
<file path=[Content_Types].xml><?xml version="1.0" encoding="utf-8"?>
<Types xmlns="http://schemas.openxmlformats.org/package/2006/content-types">
  <Default Extension="rels" ContentType="application/vnd.openxmlformats-package.relationships+xml"/>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6.1.0.0-->
<p:presentation xmlns:r="http://schemas.openxmlformats.org/officeDocument/2006/relationships" xmlns:a="http://schemas.openxmlformats.org/drawingml/2006/main" xmlns:p="http://schemas.openxmlformats.org/presentationml/2006/main" saveSubsetFonts="1">
  <p:sldMasterIdLst>
    <p:sldMasterId id="2147483648" r:id="rId1"/>
    <p:sldMasterId id="2147486459" r:id="rId2"/>
    <p:sldMasterId id="2147486470" r:id="rId3"/>
    <p:sldMasterId id="2147486481" r:id="rId4"/>
    <p:sldMasterId id="2147486492" r:id="rId5"/>
    <p:sldMasterId id="2147486503" r:id="rId6"/>
    <p:sldMasterId id="2147486514" r:id="rId7"/>
    <p:sldMasterId id="2147486525" r:id="rId8"/>
    <p:sldMasterId id="2147486536" r:id="rId9"/>
    <p:sldMasterId id="2147486547" r:id="rId10"/>
    <p:sldMasterId id="2147486558" r:id="rId11"/>
    <p:sldMasterId id="2147486569" r:id="rId12"/>
    <p:sldMasterId id="2147486580" r:id="rId13"/>
    <p:sldMasterId id="2147486591" r:id="rId14"/>
    <p:sldMasterId id="2147486602" r:id="rId15"/>
    <p:sldMasterId id="2147486613" r:id="rId16"/>
    <p:sldMasterId id="2147486624" r:id="rId17"/>
    <p:sldMasterId id="2147486635" r:id="rId18"/>
    <p:sldMasterId id="2147486646" r:id="rId19"/>
    <p:sldMasterId id="2147486657" r:id="rId20"/>
    <p:sldMasterId id="2147486668" r:id="rId21"/>
    <p:sldMasterId id="2147486679" r:id="rId22"/>
    <p:sldMasterId id="2147486690" r:id="rId23"/>
    <p:sldMasterId id="2147486701" r:id="rId24"/>
    <p:sldMasterId id="2147486712" r:id="rId25"/>
    <p:sldMasterId id="2147486723" r:id="rId26"/>
    <p:sldMasterId id="2147486734" r:id="rId27"/>
    <p:sldMasterId id="2147486745" r:id="rId28"/>
    <p:sldMasterId id="2147486756" r:id="rId29"/>
    <p:sldMasterId id="2147486767" r:id="rId30"/>
    <p:sldMasterId id="2147486778" r:id="rId31"/>
    <p:sldMasterId id="2147486789" r:id="rId32"/>
    <p:sldMasterId id="2147486800" r:id="rId33"/>
    <p:sldMasterId id="2147486811" r:id="rId34"/>
    <p:sldMasterId id="2147486821" r:id="rId35"/>
  </p:sldMasterIdLst>
  <p:notesMasterIdLst>
    <p:notesMasterId r:id="rId36"/>
  </p:notesMasterIdLst>
  <p:sldIdLst>
    <p:sldId id="259" r:id="rId37"/>
    <p:sldId id="265" r:id="rId38"/>
    <p:sldId id="271" r:id="rId39"/>
    <p:sldId id="277" r:id="rId40"/>
    <p:sldId id="283" r:id="rId41"/>
    <p:sldId id="289" r:id="rId42"/>
    <p:sldId id="295" r:id="rId43"/>
    <p:sldId id="301" r:id="rId44"/>
    <p:sldId id="307" r:id="rId45"/>
    <p:sldId id="313" r:id="rId46"/>
    <p:sldId id="319" r:id="rId47"/>
    <p:sldId id="325" r:id="rId48"/>
    <p:sldId id="331" r:id="rId49"/>
    <p:sldId id="337" r:id="rId50"/>
    <p:sldId id="343" r:id="rId51"/>
    <p:sldId id="349" r:id="rId52"/>
    <p:sldId id="355" r:id="rId53"/>
    <p:sldId id="361" r:id="rId54"/>
    <p:sldId id="367" r:id="rId55"/>
    <p:sldId id="373" r:id="rId56"/>
    <p:sldId id="379" r:id="rId57"/>
    <p:sldId id="385" r:id="rId58"/>
    <p:sldId id="391" r:id="rId59"/>
    <p:sldId id="397" r:id="rId60"/>
    <p:sldId id="403" r:id="rId61"/>
    <p:sldId id="409" r:id="rId62"/>
    <p:sldId id="415" r:id="rId63"/>
    <p:sldId id="421" r:id="rId64"/>
    <p:sldId id="427" r:id="rId65"/>
    <p:sldId id="433" r:id="rId66"/>
    <p:sldId id="439" r:id="rId67"/>
    <p:sldId id="445" r:id="rId68"/>
    <p:sldId id="451" r:id="rId69"/>
    <p:sldId id="457" r:id="rId70"/>
    <p:sldId id="463" r:id="rId71"/>
    <p:sldId id="469" r:id="rId72"/>
    <p:sldId id="475" r:id="rId73"/>
    <p:sldId id="481" r:id="rId74"/>
    <p:sldId id="487" r:id="rId75"/>
    <p:sldId id="493" r:id="rId76"/>
    <p:sldId id="499" r:id="rId77"/>
  </p:sldIdLst>
  <p:sldSz cx="9144000" cy="6858000"/>
  <p:notesSz cx="6858000" cy="9144000"/>
  <p:custDataLst>
    <p:tags r:id="rId78"/>
  </p:custDataLst>
  <p:defaultText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presentationPr>
</file>

<file path=ppt/tableStyles.xml><?xml version="1.0" encoding="utf-8"?>
<a:tblStyleLst xmlns:r="http://schemas.openxmlformats.org/officeDocument/2006/relationships" xmlns:a="http://schemas.openxmlformats.org/drawingml/2006/main" def="{5C22544A-7EE6-4342-B048-85BDC9FD1C3A}">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fill>
          <a:solidFill>
            <a:schemeClr val="accent5">
              <a:tint val="40000"/>
            </a:schemeClr>
          </a:solidFill>
        </a:fill>
      </a:tcStyle>
    </a:band1H>
    <a:band1V>
      <a:tcStyle>
        <a:fill>
          <a:solidFill>
            <a:schemeClr val="accent5">
              <a:tint val="40000"/>
            </a:schemeClr>
          </a:solidFill>
        </a:fill>
      </a:tcStyle>
    </a:band1V>
    <a:lastCol>
      <a:tcTxStyle b="on"/>
    </a:lastCol>
    <a:firstCol>
      <a:tcTxStyle b="on"/>
    </a:firstCol>
    <a:lastRow>
      <a:tcTxStyle b="on"/>
      <a:tcStyle>
        <a:tcBdr>
          <a:top>
            <a:ln w="25400" cmpd="sng">
              <a:solidFill>
                <a:schemeClr val="accent5"/>
              </a:solidFill>
            </a:ln>
          </a:top>
        </a:tcBdr>
        <a:fill>
          <a:solidFill>
            <a:schemeClr val="accent5">
              <a:tint val="20000"/>
            </a:schemeClr>
          </a:solidFill>
        </a:fill>
      </a:tcStyle>
    </a:lastRow>
    <a:firstRow>
      <a:tcTxStyle b="on"/>
      <a:tcStyle>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0" d="100"/>
          <a:sy n="0" d="100"/>
        </p:scale>
        <p:origin x="0" y="0"/>
      </p:cViewPr>
    </p:cSldViewPr>
  </p:slideViewPr>
  <p:notesViewPr>
    <p:cSldViewPr>
      <p:cViewPr>
        <p:scale>
          <a:sx n="0" d="100"/>
          <a:sy n="0"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1" Type="http://schemas.openxmlformats.org/officeDocument/2006/relationships/slideMaster" Target="slideMasters/slideMaster11.xml" /><Relationship Id="rId12" Type="http://schemas.openxmlformats.org/officeDocument/2006/relationships/slideMaster" Target="slideMasters/slideMaster12.xml" /><Relationship Id="rId13" Type="http://schemas.openxmlformats.org/officeDocument/2006/relationships/slideMaster" Target="slideMasters/slideMaster13.xml" /><Relationship Id="rId14" Type="http://schemas.openxmlformats.org/officeDocument/2006/relationships/slideMaster" Target="slideMasters/slideMaster14.xml" /><Relationship Id="rId15" Type="http://schemas.openxmlformats.org/officeDocument/2006/relationships/slideMaster" Target="slideMasters/slideMaster15.xml" /><Relationship Id="rId16" Type="http://schemas.openxmlformats.org/officeDocument/2006/relationships/slideMaster" Target="slideMasters/slideMaster16.xml" /><Relationship Id="rId17" Type="http://schemas.openxmlformats.org/officeDocument/2006/relationships/slideMaster" Target="slideMasters/slideMaster17.xml" /><Relationship Id="rId18" Type="http://schemas.openxmlformats.org/officeDocument/2006/relationships/slideMaster" Target="slideMasters/slideMaster18.xml" /><Relationship Id="rId19" Type="http://schemas.openxmlformats.org/officeDocument/2006/relationships/slideMaster" Target="slideMasters/slideMaster19.xml" /><Relationship Id="rId2" Type="http://schemas.openxmlformats.org/officeDocument/2006/relationships/slideMaster" Target="slideMasters/slideMaster2.xml" /><Relationship Id="rId20" Type="http://schemas.openxmlformats.org/officeDocument/2006/relationships/slideMaster" Target="slideMasters/slideMaster20.xml" /><Relationship Id="rId21" Type="http://schemas.openxmlformats.org/officeDocument/2006/relationships/slideMaster" Target="slideMasters/slideMaster21.xml" /><Relationship Id="rId22" Type="http://schemas.openxmlformats.org/officeDocument/2006/relationships/slideMaster" Target="slideMasters/slideMaster22.xml" /><Relationship Id="rId23" Type="http://schemas.openxmlformats.org/officeDocument/2006/relationships/slideMaster" Target="slideMasters/slideMaster23.xml" /><Relationship Id="rId24" Type="http://schemas.openxmlformats.org/officeDocument/2006/relationships/slideMaster" Target="slideMasters/slideMaster24.xml" /><Relationship Id="rId25" Type="http://schemas.openxmlformats.org/officeDocument/2006/relationships/slideMaster" Target="slideMasters/slideMaster25.xml" /><Relationship Id="rId26" Type="http://schemas.openxmlformats.org/officeDocument/2006/relationships/slideMaster" Target="slideMasters/slideMaster26.xml" /><Relationship Id="rId27" Type="http://schemas.openxmlformats.org/officeDocument/2006/relationships/slideMaster" Target="slideMasters/slideMaster27.xml" /><Relationship Id="rId28" Type="http://schemas.openxmlformats.org/officeDocument/2006/relationships/slideMaster" Target="slideMasters/slideMaster28.xml" /><Relationship Id="rId29" Type="http://schemas.openxmlformats.org/officeDocument/2006/relationships/slideMaster" Target="slideMasters/slideMaster29.xml" /><Relationship Id="rId3" Type="http://schemas.openxmlformats.org/officeDocument/2006/relationships/slideMaster" Target="slideMasters/slideMaster3.xml" /><Relationship Id="rId30" Type="http://schemas.openxmlformats.org/officeDocument/2006/relationships/slideMaster" Target="slideMasters/slideMaster30.xml" /><Relationship Id="rId31" Type="http://schemas.openxmlformats.org/officeDocument/2006/relationships/slideMaster" Target="slideMasters/slideMaster31.xml" /><Relationship Id="rId32" Type="http://schemas.openxmlformats.org/officeDocument/2006/relationships/slideMaster" Target="slideMasters/slideMaster32.xml" /><Relationship Id="rId33" Type="http://schemas.openxmlformats.org/officeDocument/2006/relationships/slideMaster" Target="slideMasters/slideMaster33.xml" /><Relationship Id="rId34" Type="http://schemas.openxmlformats.org/officeDocument/2006/relationships/slideMaster" Target="slideMasters/slideMaster34.xml" /><Relationship Id="rId35" Type="http://schemas.openxmlformats.org/officeDocument/2006/relationships/slideMaster" Target="slideMasters/slideMaster35.xml" /><Relationship Id="rId36" Type="http://schemas.openxmlformats.org/officeDocument/2006/relationships/notesMaster" Target="notesMasters/notesMaster1.xml" /><Relationship Id="rId37" Type="http://schemas.openxmlformats.org/officeDocument/2006/relationships/slide" Target="slides/slide1.xml" /><Relationship Id="rId38" Type="http://schemas.openxmlformats.org/officeDocument/2006/relationships/slide" Target="slides/slide2.xml" /><Relationship Id="rId39" Type="http://schemas.openxmlformats.org/officeDocument/2006/relationships/slide" Target="slides/slide3.xml" /><Relationship Id="rId4" Type="http://schemas.openxmlformats.org/officeDocument/2006/relationships/slideMaster" Target="slideMasters/slideMaster4.xml" /><Relationship Id="rId40" Type="http://schemas.openxmlformats.org/officeDocument/2006/relationships/slide" Target="slides/slide4.xml" /><Relationship Id="rId41" Type="http://schemas.openxmlformats.org/officeDocument/2006/relationships/slide" Target="slides/slide5.xml" /><Relationship Id="rId42" Type="http://schemas.openxmlformats.org/officeDocument/2006/relationships/slide" Target="slides/slide6.xml" /><Relationship Id="rId43" Type="http://schemas.openxmlformats.org/officeDocument/2006/relationships/slide" Target="slides/slide7.xml" /><Relationship Id="rId44" Type="http://schemas.openxmlformats.org/officeDocument/2006/relationships/slide" Target="slides/slide8.xml" /><Relationship Id="rId45" Type="http://schemas.openxmlformats.org/officeDocument/2006/relationships/slide" Target="slides/slide9.xml" /><Relationship Id="rId46" Type="http://schemas.openxmlformats.org/officeDocument/2006/relationships/slide" Target="slides/slide10.xml" /><Relationship Id="rId47" Type="http://schemas.openxmlformats.org/officeDocument/2006/relationships/slide" Target="slides/slide11.xml" /><Relationship Id="rId48" Type="http://schemas.openxmlformats.org/officeDocument/2006/relationships/slide" Target="slides/slide12.xml" /><Relationship Id="rId49" Type="http://schemas.openxmlformats.org/officeDocument/2006/relationships/slide" Target="slides/slide13.xml" /><Relationship Id="rId5" Type="http://schemas.openxmlformats.org/officeDocument/2006/relationships/slideMaster" Target="slideMasters/slideMaster5.xml" /><Relationship Id="rId50" Type="http://schemas.openxmlformats.org/officeDocument/2006/relationships/slide" Target="slides/slide14.xml" /><Relationship Id="rId51" Type="http://schemas.openxmlformats.org/officeDocument/2006/relationships/slide" Target="slides/slide15.xml" /><Relationship Id="rId52" Type="http://schemas.openxmlformats.org/officeDocument/2006/relationships/slide" Target="slides/slide16.xml" /><Relationship Id="rId53" Type="http://schemas.openxmlformats.org/officeDocument/2006/relationships/slide" Target="slides/slide17.xml" /><Relationship Id="rId54" Type="http://schemas.openxmlformats.org/officeDocument/2006/relationships/slide" Target="slides/slide18.xml" /><Relationship Id="rId55" Type="http://schemas.openxmlformats.org/officeDocument/2006/relationships/slide" Target="slides/slide19.xml" /><Relationship Id="rId56" Type="http://schemas.openxmlformats.org/officeDocument/2006/relationships/slide" Target="slides/slide20.xml" /><Relationship Id="rId57" Type="http://schemas.openxmlformats.org/officeDocument/2006/relationships/slide" Target="slides/slide21.xml" /><Relationship Id="rId58" Type="http://schemas.openxmlformats.org/officeDocument/2006/relationships/slide" Target="slides/slide22.xml" /><Relationship Id="rId59" Type="http://schemas.openxmlformats.org/officeDocument/2006/relationships/slide" Target="slides/slide23.xml" /><Relationship Id="rId6" Type="http://schemas.openxmlformats.org/officeDocument/2006/relationships/slideMaster" Target="slideMasters/slideMaster6.xml" /><Relationship Id="rId60" Type="http://schemas.openxmlformats.org/officeDocument/2006/relationships/slide" Target="slides/slide24.xml" /><Relationship Id="rId61" Type="http://schemas.openxmlformats.org/officeDocument/2006/relationships/slide" Target="slides/slide25.xml" /><Relationship Id="rId62" Type="http://schemas.openxmlformats.org/officeDocument/2006/relationships/slide" Target="slides/slide26.xml" /><Relationship Id="rId63" Type="http://schemas.openxmlformats.org/officeDocument/2006/relationships/slide" Target="slides/slide27.xml" /><Relationship Id="rId64" Type="http://schemas.openxmlformats.org/officeDocument/2006/relationships/slide" Target="slides/slide28.xml" /><Relationship Id="rId65" Type="http://schemas.openxmlformats.org/officeDocument/2006/relationships/slide" Target="slides/slide29.xml" /><Relationship Id="rId66" Type="http://schemas.openxmlformats.org/officeDocument/2006/relationships/slide" Target="slides/slide30.xml" /><Relationship Id="rId67" Type="http://schemas.openxmlformats.org/officeDocument/2006/relationships/slide" Target="slides/slide31.xml" /><Relationship Id="rId68" Type="http://schemas.openxmlformats.org/officeDocument/2006/relationships/slide" Target="slides/slide32.xml" /><Relationship Id="rId69" Type="http://schemas.openxmlformats.org/officeDocument/2006/relationships/slide" Target="slides/slide33.xml" /><Relationship Id="rId7" Type="http://schemas.openxmlformats.org/officeDocument/2006/relationships/slideMaster" Target="slideMasters/slideMaster7.xml" /><Relationship Id="rId70" Type="http://schemas.openxmlformats.org/officeDocument/2006/relationships/slide" Target="slides/slide34.xml" /><Relationship Id="rId71" Type="http://schemas.openxmlformats.org/officeDocument/2006/relationships/slide" Target="slides/slide35.xml" /><Relationship Id="rId72" Type="http://schemas.openxmlformats.org/officeDocument/2006/relationships/slide" Target="slides/slide36.xml" /><Relationship Id="rId73" Type="http://schemas.openxmlformats.org/officeDocument/2006/relationships/slide" Target="slides/slide37.xml" /><Relationship Id="rId74" Type="http://schemas.openxmlformats.org/officeDocument/2006/relationships/slide" Target="slides/slide38.xml" /><Relationship Id="rId75" Type="http://schemas.openxmlformats.org/officeDocument/2006/relationships/slide" Target="slides/slide39.xml" /><Relationship Id="rId76" Type="http://schemas.openxmlformats.org/officeDocument/2006/relationships/slide" Target="slides/slide40.xml" /><Relationship Id="rId77" Type="http://schemas.openxmlformats.org/officeDocument/2006/relationships/slide" Target="slides/slide41.xml" /><Relationship Id="rId78" Type="http://schemas.openxmlformats.org/officeDocument/2006/relationships/tags" Target="tags/tag965.xml" /><Relationship Id="rId79" Type="http://schemas.openxmlformats.org/officeDocument/2006/relationships/presProps" Target="presProps.xml" /><Relationship Id="rId8" Type="http://schemas.openxmlformats.org/officeDocument/2006/relationships/slideMaster" Target="slideMasters/slideMaster8.xml" /><Relationship Id="rId80" Type="http://schemas.openxmlformats.org/officeDocument/2006/relationships/viewProps" Target="viewProps.xml" /><Relationship Id="rId81" Type="http://schemas.openxmlformats.org/officeDocument/2006/relationships/theme" Target="theme/theme1.xml" /><Relationship Id="rId82" Type="http://schemas.openxmlformats.org/officeDocument/2006/relationships/tableStyles" Target="tableStyles.xml" /><Relationship Id="rId9" Type="http://schemas.openxmlformats.org/officeDocument/2006/relationships/slideMaster" Target="slideMasters/slideMaster9.xml" /></Relationships>
</file>

<file path=ppt/charts/_rels/chart1.xml.rels>&#65279;<?xml version="1.0" encoding="utf-8" standalone="yes"?><Relationships xmlns="http://schemas.openxmlformats.org/package/2006/relationships"><Relationship Id="rId1" Type="http://schemas.openxmlformats.org/officeDocument/2006/relationships/package" Target="../embeddings/Microsoft_Excel_Worksheet1.xlsx" /><Relationship Id="rId2" Type="http://schemas.openxmlformats.org/officeDocument/2006/relationships/themeOverride" Target="../theme/themeOverride1.xml" /></Relationships>
</file>

<file path=ppt/charts/_rels/chart2.xml.rels>&#65279;<?xml version="1.0" encoding="utf-8" standalone="yes"?><Relationships xmlns="http://schemas.openxmlformats.org/package/2006/relationships"><Relationship Id="rId1" Type="http://schemas.openxmlformats.org/officeDocument/2006/relationships/package" Target="../embeddings/Microsoft_Excel_Worksheet2.xlsx" /><Relationship Id="rId2" Type="http://schemas.openxmlformats.org/officeDocument/2006/relationships/themeOverride" Target="../theme/themeOverride2.xml" /></Relationships>
</file>

<file path=ppt/charts/_rels/chart3.xml.rels>&#65279;<?xml version="1.0" encoding="utf-8" standalone="yes"?><Relationships xmlns="http://schemas.openxmlformats.org/package/2006/relationships"><Relationship Id="rId1" Type="http://schemas.openxmlformats.org/officeDocument/2006/relationships/package" Target="../embeddings/Microsoft_Excel_Worksheet3.xlsx" /><Relationship Id="rId2" Type="http://schemas.openxmlformats.org/officeDocument/2006/relationships/themeOverride" Target="../theme/themeOverride3.xml" /></Relationships>
</file>

<file path=ppt/charts/_rels/chart4.xml.rels>&#65279;<?xml version="1.0" encoding="utf-8" standalone="yes"?><Relationships xmlns="http://schemas.openxmlformats.org/package/2006/relationships"><Relationship Id="rId1" Type="http://schemas.openxmlformats.org/officeDocument/2006/relationships/package" Target="../embeddings/Microsoft_Excel_Worksheet4.xlsx" /><Relationship Id="rId2" Type="http://schemas.openxmlformats.org/officeDocument/2006/relationships/themeOverride" Target="../theme/themeOverride4.xml" /></Relationships>
</file>

<file path=ppt/charts/chart1.xml><?xml version="1.0" encoding="utf-8"?>
<c:chartSpace xmlns:a="http://schemas.openxmlformats.org/drawingml/2006/main" xmlns:r="http://schemas.openxmlformats.org/officeDocument/2006/relationships" xmlns:c="http://schemas.openxmlformats.org/drawingml/20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plotArea>
      <c:radarChart>
        <c:radarStyle val="standard"/>
        <c:varyColors val="0"/>
        <c:ser>
          <c:idx val="0"/>
          <c:order val="0"/>
          <c:tx>
            <c:strRef>
              <c:f>Sheet1!$B$1</c:f>
              <c:strCache>
                <c:ptCount val="1"/>
                <c:pt idx="0">
                  <c:v>제주도민</c:v>
                </c:pt>
              </c:strCache>
            </c:strRef>
          </c:tx>
          <c:spPr>
            <a:ln w="19050">
              <a:solidFill>
                <a:schemeClr val="accent5">
                  <a:lumMod val="60000"/>
                  <a:lumOff val="40000"/>
                </a:schemeClr>
              </a:solidFill>
            </a:ln>
            <a:effectLst/>
          </c:spPr>
          <c:marker>
            <c:symbol val="x"/>
            <c:size val="7"/>
            <c:spPr>
              <a:noFill/>
              <a:ln w="19050">
                <a:solidFill>
                  <a:schemeClr val="accent5">
                    <a:lumMod val="60000"/>
                    <a:lumOff val="40000"/>
                  </a:schemeClr>
                </a:solidFill>
              </a:ln>
              <a:effectLst/>
            </c:spPr>
          </c:marker>
          <c:cat>
            <c:strRef>
              <c:f>Sheet1!$A$2:$A$28</c:f>
              <c:strCache>
                <c:ptCount val="27"/>
                <c:pt idx="0">
                  <c:v>흑돼지</c:v>
                </c:pt>
                <c:pt idx="1">
                  <c:v>맥도날드</c:v>
                </c:pt>
                <c:pt idx="2">
                  <c:v>장례식장</c:v>
                </c:pt>
                <c:pt idx="3">
                  <c:v>한우</c:v>
                </c:pt>
                <c:pt idx="4">
                  <c:v>빕스</c:v>
                </c:pt>
                <c:pt idx="5">
                  <c:v>축산업협동조합</c:v>
                </c:pt>
                <c:pt idx="6">
                  <c:v>해산물부페</c:v>
                </c:pt>
                <c:pt idx="7">
                  <c:v>설렁탕</c:v>
                </c:pt>
                <c:pt idx="8">
                  <c:v>장어</c:v>
                </c:pt>
                <c:pt idx="9">
                  <c:v>밀면,수육</c:v>
                </c:pt>
                <c:pt idx="10">
                  <c:v>삼계탕</c:v>
                </c:pt>
                <c:pt idx="11">
                  <c:v>초밥</c:v>
                </c:pt>
                <c:pt idx="12">
                  <c:v>와규</c:v>
                </c:pt>
                <c:pt idx="13">
                  <c:v>디저트</c:v>
                </c:pt>
                <c:pt idx="14">
                  <c:v>갈치</c:v>
                </c:pt>
                <c:pt idx="15">
                  <c:v>횟집</c:v>
                </c:pt>
                <c:pt idx="16">
                  <c:v>향토음식</c:v>
                </c:pt>
                <c:pt idx="17">
                  <c:v>전복</c:v>
                </c:pt>
                <c:pt idx="18">
                  <c:v>물회</c:v>
                </c:pt>
                <c:pt idx="19">
                  <c:v>회</c:v>
                </c:pt>
                <c:pt idx="20">
                  <c:v>롯데리아</c:v>
                </c:pt>
                <c:pt idx="21">
                  <c:v>삼겹살</c:v>
                </c:pt>
                <c:pt idx="22">
                  <c:v>대게</c:v>
                </c:pt>
                <c:pt idx="23">
                  <c:v>조개구이</c:v>
                </c:pt>
                <c:pt idx="24">
                  <c:v>치킨</c:v>
                </c:pt>
                <c:pt idx="25">
                  <c:v>해물탕</c:v>
                </c:pt>
                <c:pt idx="26">
                  <c:v>갈비</c:v>
                </c:pt>
              </c:strCache>
            </c:strRef>
          </c:cat>
          <c:val>
            <c:numRef>
              <c:f>Sheet1!$B$2:$B$28</c:f>
              <c:numCache>
                <c:formatCode>0.0%</c:formatCode>
                <c:ptCount val="27"/>
                <c:pt idx="0">
                  <c:v>0.00379742628231109</c:v>
                </c:pt>
                <c:pt idx="1">
                  <c:v>0.00367673172843301</c:v>
                </c:pt>
                <c:pt idx="2">
                  <c:v>0.00354600783375763</c:v>
                </c:pt>
                <c:pt idx="3">
                  <c:v>0.00337592662594236</c:v>
                </c:pt>
                <c:pt idx="4">
                  <c:v>0.00286761829313772</c:v>
                </c:pt>
                <c:pt idx="5">
                  <c:v>0.00257728676374033</c:v>
                </c:pt>
                <c:pt idx="6">
                  <c:v>0.00236846743580482</c:v>
                </c:pt>
                <c:pt idx="7">
                  <c:v>0.00213018580262149</c:v>
                </c:pt>
                <c:pt idx="8">
                  <c:v>0.00191784191569453</c:v>
                </c:pt>
                <c:pt idx="9">
                  <c:v>0.00180227370127299</c:v>
                </c:pt>
                <c:pt idx="10">
                  <c:v>0.00160996175886728</c:v>
                </c:pt>
                <c:pt idx="11">
                  <c:v>0.00158848851898603</c:v>
                </c:pt>
                <c:pt idx="12">
                  <c:v>0.00154238865208258</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numCache>
            </c:numRef>
          </c:val>
        </c:ser>
        <c:ser>
          <c:idx val="1"/>
          <c:order val="1"/>
          <c:tx>
            <c:strRef>
              <c:f>Sheet1!$C$1</c:f>
              <c:strCache>
                <c:ptCount val="1"/>
                <c:pt idx="0">
                  <c:v>국내관광객</c:v>
                </c:pt>
              </c:strCache>
            </c:strRef>
          </c:tx>
          <c:spPr>
            <a:ln w="19050">
              <a:solidFill>
                <a:schemeClr val="tx2">
                  <a:lumMod val="60000"/>
                  <a:lumOff val="40000"/>
                </a:schemeClr>
              </a:solidFill>
            </a:ln>
          </c:spPr>
          <c:marker>
            <c:symbol val="plus"/>
            <c:size val="7"/>
            <c:spPr>
              <a:noFill/>
              <a:ln w="19050">
                <a:solidFill>
                  <a:schemeClr val="tx2">
                    <a:lumMod val="60000"/>
                    <a:lumOff val="40000"/>
                  </a:schemeClr>
                </a:solidFill>
              </a:ln>
            </c:spPr>
          </c:marker>
          <c:cat>
            <c:strRef>
              <c:f>Sheet1!$A$2:$A$28</c:f>
              <c:strCache>
                <c:ptCount val="27"/>
                <c:pt idx="0">
                  <c:v>흑돼지</c:v>
                </c:pt>
                <c:pt idx="1">
                  <c:v>맥도날드</c:v>
                </c:pt>
                <c:pt idx="2">
                  <c:v>장례식장</c:v>
                </c:pt>
                <c:pt idx="3">
                  <c:v>한우</c:v>
                </c:pt>
                <c:pt idx="4">
                  <c:v>빕스</c:v>
                </c:pt>
                <c:pt idx="5">
                  <c:v>축산업협동조합</c:v>
                </c:pt>
                <c:pt idx="6">
                  <c:v>해산물부페</c:v>
                </c:pt>
                <c:pt idx="7">
                  <c:v>설렁탕</c:v>
                </c:pt>
                <c:pt idx="8">
                  <c:v>장어</c:v>
                </c:pt>
                <c:pt idx="9">
                  <c:v>밀면,수육</c:v>
                </c:pt>
                <c:pt idx="10">
                  <c:v>삼계탕</c:v>
                </c:pt>
                <c:pt idx="11">
                  <c:v>초밥</c:v>
                </c:pt>
                <c:pt idx="12">
                  <c:v>와규</c:v>
                </c:pt>
                <c:pt idx="13">
                  <c:v>디저트</c:v>
                </c:pt>
                <c:pt idx="14">
                  <c:v>갈치</c:v>
                </c:pt>
                <c:pt idx="15">
                  <c:v>횟집</c:v>
                </c:pt>
                <c:pt idx="16">
                  <c:v>향토음식</c:v>
                </c:pt>
                <c:pt idx="17">
                  <c:v>전복</c:v>
                </c:pt>
                <c:pt idx="18">
                  <c:v>물회</c:v>
                </c:pt>
                <c:pt idx="19">
                  <c:v>회</c:v>
                </c:pt>
                <c:pt idx="20">
                  <c:v>롯데리아</c:v>
                </c:pt>
                <c:pt idx="21">
                  <c:v>삼겹살</c:v>
                </c:pt>
                <c:pt idx="22">
                  <c:v>대게</c:v>
                </c:pt>
                <c:pt idx="23">
                  <c:v>조개구이</c:v>
                </c:pt>
                <c:pt idx="24">
                  <c:v>치킨</c:v>
                </c:pt>
                <c:pt idx="25">
                  <c:v>해물탕</c:v>
                </c:pt>
                <c:pt idx="26">
                  <c:v>갈비</c:v>
                </c:pt>
              </c:strCache>
            </c:strRef>
          </c:cat>
          <c:val>
            <c:numRef>
              <c:f>Sheet1!$C$2:$C$28</c:f>
              <c:numCache>
                <c:formatCode>0.0%</c:formatCode>
                <c:ptCount val="27"/>
                <c:pt idx="0">
                  <c:v>0.0100145149561991</c:v>
                </c:pt>
                <c:pt idx="1">
                  <c:v>0</c:v>
                </c:pt>
                <c:pt idx="2">
                  <c:v>0</c:v>
                </c:pt>
                <c:pt idx="3">
                  <c:v>0</c:v>
                </c:pt>
                <c:pt idx="4">
                  <c:v>0</c:v>
                </c:pt>
                <c:pt idx="5">
                  <c:v>0</c:v>
                </c:pt>
                <c:pt idx="6">
                  <c:v>0</c:v>
                </c:pt>
                <c:pt idx="7">
                  <c:v>0</c:v>
                </c:pt>
                <c:pt idx="8">
                  <c:v>0</c:v>
                </c:pt>
                <c:pt idx="9">
                  <c:v>0</c:v>
                </c:pt>
                <c:pt idx="10">
                  <c:v>0</c:v>
                </c:pt>
                <c:pt idx="11">
                  <c:v>0</c:v>
                </c:pt>
                <c:pt idx="12">
                  <c:v>0</c:v>
                </c:pt>
                <c:pt idx="13">
                  <c:v>0.0135596304847248</c:v>
                </c:pt>
                <c:pt idx="14">
                  <c:v>0.018</c:v>
                </c:pt>
                <c:pt idx="15">
                  <c:v>0.0098137407563844</c:v>
                </c:pt>
                <c:pt idx="16">
                  <c:v>0.00961115774051306</c:v>
                </c:pt>
                <c:pt idx="17">
                  <c:v>0.00385305925014399</c:v>
                </c:pt>
                <c:pt idx="18">
                  <c:v>0</c:v>
                </c:pt>
                <c:pt idx="19">
                  <c:v>0.00306468373272777</c:v>
                </c:pt>
                <c:pt idx="20">
                  <c:v>0.00233143671011491</c:v>
                </c:pt>
                <c:pt idx="21">
                  <c:v>0</c:v>
                </c:pt>
                <c:pt idx="22">
                  <c:v>0</c:v>
                </c:pt>
                <c:pt idx="23">
                  <c:v>0</c:v>
                </c:pt>
                <c:pt idx="24">
                  <c:v>0</c:v>
                </c:pt>
                <c:pt idx="25">
                  <c:v>0</c:v>
                </c:pt>
                <c:pt idx="26">
                  <c:v>0</c:v>
                </c:pt>
              </c:numCache>
            </c:numRef>
          </c:val>
        </c:ser>
        <c:ser>
          <c:idx val="2"/>
          <c:order val="2"/>
          <c:tx>
            <c:strRef>
              <c:f>Sheet1!$D$1</c:f>
              <c:strCache>
                <c:ptCount val="1"/>
                <c:pt idx="0">
                  <c:v>중국인</c:v>
                </c:pt>
              </c:strCache>
            </c:strRef>
          </c:tx>
          <c:spPr>
            <a:ln w="19050">
              <a:solidFill>
                <a:schemeClr val="accent3"/>
              </a:solidFill>
            </a:ln>
          </c:spPr>
          <c:marker>
            <c:spPr>
              <a:solidFill>
                <a:schemeClr val="accent3">
                  <a:lumMod val="40000"/>
                  <a:lumOff val="60000"/>
                </a:schemeClr>
              </a:solidFill>
              <a:ln w="19050">
                <a:solidFill>
                  <a:schemeClr val="accent3"/>
                </a:solidFill>
              </a:ln>
            </c:spPr>
          </c:marker>
          <c:cat>
            <c:strRef>
              <c:f>Sheet1!$A$2:$A$28</c:f>
              <c:strCache>
                <c:ptCount val="27"/>
                <c:pt idx="0">
                  <c:v>흑돼지</c:v>
                </c:pt>
                <c:pt idx="1">
                  <c:v>맥도날드</c:v>
                </c:pt>
                <c:pt idx="2">
                  <c:v>장례식장</c:v>
                </c:pt>
                <c:pt idx="3">
                  <c:v>한우</c:v>
                </c:pt>
                <c:pt idx="4">
                  <c:v>빕스</c:v>
                </c:pt>
                <c:pt idx="5">
                  <c:v>축산업협동조합</c:v>
                </c:pt>
                <c:pt idx="6">
                  <c:v>해산물부페</c:v>
                </c:pt>
                <c:pt idx="7">
                  <c:v>설렁탕</c:v>
                </c:pt>
                <c:pt idx="8">
                  <c:v>장어</c:v>
                </c:pt>
                <c:pt idx="9">
                  <c:v>밀면,수육</c:v>
                </c:pt>
                <c:pt idx="10">
                  <c:v>삼계탕</c:v>
                </c:pt>
                <c:pt idx="11">
                  <c:v>초밥</c:v>
                </c:pt>
                <c:pt idx="12">
                  <c:v>와규</c:v>
                </c:pt>
                <c:pt idx="13">
                  <c:v>디저트</c:v>
                </c:pt>
                <c:pt idx="14">
                  <c:v>갈치</c:v>
                </c:pt>
                <c:pt idx="15">
                  <c:v>횟집</c:v>
                </c:pt>
                <c:pt idx="16">
                  <c:v>향토음식</c:v>
                </c:pt>
                <c:pt idx="17">
                  <c:v>전복</c:v>
                </c:pt>
                <c:pt idx="18">
                  <c:v>물회</c:v>
                </c:pt>
                <c:pt idx="19">
                  <c:v>회</c:v>
                </c:pt>
                <c:pt idx="20">
                  <c:v>롯데리아</c:v>
                </c:pt>
                <c:pt idx="21">
                  <c:v>삼겹살</c:v>
                </c:pt>
                <c:pt idx="22">
                  <c:v>대게</c:v>
                </c:pt>
                <c:pt idx="23">
                  <c:v>조개구이</c:v>
                </c:pt>
                <c:pt idx="24">
                  <c:v>치킨</c:v>
                </c:pt>
                <c:pt idx="25">
                  <c:v>해물탕</c:v>
                </c:pt>
                <c:pt idx="26">
                  <c:v>갈비</c:v>
                </c:pt>
              </c:strCache>
            </c:strRef>
          </c:cat>
          <c:val>
            <c:numRef>
              <c:f>Sheet1!$D$2:$D$28</c:f>
              <c:numCache>
                <c:formatCode>0.0%</c:formatCode>
                <c:ptCount val="27"/>
                <c:pt idx="0">
                  <c:v>0.031975006321808</c:v>
                </c:pt>
                <c:pt idx="1">
                  <c:v>0</c:v>
                </c:pt>
                <c:pt idx="2">
                  <c:v>0</c:v>
                </c:pt>
                <c:pt idx="3">
                  <c:v>0</c:v>
                </c:pt>
                <c:pt idx="4">
                  <c:v>0</c:v>
                </c:pt>
                <c:pt idx="5">
                  <c:v>0</c:v>
                </c:pt>
                <c:pt idx="6">
                  <c:v>0</c:v>
                </c:pt>
                <c:pt idx="7">
                  <c:v>0</c:v>
                </c:pt>
                <c:pt idx="8">
                  <c:v>0</c:v>
                </c:pt>
                <c:pt idx="9">
                  <c:v>0</c:v>
                </c:pt>
                <c:pt idx="10">
                  <c:v>0</c:v>
                </c:pt>
                <c:pt idx="11">
                  <c:v>0</c:v>
                </c:pt>
                <c:pt idx="12">
                  <c:v>0.00713404118019946</c:v>
                </c:pt>
                <c:pt idx="13">
                  <c:v>0.0615506324470895</c:v>
                </c:pt>
                <c:pt idx="14">
                  <c:v>0</c:v>
                </c:pt>
                <c:pt idx="15">
                  <c:v>0.0363952730379255</c:v>
                </c:pt>
                <c:pt idx="16">
                  <c:v>0.0134278595686748</c:v>
                </c:pt>
                <c:pt idx="17">
                  <c:v>0</c:v>
                </c:pt>
                <c:pt idx="18">
                  <c:v>0</c:v>
                </c:pt>
                <c:pt idx="19">
                  <c:v>0.0251924658780878</c:v>
                </c:pt>
                <c:pt idx="20">
                  <c:v>0</c:v>
                </c:pt>
                <c:pt idx="21">
                  <c:v>0.0527739112906078</c:v>
                </c:pt>
                <c:pt idx="22">
                  <c:v>0.0464500311218942</c:v>
                </c:pt>
                <c:pt idx="23">
                  <c:v>0.0311873519861601</c:v>
                </c:pt>
                <c:pt idx="24">
                  <c:v>0.0234307583055788</c:v>
                </c:pt>
                <c:pt idx="25">
                  <c:v>0.0165678283782929</c:v>
                </c:pt>
                <c:pt idx="26">
                  <c:v>0.0140714751448937</c:v>
                </c:pt>
              </c:numCache>
            </c:numRef>
          </c:val>
        </c:ser>
        <c:dLbls>
          <c:showLegendKey val="0"/>
          <c:showVal val="0"/>
          <c:showCatName val="0"/>
          <c:showSerName val="0"/>
          <c:showPercent val="0"/>
          <c:showBubbleSize val="0"/>
          <c:showLeaderLines val="0"/>
        </c:dLbls>
        <c:axId val="605075328"/>
        <c:axId val="605081600"/>
      </c:radarChart>
      <c:catAx>
        <c:axId val="605075328"/>
        <c:scaling>
          <c:orientation/>
        </c:scaling>
        <c:delete val="0"/>
        <c:axPos val="b"/>
        <c:majorGridlines/>
        <c:numFmt formatCode="General" sourceLinked="1"/>
        <c:majorTickMark val="out"/>
        <c:minorTickMark val="none"/>
        <c:crossAx val="605081600"/>
        <c:crosses val="autoZero"/>
        <c:auto val="0"/>
        <c:lblAlgn val="ctr"/>
        <c:lblOffset/>
        <c:noMultiLvlLbl val="0"/>
      </c:catAx>
      <c:valAx>
        <c:axId val="605081600"/>
        <c:scaling>
          <c:orientation/>
          <c:max val="0.05000000000000001"/>
          <c:min val="-0.020000000000000004"/>
        </c:scaling>
        <c:delete val="0"/>
        <c:axPos val="l"/>
        <c:majorGridlines>
          <c:spPr>
            <a:ln>
              <a:solidFill>
                <a:schemeClr val="bg1">
                  <a:lumMod val="85000"/>
                </a:schemeClr>
              </a:solidFill>
            </a:ln>
          </c:spPr>
        </c:majorGridlines>
        <c:numFmt formatCode="0%" sourceLinked="0"/>
        <c:majorTickMark val="out"/>
        <c:minorTickMark val="none"/>
        <c:spPr>
          <a:ln>
            <a:solidFill>
              <a:schemeClr val="bg1">
                <a:lumMod val="85000"/>
              </a:schemeClr>
            </a:solidFill>
          </a:ln>
        </c:spPr>
        <c:txPr>
          <a:bodyPr/>
          <a:p>
            <a:pPr>
              <a:defRPr sz="800" smtId="4294967295">
                <a:solidFill>
                  <a:schemeClr val="bg1">
                    <a:lumMod val="65000"/>
                  </a:schemeClr>
                </a:solidFill>
              </a:defRPr>
            </a:pPr>
            <a:endParaRPr lang="ko-KR"/>
          </a:p>
        </c:txPr>
        <c:crossAx val="605075328"/>
        <c:crosses val="autoZero"/>
        <c:crossBetween val="between"/>
      </c:valAx>
    </c:plotArea>
    <c:legend>
      <c:legendPos val="t"/>
      <c:layout>
        <c:manualLayout>
          <c:xMode val="edge"/>
          <c:yMode val="edge"/>
          <c:x val="0.12996925413608551"/>
          <c:y val="0.017307691276073456"/>
          <c:w val="0.66665387153625488"/>
          <c:h val="0.049035049974918365"/>
        </c:manualLayout>
      </c:layout>
      <c:overlay val="0"/>
      <c:spPr>
        <a:solidFill>
          <a:schemeClr val="bg1"/>
        </a:solidFill>
        <a:ln>
          <a:noFill/>
        </a:ln>
      </c:spPr>
    </c:legend>
    <c:plotVisOnly val="1"/>
    <c:dispBlanksAs val="gap"/>
    <c:showDLblsOverMax val="0"/>
  </c:chart>
  <c:txPr>
    <a:bodyPr/>
    <a:p>
      <a:pPr>
        <a:defRPr sz="900" smtId="4294967295">
          <a:latin typeface="+mn-ea"/>
          <a:ea typeface="+mn-ea"/>
        </a:defRPr>
      </a:pPr>
      <a:endParaRPr lang="ko-KR"/>
    </a:p>
  </c:txPr>
  <c:externalData r:id="rId1">
    <c:autoUpdate val="0"/>
  </c:externalData>
</c:chartSpace>
</file>

<file path=ppt/charts/chart2.xml><?xml version="1.0" encoding="utf-8"?>
<c:chartSpace xmlns:a="http://schemas.openxmlformats.org/drawingml/2006/main" xmlns:r="http://schemas.openxmlformats.org/officeDocument/2006/relationships" xmlns:c="http://schemas.openxmlformats.org/drawingml/20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plotArea>
      <c:barChart>
        <c:barDir val="col"/>
        <c:grouping val="clustered"/>
        <c:varyColors val="0"/>
        <c:ser>
          <c:idx val="0"/>
          <c:order val="0"/>
          <c:tx>
            <c:strRef>
              <c:f>Sheet1!$B$1</c:f>
              <c:strCache>
                <c:ptCount val="1"/>
                <c:pt idx="0">
                  <c:v>남성</c:v>
                </c:pt>
              </c:strCache>
            </c:strRef>
          </c:tx>
          <c:spPr>
            <a:solidFill>
              <a:schemeClr val="bg1">
                <a:lumMod val="65000"/>
              </a:schemeClr>
            </a:solidFill>
          </c:spPr>
          <c:invertIfNegative val="0"/>
          <c:dLbls>
            <c:txPr>
              <a:bodyPr/>
              <a:p>
                <a:pPr>
                  <a:defRPr sz="1000" smtId="4294967295"/>
                </a:pPr>
                <a:endParaRPr lang="ko-KR"/>
              </a:p>
            </c:txPr>
            <c:showLegendKey val="0"/>
            <c:showVal val="1"/>
            <c:showCatName val="0"/>
            <c:showSerName val="0"/>
            <c:showPercent val="0"/>
            <c:showBubbleSize val="0"/>
            <c:showLeaderLines val="0"/>
          </c:dLbls>
          <c:cat>
            <c:strRef>
              <c:f>Sheet1!$A$2</c:f>
              <c:strCache>
                <c:ptCount val="1"/>
                <c:pt idx="0">
                  <c:v>복합쇼핑몰</c:v>
                </c:pt>
              </c:strCache>
            </c:strRef>
          </c:cat>
          <c:val>
            <c:numRef>
              <c:f>Sheet1!$B$2</c:f>
              <c:numCache>
                <c:formatCode>0.0%</c:formatCode>
                <c:ptCount val="1"/>
                <c:pt idx="0">
                  <c:v>0.0137983232417327</c:v>
                </c:pt>
              </c:numCache>
            </c:numRef>
          </c:val>
        </c:ser>
        <c:ser>
          <c:idx val="1"/>
          <c:order val="1"/>
          <c:tx>
            <c:strRef>
              <c:f>Sheet1!$C$1</c:f>
              <c:strCache>
                <c:ptCount val="1"/>
                <c:pt idx="0">
                  <c:v>여성</c:v>
                </c:pt>
              </c:strCache>
            </c:strRef>
          </c:tx>
          <c:spPr>
            <a:solidFill>
              <a:srgbClr val="706DA7"/>
            </a:solidFill>
          </c:spPr>
          <c:invertIfNegative val="0"/>
          <c:dLbls>
            <c:txPr>
              <a:bodyPr/>
              <a:p>
                <a:pPr>
                  <a:defRPr sz="1000" smtId="4294967295"/>
                </a:pPr>
                <a:endParaRPr lang="ko-KR"/>
              </a:p>
            </c:txPr>
            <c:showLegendKey val="0"/>
            <c:showVal val="1"/>
            <c:showCatName val="0"/>
            <c:showSerName val="0"/>
            <c:showPercent val="0"/>
            <c:showBubbleSize val="0"/>
            <c:showLeaderLines val="0"/>
          </c:dLbls>
          <c:cat>
            <c:strRef>
              <c:f>Sheet1!$A$2</c:f>
              <c:strCache>
                <c:ptCount val="1"/>
                <c:pt idx="0">
                  <c:v>복합쇼핑몰</c:v>
                </c:pt>
              </c:strCache>
            </c:strRef>
          </c:cat>
          <c:val>
            <c:numRef>
              <c:f>Sheet1!$C$2</c:f>
              <c:numCache>
                <c:formatCode>0.0%</c:formatCode>
                <c:ptCount val="1"/>
                <c:pt idx="0">
                  <c:v>0.0282055558644206</c:v>
                </c:pt>
              </c:numCache>
            </c:numRef>
          </c:val>
        </c:ser>
        <c:dLbls>
          <c:showLegendKey val="0"/>
          <c:showVal val="0"/>
          <c:showCatName val="0"/>
          <c:showSerName val="0"/>
          <c:showPercent val="0"/>
          <c:showBubbleSize val="0"/>
          <c:showLeaderLines val="0"/>
        </c:dLbls>
        <c:gapWidth/>
        <c:overlap val="-25"/>
        <c:axId val="607529600"/>
        <c:axId val="607551872"/>
      </c:barChart>
      <c:catAx>
        <c:axId val="607529600"/>
        <c:scaling>
          <c:orientation/>
        </c:scaling>
        <c:delete val="1"/>
        <c:axPos val="b"/>
        <c:numFmt formatCode="General" sourceLinked="1"/>
        <c:majorTickMark val="none"/>
        <c:minorTickMark val="none"/>
        <c:crossAx val="607551872"/>
        <c:crosses val="autoZero"/>
        <c:auto val="0"/>
        <c:lblAlgn val="ctr"/>
        <c:lblOffset/>
        <c:noMultiLvlLbl val="0"/>
      </c:catAx>
      <c:valAx>
        <c:axId val="607551872"/>
        <c:scaling>
          <c:orientation/>
          <c:max val="0.07"/>
        </c:scaling>
        <c:delete val="1"/>
        <c:axPos val="l"/>
        <c:numFmt formatCode="0.0%" sourceLinked="1"/>
        <c:majorTickMark val="out"/>
        <c:minorTickMark val="none"/>
        <c:crossAx val="607529600"/>
        <c:crosses val="autoZero"/>
        <c:crossBetween val="between"/>
      </c:valAx>
    </c:plotArea>
    <c:plotVisOnly val="1"/>
    <c:dispBlanksAs val="gap"/>
    <c:showDLblsOverMax val="0"/>
  </c:chart>
  <c:txPr>
    <a:bodyPr/>
    <a:p>
      <a:pPr>
        <a:defRPr sz="800" smtId="4294967295"/>
      </a:pPr>
      <a:endParaRPr lang="ko-KR"/>
    </a:p>
  </c:txPr>
  <c:externalData r:id="rId1">
    <c:autoUpdate val="0"/>
  </c:externalData>
</c:chartSpace>
</file>

<file path=ppt/charts/chart3.xml><?xml version="1.0" encoding="utf-8"?>
<c:chartSpace xmlns:a="http://schemas.openxmlformats.org/drawingml/2006/main" xmlns:r="http://schemas.openxmlformats.org/officeDocument/2006/relationships" xmlns:c="http://schemas.openxmlformats.org/drawingml/20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plotArea>
      <c:barChart>
        <c:barDir val="col"/>
        <c:grouping val="clustered"/>
        <c:varyColors val="0"/>
        <c:ser>
          <c:idx val="0"/>
          <c:order val="0"/>
          <c:tx>
            <c:strRef>
              <c:f>Sheet1!$B$1</c:f>
              <c:strCache>
                <c:ptCount val="1"/>
                <c:pt idx="0">
                  <c:v>기혼</c:v>
                </c:pt>
              </c:strCache>
            </c:strRef>
          </c:tx>
          <c:spPr>
            <a:solidFill>
              <a:schemeClr val="bg1">
                <a:lumMod val="65000"/>
              </a:schemeClr>
            </a:solidFill>
          </c:spPr>
          <c:invertIfNegative val="0"/>
          <c:dLbls>
            <c:txPr>
              <a:bodyPr/>
              <a:p>
                <a:pPr>
                  <a:defRPr sz="1000" smtId="4294967295"/>
                </a:pPr>
                <a:endParaRPr lang="ko-KR"/>
              </a:p>
            </c:txPr>
            <c:showLegendKey val="0"/>
            <c:showVal val="1"/>
            <c:showCatName val="0"/>
            <c:showSerName val="0"/>
            <c:showPercent val="0"/>
            <c:showBubbleSize val="0"/>
            <c:showLeaderLines val="0"/>
          </c:dLbls>
          <c:cat>
            <c:strRef>
              <c:f>Sheet1!$A$2</c:f>
              <c:strCache>
                <c:ptCount val="1"/>
                <c:pt idx="0">
                  <c:v>복합쇼핑몰</c:v>
                </c:pt>
              </c:strCache>
            </c:strRef>
          </c:cat>
          <c:val>
            <c:numRef>
              <c:f>Sheet1!$B$2</c:f>
              <c:numCache>
                <c:formatCode>0.0%</c:formatCode>
                <c:ptCount val="1"/>
                <c:pt idx="0">
                  <c:v>0.0353704442555554</c:v>
                </c:pt>
              </c:numCache>
            </c:numRef>
          </c:val>
        </c:ser>
        <c:ser>
          <c:idx val="1"/>
          <c:order val="1"/>
          <c:tx>
            <c:strRef>
              <c:f>Sheet1!$C$1</c:f>
              <c:strCache>
                <c:ptCount val="1"/>
                <c:pt idx="0">
                  <c:v>미혼</c:v>
                </c:pt>
              </c:strCache>
            </c:strRef>
          </c:tx>
          <c:spPr>
            <a:solidFill>
              <a:srgbClr val="706DA7"/>
            </a:solidFill>
          </c:spPr>
          <c:invertIfNegative val="0"/>
          <c:dLbls>
            <c:txPr>
              <a:bodyPr/>
              <a:p>
                <a:pPr>
                  <a:defRPr sz="1000" smtId="4294967295"/>
                </a:pPr>
                <a:endParaRPr lang="ko-KR"/>
              </a:p>
            </c:txPr>
            <c:showLegendKey val="0"/>
            <c:showVal val="1"/>
            <c:showCatName val="0"/>
            <c:showSerName val="0"/>
            <c:showPercent val="0"/>
            <c:showBubbleSize val="0"/>
            <c:showLeaderLines val="0"/>
          </c:dLbls>
          <c:cat>
            <c:strRef>
              <c:f>Sheet1!$A$2</c:f>
              <c:strCache>
                <c:ptCount val="1"/>
                <c:pt idx="0">
                  <c:v>복합쇼핑몰</c:v>
                </c:pt>
              </c:strCache>
            </c:strRef>
          </c:cat>
          <c:val>
            <c:numRef>
              <c:f>Sheet1!$C$2</c:f>
              <c:numCache>
                <c:formatCode>0.0%</c:formatCode>
                <c:ptCount val="1"/>
                <c:pt idx="0">
                  <c:v>0.0572916666666667</c:v>
                </c:pt>
              </c:numCache>
            </c:numRef>
          </c:val>
        </c:ser>
        <c:dLbls>
          <c:showLegendKey val="0"/>
          <c:showVal val="0"/>
          <c:showCatName val="0"/>
          <c:showSerName val="0"/>
          <c:showPercent val="0"/>
          <c:showBubbleSize val="0"/>
          <c:showLeaderLines val="0"/>
        </c:dLbls>
        <c:gapWidth/>
        <c:overlap val="-25"/>
        <c:axId val="608445568"/>
        <c:axId val="608447104"/>
      </c:barChart>
      <c:catAx>
        <c:axId val="608445568"/>
        <c:scaling>
          <c:orientation/>
        </c:scaling>
        <c:delete val="1"/>
        <c:axPos val="b"/>
        <c:numFmt formatCode="General" sourceLinked="1"/>
        <c:majorTickMark val="none"/>
        <c:minorTickMark val="none"/>
        <c:crossAx val="608447104"/>
        <c:crosses val="autoZero"/>
        <c:auto val="0"/>
        <c:lblAlgn val="ctr"/>
        <c:lblOffset/>
        <c:noMultiLvlLbl val="0"/>
      </c:catAx>
      <c:valAx>
        <c:axId val="608447104"/>
        <c:scaling>
          <c:orientation/>
          <c:max val="0.07"/>
        </c:scaling>
        <c:delete val="1"/>
        <c:axPos val="l"/>
        <c:numFmt formatCode="0.0%" sourceLinked="1"/>
        <c:majorTickMark val="out"/>
        <c:minorTickMark val="none"/>
        <c:crossAx val="608445568"/>
        <c:crosses val="autoZero"/>
        <c:crossBetween val="between"/>
      </c:valAx>
    </c:plotArea>
    <c:plotVisOnly val="1"/>
    <c:dispBlanksAs val="gap"/>
    <c:showDLblsOverMax val="0"/>
  </c:chart>
  <c:txPr>
    <a:bodyPr/>
    <a:p>
      <a:pPr>
        <a:defRPr sz="800" smtId="4294967295"/>
      </a:pPr>
      <a:endParaRPr lang="ko-KR"/>
    </a:p>
  </c:txPr>
  <c:externalData r:id="rId1">
    <c:autoUpdate val="0"/>
  </c:externalData>
</c:chartSpace>
</file>

<file path=ppt/charts/chart4.xml><?xml version="1.0" encoding="utf-8"?>
<c:chartSpace xmlns:a="http://schemas.openxmlformats.org/drawingml/2006/main" xmlns:r="http://schemas.openxmlformats.org/officeDocument/2006/relationships" xmlns:c="http://schemas.openxmlformats.org/drawingml/20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plotArea>
      <c:layout>
        <c:manualLayout>
          <c:layoutTarget val="inner"/>
          <c:xMode val="edge"/>
          <c:yMode val="edge"/>
          <c:x val="0"/>
          <c:y val="0.0769936665892601"/>
          <c:w val="1"/>
          <c:h val="0.8460126519203186"/>
        </c:manualLayout>
      </c:layout>
      <c:barChart>
        <c:barDir val="col"/>
        <c:grouping val="clustered"/>
        <c:varyColors val="0"/>
        <c:ser>
          <c:idx val="0"/>
          <c:order val="0"/>
          <c:tx>
            <c:strRef>
              <c:f>Sheet1!$B$1</c:f>
              <c:strCache>
                <c:ptCount val="1"/>
                <c:pt idx="0">
                  <c:v>10대</c:v>
                </c:pt>
              </c:strCache>
            </c:strRef>
          </c:tx>
          <c:spPr>
            <a:solidFill>
              <a:schemeClr val="bg1">
                <a:lumMod val="65000"/>
              </a:schemeClr>
            </a:solidFill>
          </c:spPr>
          <c:invertIfNegative val="0"/>
          <c:dLbls>
            <c:txPr>
              <a:bodyPr/>
              <a:p>
                <a:pPr>
                  <a:defRPr sz="1000" smtId="4294967295"/>
                </a:pPr>
                <a:endParaRPr lang="ko-KR"/>
              </a:p>
            </c:txPr>
            <c:showLegendKey val="0"/>
            <c:showVal val="1"/>
            <c:showCatName val="0"/>
            <c:showSerName val="0"/>
            <c:showPercent val="0"/>
            <c:showBubbleSize val="0"/>
            <c:showLeaderLines val="0"/>
          </c:dLbls>
          <c:cat>
            <c:strRef>
              <c:f>Sheet1!$A$2</c:f>
              <c:strCache>
                <c:ptCount val="1"/>
                <c:pt idx="0">
                  <c:v>복합쇼핑몰</c:v>
                </c:pt>
              </c:strCache>
            </c:strRef>
          </c:cat>
          <c:val>
            <c:numRef>
              <c:f>Sheet1!$B$2</c:f>
              <c:numCache>
                <c:formatCode>0.0%</c:formatCode>
                <c:ptCount val="1"/>
                <c:pt idx="0">
                  <c:v>0.0135135135135135</c:v>
                </c:pt>
              </c:numCache>
            </c:numRef>
          </c:val>
        </c:ser>
        <c:ser>
          <c:idx val="1"/>
          <c:order val="1"/>
          <c:tx>
            <c:strRef>
              <c:f>Sheet1!$C$1</c:f>
              <c:strCache>
                <c:ptCount val="1"/>
                <c:pt idx="0">
                  <c:v>20대</c:v>
                </c:pt>
              </c:strCache>
            </c:strRef>
          </c:tx>
          <c:spPr>
            <a:solidFill>
              <a:schemeClr val="bg1">
                <a:lumMod val="65000"/>
              </a:schemeClr>
            </a:solidFill>
          </c:spPr>
          <c:invertIfNegative val="0"/>
          <c:dLbls>
            <c:txPr>
              <a:bodyPr/>
              <a:p>
                <a:pPr>
                  <a:defRPr sz="1000" smtId="4294967295"/>
                </a:pPr>
                <a:endParaRPr lang="ko-KR"/>
              </a:p>
            </c:txPr>
            <c:showLegendKey val="0"/>
            <c:showVal val="1"/>
            <c:showCatName val="0"/>
            <c:showSerName val="0"/>
            <c:showPercent val="0"/>
            <c:showBubbleSize val="0"/>
            <c:showLeaderLines val="0"/>
          </c:dLbls>
          <c:cat>
            <c:strRef>
              <c:f>Sheet1!$A$2</c:f>
              <c:strCache>
                <c:ptCount val="1"/>
                <c:pt idx="0">
                  <c:v>복합쇼핑몰</c:v>
                </c:pt>
              </c:strCache>
            </c:strRef>
          </c:cat>
          <c:val>
            <c:numRef>
              <c:f>Sheet1!$C$2</c:f>
              <c:numCache>
                <c:formatCode>0.0%</c:formatCode>
                <c:ptCount val="1"/>
                <c:pt idx="0">
                  <c:v>0.0288248337028825</c:v>
                </c:pt>
              </c:numCache>
            </c:numRef>
          </c:val>
        </c:ser>
        <c:ser>
          <c:idx val="2"/>
          <c:order val="2"/>
          <c:tx>
            <c:strRef>
              <c:f>Sheet1!$D$1</c:f>
              <c:strCache>
                <c:ptCount val="1"/>
                <c:pt idx="0">
                  <c:v>20~30대</c:v>
                </c:pt>
              </c:strCache>
            </c:strRef>
          </c:tx>
          <c:spPr>
            <a:solidFill>
              <a:schemeClr val="bg1">
                <a:lumMod val="65000"/>
              </a:schemeClr>
            </a:solidFill>
          </c:spPr>
          <c:invertIfNegative val="0"/>
          <c:dPt>
            <c:idx val="0"/>
            <c:invertIfNegative val="0"/>
            <c:spPr>
              <a:solidFill>
                <a:srgbClr val="706DA7"/>
              </a:solidFill>
            </c:spPr>
          </c:dPt>
          <c:dLbls>
            <c:txPr>
              <a:bodyPr/>
              <a:p>
                <a:pPr>
                  <a:defRPr sz="1000" smtId="4294967295"/>
                </a:pPr>
                <a:endParaRPr lang="ko-KR"/>
              </a:p>
            </c:txPr>
            <c:showLegendKey val="0"/>
            <c:showVal val="1"/>
            <c:showCatName val="0"/>
            <c:showSerName val="0"/>
            <c:showPercent val="0"/>
            <c:showBubbleSize val="0"/>
            <c:showLeaderLines val="0"/>
          </c:dLbls>
          <c:cat>
            <c:strRef>
              <c:f>Sheet1!$A$2</c:f>
              <c:strCache>
                <c:ptCount val="1"/>
                <c:pt idx="0">
                  <c:v>복합쇼핑몰</c:v>
                </c:pt>
              </c:strCache>
            </c:strRef>
          </c:cat>
          <c:val>
            <c:numRef>
              <c:f>Sheet1!$D$2</c:f>
              <c:numCache>
                <c:formatCode>0.0%</c:formatCode>
                <c:ptCount val="1"/>
                <c:pt idx="0">
                  <c:v>0.0631334559762941</c:v>
                </c:pt>
              </c:numCache>
            </c:numRef>
          </c:val>
        </c:ser>
        <c:ser>
          <c:idx val="3"/>
          <c:order val="3"/>
          <c:tx>
            <c:strRef>
              <c:f>Sheet1!$E$1</c:f>
              <c:strCache>
                <c:ptCount val="1"/>
                <c:pt idx="0">
                  <c:v>30~40대</c:v>
                </c:pt>
              </c:strCache>
            </c:strRef>
          </c:tx>
          <c:spPr>
            <a:solidFill>
              <a:schemeClr val="bg1">
                <a:lumMod val="65000"/>
              </a:schemeClr>
            </a:solidFill>
          </c:spPr>
          <c:invertIfNegative val="0"/>
          <c:dLbls>
            <c:txPr>
              <a:bodyPr/>
              <a:p>
                <a:pPr>
                  <a:defRPr sz="1000" smtId="4294967295"/>
                </a:pPr>
                <a:endParaRPr lang="ko-KR"/>
              </a:p>
            </c:txPr>
            <c:showLegendKey val="0"/>
            <c:showVal val="1"/>
            <c:showCatName val="0"/>
            <c:showSerName val="0"/>
            <c:showPercent val="0"/>
            <c:showBubbleSize val="0"/>
            <c:showLeaderLines val="0"/>
          </c:dLbls>
          <c:cat>
            <c:strRef>
              <c:f>Sheet1!$A$2</c:f>
              <c:strCache>
                <c:ptCount val="1"/>
                <c:pt idx="0">
                  <c:v>복합쇼핑몰</c:v>
                </c:pt>
              </c:strCache>
            </c:strRef>
          </c:cat>
          <c:val>
            <c:numRef>
              <c:f>Sheet1!$E$2</c:f>
              <c:numCache>
                <c:formatCode>0.0%</c:formatCode>
                <c:ptCount val="1"/>
                <c:pt idx="0">
                  <c:v>0.0375771172181716</c:v>
                </c:pt>
              </c:numCache>
            </c:numRef>
          </c:val>
        </c:ser>
        <c:dLbls>
          <c:showLegendKey val="0"/>
          <c:showVal val="0"/>
          <c:showCatName val="0"/>
          <c:showSerName val="0"/>
          <c:showPercent val="0"/>
          <c:showBubbleSize val="0"/>
          <c:showLeaderLines val="0"/>
        </c:dLbls>
        <c:gapWidth val="299"/>
        <c:overlap val="-38"/>
        <c:axId val="608483584"/>
        <c:axId val="608497664"/>
      </c:barChart>
      <c:catAx>
        <c:axId val="608483584"/>
        <c:scaling>
          <c:orientation/>
        </c:scaling>
        <c:delete val="1"/>
        <c:axPos val="b"/>
        <c:numFmt formatCode="General" sourceLinked="1"/>
        <c:majorTickMark val="none"/>
        <c:minorTickMark val="none"/>
        <c:crossAx val="608497664"/>
        <c:crosses val="autoZero"/>
        <c:auto val="0"/>
        <c:lblAlgn val="ctr"/>
        <c:lblOffset/>
        <c:noMultiLvlLbl val="0"/>
      </c:catAx>
      <c:valAx>
        <c:axId val="608497664"/>
        <c:scaling>
          <c:orientation/>
          <c:max val="0.07"/>
        </c:scaling>
        <c:delete val="1"/>
        <c:axPos val="l"/>
        <c:numFmt formatCode="0.0%" sourceLinked="1"/>
        <c:majorTickMark val="out"/>
        <c:minorTickMark val="none"/>
        <c:crossAx val="608483584"/>
        <c:crosses val="autoZero"/>
        <c:crossBetween val="between"/>
      </c:valAx>
    </c:plotArea>
    <c:plotVisOnly val="1"/>
    <c:dispBlanksAs val="gap"/>
    <c:showDLblsOverMax val="0"/>
  </c:chart>
  <c:txPr>
    <a:bodyPr/>
    <a:p>
      <a:pPr>
        <a:defRPr sz="800" smtId="4294967295"/>
      </a:pPr>
      <a:endParaRPr lang="ko-KR"/>
    </a:p>
  </c:txPr>
  <c:externalData r:id="rId1">
    <c:autoUpdate val="0"/>
  </c:externalData>
</c:chartSpace>
</file>

<file path=ppt/drawings/_rels/vmlDrawing1.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10.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11.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12.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13.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14.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15.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16.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17.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18.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19.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2.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20.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21.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22.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23.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24.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25.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26.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27.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28.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29.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3.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30.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31.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32.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33.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34.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4.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5.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6.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7.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8.vml.rels>&#65279;<?xml version="1.0" encoding="utf-8" standalone="yes"?><Relationships xmlns="http://schemas.openxmlformats.org/package/2006/relationships"><Relationship Id="rId1" Type="http://schemas.openxmlformats.org/officeDocument/2006/relationships/image" Target="../media/image3.emf" /></Relationships>
</file>

<file path=ppt/drawings/_rels/vmlDrawing9.vml.rels>&#65279;<?xml version="1.0" encoding="utf-8" standalone="yes"?><Relationships xmlns="http://schemas.openxmlformats.org/package/2006/relationships"><Relationship Id="rId1" Type="http://schemas.openxmlformats.org/officeDocument/2006/relationships/image" Target="../media/image3.emf"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6.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42A1E48F-5D18-4F48-A367-5052ABB5839B}" type="datetimeFigureOut">
              <a:rPr lang="ko-KR" altLang="en-US" smtClean="0"/>
              <a:t>2017-02-28</a:t>
            </a:fld>
            <a:endParaRPr lang="ko-KR" altLang="en-US"/>
          </a:p>
        </p:txBody>
      </p:sp>
      <p:sp>
        <p:nvSpPr>
          <p:cNvPr id="4" name="슬라이드 이미지 개체 틀 3"/>
          <p:cNvSpPr>
            <a:spLocks noGrp="1" noRot="1" noChangeAspect="1"/>
          </p:cNvSpPr>
          <p:nvPr>
            <p:ph type="sldImg" idx="2"/>
          </p:nvPr>
        </p:nvSpPr>
        <p:spPr>
          <a:xfrm>
            <a:off x="917575" y="744538"/>
            <a:ext cx="4962525" cy="3722687"/>
          </a:xfrm>
          <a:prstGeom prst="rect">
            <a:avLst/>
          </a:prstGeom>
          <a:noFill/>
          <a:ln w="12700">
            <a:solidFill>
              <a:prstClr val="black"/>
            </a:solidFill>
          </a:ln>
        </p:spPr>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20619EAF-607B-475D-A326-913C91058775}" type="slidenum">
              <a:rPr lang="ko-KR" altLang="en-US" smtClean="0"/>
              <a:t>‹#›</a:t>
            </a:fld>
            <a:endParaRPr lang="ko-KR" altLang="en-US"/>
          </a:p>
        </p:txBody>
      </p:sp>
    </p:spTree>
    <p:extLst>
      <p:ext uri="{BB962C8B-B14F-4D97-AF65-F5344CB8AC3E}">
        <p14:creationId xmlns:p14="http://schemas.microsoft.com/office/powerpoint/2010/main" val="41289219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smtClean="0"/>
          </a:p>
          <a:p>
            <a:endParaRPr lang="en-US" altLang="ko-KR" baseline="0" smtClean="0"/>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10</a:t>
            </a:fld>
            <a:endParaRPr lang="ko-KR" altLang="en-US">
              <a:solidFill>
                <a:prstClr val="black"/>
              </a:solidFill>
            </a:endParaRPr>
          </a:p>
        </p:txBody>
      </p:sp>
    </p:spTree>
    <p:extLst>
      <p:ext uri="{BB962C8B-B14F-4D97-AF65-F5344CB8AC3E}">
        <p14:creationId xmlns:p14="http://schemas.microsoft.com/office/powerpoint/2010/main" val="2634670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11</a:t>
            </a:fld>
            <a:endParaRPr lang="ko-KR" altLang="en-US">
              <a:solidFill>
                <a:prstClr val="black"/>
              </a:solidFill>
            </a:endParaRPr>
          </a:p>
        </p:txBody>
      </p:sp>
    </p:spTree>
    <p:extLst>
      <p:ext uri="{BB962C8B-B14F-4D97-AF65-F5344CB8AC3E}">
        <p14:creationId xmlns:p14="http://schemas.microsoft.com/office/powerpoint/2010/main" val="3413815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mtClean="0"/>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12</a:t>
            </a:fld>
            <a:endParaRPr lang="ko-KR" altLang="en-US">
              <a:solidFill>
                <a:prstClr val="black"/>
              </a:solidFill>
            </a:endParaRPr>
          </a:p>
        </p:txBody>
      </p:sp>
    </p:spTree>
    <p:extLst>
      <p:ext uri="{BB962C8B-B14F-4D97-AF65-F5344CB8AC3E}">
        <p14:creationId xmlns:p14="http://schemas.microsoft.com/office/powerpoint/2010/main" val="2476131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13</a:t>
            </a:fld>
            <a:endParaRPr lang="ko-KR" altLang="en-US">
              <a:solidFill>
                <a:prstClr val="black"/>
              </a:solidFill>
            </a:endParaRPr>
          </a:p>
        </p:txBody>
      </p:sp>
    </p:spTree>
    <p:extLst>
      <p:ext uri="{BB962C8B-B14F-4D97-AF65-F5344CB8AC3E}">
        <p14:creationId xmlns:p14="http://schemas.microsoft.com/office/powerpoint/2010/main" val="611334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14</a:t>
            </a:fld>
            <a:endParaRPr lang="ko-KR" altLang="en-US">
              <a:solidFill>
                <a:prstClr val="black"/>
              </a:solidFill>
            </a:endParaRPr>
          </a:p>
        </p:txBody>
      </p:sp>
    </p:spTree>
    <p:extLst>
      <p:ext uri="{BB962C8B-B14F-4D97-AF65-F5344CB8AC3E}">
        <p14:creationId xmlns:p14="http://schemas.microsoft.com/office/powerpoint/2010/main" val="3218915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15</a:t>
            </a:fld>
          </a:p>
        </p:txBody>
      </p:sp>
    </p:spTree>
    <p:extLst>
      <p:ext uri="{BB962C8B-B14F-4D97-AF65-F5344CB8AC3E}">
        <p14:creationId xmlns:p14="http://schemas.microsoft.com/office/powerpoint/2010/main" val="3991549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16</a:t>
            </a:fld>
          </a:p>
        </p:txBody>
      </p:sp>
    </p:spTree>
    <p:extLst>
      <p:ext uri="{BB962C8B-B14F-4D97-AF65-F5344CB8AC3E}">
        <p14:creationId xmlns:p14="http://schemas.microsoft.com/office/powerpoint/2010/main" val="1038323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mtClean="0"/>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17</a:t>
            </a:fld>
          </a:p>
        </p:txBody>
      </p:sp>
    </p:spTree>
    <p:extLst>
      <p:ext uri="{BB962C8B-B14F-4D97-AF65-F5344CB8AC3E}">
        <p14:creationId xmlns:p14="http://schemas.microsoft.com/office/powerpoint/2010/main" val="1089111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mtClean="0"/>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18</a:t>
            </a:fld>
          </a:p>
        </p:txBody>
      </p:sp>
    </p:spTree>
    <p:extLst>
      <p:ext uri="{BB962C8B-B14F-4D97-AF65-F5344CB8AC3E}">
        <p14:creationId xmlns:p14="http://schemas.microsoft.com/office/powerpoint/2010/main" val="1089111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19</a:t>
            </a:fld>
          </a:p>
        </p:txBody>
      </p:sp>
    </p:spTree>
    <p:extLst>
      <p:ext uri="{BB962C8B-B14F-4D97-AF65-F5344CB8AC3E}">
        <p14:creationId xmlns:p14="http://schemas.microsoft.com/office/powerpoint/2010/main" val="131934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20</a:t>
            </a:fld>
          </a:p>
        </p:txBody>
      </p:sp>
    </p:spTree>
    <p:extLst>
      <p:ext uri="{BB962C8B-B14F-4D97-AF65-F5344CB8AC3E}">
        <p14:creationId xmlns:p14="http://schemas.microsoft.com/office/powerpoint/2010/main" val="131934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21</a:t>
            </a:fld>
            <a:endParaRPr lang="ko-KR" altLang="en-US">
              <a:solidFill>
                <a:prstClr val="black"/>
              </a:solidFill>
            </a:endParaRPr>
          </a:p>
        </p:txBody>
      </p:sp>
    </p:spTree>
    <p:extLst>
      <p:ext uri="{BB962C8B-B14F-4D97-AF65-F5344CB8AC3E}">
        <p14:creationId xmlns:p14="http://schemas.microsoft.com/office/powerpoint/2010/main" val="734446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0619EAF-607B-475D-A326-913C91058775}" type="slidenum">
              <a:rPr lang="ko-KR" altLang="en-US" smtClean="0">
                <a:solidFill>
                  <a:prstClr val="black"/>
                </a:solidFill>
              </a:rPr>
              <a:t>22</a:t>
            </a:fld>
            <a:endParaRPr lang="ko-KR" altLang="en-US">
              <a:solidFill>
                <a:prstClr val="black"/>
              </a:solidFill>
            </a:endParaRPr>
          </a:p>
        </p:txBody>
      </p:sp>
    </p:spTree>
    <p:extLst>
      <p:ext uri="{BB962C8B-B14F-4D97-AF65-F5344CB8AC3E}">
        <p14:creationId xmlns:p14="http://schemas.microsoft.com/office/powerpoint/2010/main" val="2766050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mtClean="0"/>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24</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25</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26</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0619EAF-607B-475D-A326-913C91058775}" type="slidenum">
              <a:rPr lang="ko-KR" altLang="en-US" smtClean="0">
                <a:solidFill>
                  <a:prstClr val="black"/>
                </a:solidFill>
              </a:rPr>
              <a:t>30</a:t>
            </a:fld>
            <a:endParaRPr lang="ko-KR" altLang="en-US">
              <a:solidFill>
                <a:prstClr val="black"/>
              </a:solidFill>
            </a:endParaRPr>
          </a:p>
        </p:txBody>
      </p:sp>
    </p:spTree>
    <p:extLst>
      <p:ext uri="{BB962C8B-B14F-4D97-AF65-F5344CB8AC3E}">
        <p14:creationId xmlns:p14="http://schemas.microsoft.com/office/powerpoint/2010/main" val="39409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3</a:t>
            </a:fld>
            <a:endParaRPr lang="ko-KR" altLang="en-US">
              <a:solidFill>
                <a:prstClr val="black"/>
              </a:solidFill>
            </a:endParaRPr>
          </a:p>
        </p:txBody>
      </p:sp>
    </p:spTree>
    <p:extLst>
      <p:ext uri="{BB962C8B-B14F-4D97-AF65-F5344CB8AC3E}">
        <p14:creationId xmlns:p14="http://schemas.microsoft.com/office/powerpoint/2010/main" val="276174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4</a:t>
            </a:fld>
            <a:endParaRPr lang="ko-KR" altLang="en-US">
              <a:solidFill>
                <a:prstClr val="black"/>
              </a:solidFill>
            </a:endParaRPr>
          </a:p>
        </p:txBody>
      </p:sp>
    </p:spTree>
    <p:extLst>
      <p:ext uri="{BB962C8B-B14F-4D97-AF65-F5344CB8AC3E}">
        <p14:creationId xmlns:p14="http://schemas.microsoft.com/office/powerpoint/2010/main" val="276174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5</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6</a:t>
            </a:fld>
            <a:endParaRPr lang="ko-KR" altLang="en-US">
              <a:solidFill>
                <a:prstClr val="black"/>
              </a:solidFill>
            </a:endParaRPr>
          </a:p>
        </p:txBody>
      </p:sp>
    </p:spTree>
    <p:extLst>
      <p:ext uri="{BB962C8B-B14F-4D97-AF65-F5344CB8AC3E}">
        <p14:creationId xmlns:p14="http://schemas.microsoft.com/office/powerpoint/2010/main" val="3151957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7</a:t>
            </a:fld>
            <a:endParaRPr lang="ko-KR" altLang="en-US">
              <a:solidFill>
                <a:prstClr val="black"/>
              </a:solidFill>
            </a:endParaRPr>
          </a:p>
        </p:txBody>
      </p:sp>
    </p:spTree>
    <p:extLst>
      <p:ext uri="{BB962C8B-B14F-4D97-AF65-F5344CB8AC3E}">
        <p14:creationId xmlns:p14="http://schemas.microsoft.com/office/powerpoint/2010/main" val="57241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8</a:t>
            </a:fld>
            <a:endParaRPr lang="ko-KR" altLang="en-US">
              <a:solidFill>
                <a:prstClr val="black"/>
              </a:solidFill>
            </a:endParaRPr>
          </a:p>
        </p:txBody>
      </p:sp>
    </p:spTree>
    <p:extLst>
      <p:ext uri="{BB962C8B-B14F-4D97-AF65-F5344CB8AC3E}">
        <p14:creationId xmlns:p14="http://schemas.microsoft.com/office/powerpoint/2010/main" val="173030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9</a:t>
            </a:fld>
            <a:endParaRPr lang="ko-KR" altLang="en-US">
              <a:solidFill>
                <a:prstClr val="black"/>
              </a:solidFill>
            </a:endParaRPr>
          </a:p>
        </p:txBody>
      </p:sp>
    </p:spTree>
    <p:extLst>
      <p:ext uri="{BB962C8B-B14F-4D97-AF65-F5344CB8AC3E}">
        <p14:creationId xmlns:p14="http://schemas.microsoft.com/office/powerpoint/2010/main" val="390995044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tags" Target="../tags/tag153.xml" /><Relationship Id="rId2" Type="http://schemas.openxmlformats.org/officeDocument/2006/relationships/tags" Target="../tags/tag154.xml" /><Relationship Id="rId3" Type="http://schemas.openxmlformats.org/officeDocument/2006/relationships/slideMaster" Target="../slideMasters/slideMaster2.xml" /></Relationships>
</file>

<file path=ppt/slideLayouts/_rels/slideLayout101.xml.rels>&#65279;<?xml version="1.0" encoding="utf-8" standalone="yes"?><Relationships xmlns="http://schemas.openxmlformats.org/package/2006/relationships"><Relationship Id="rId1" Type="http://schemas.openxmlformats.org/officeDocument/2006/relationships/tags" Target="../tags/tag155.xml" /><Relationship Id="rId2" Type="http://schemas.openxmlformats.org/officeDocument/2006/relationships/tags" Target="../tags/tag156.xml" /><Relationship Id="rId3" Type="http://schemas.openxmlformats.org/officeDocument/2006/relationships/slideMaster" Target="../slideMasters/slideMaster2.xml" /></Relationships>
</file>

<file path=ppt/slideLayouts/_rels/slideLayout102.xml.rels>&#65279;<?xml version="1.0" encoding="utf-8" standalone="yes"?><Relationships xmlns="http://schemas.openxmlformats.org/package/2006/relationships"><Relationship Id="rId1" Type="http://schemas.openxmlformats.org/officeDocument/2006/relationships/tags" Target="../tags/tag157.xml" /><Relationship Id="rId2" Type="http://schemas.openxmlformats.org/officeDocument/2006/relationships/tags" Target="../tags/tag158.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03.xml.rels>&#65279;<?xml version="1.0" encoding="utf-8" standalone="yes"?><Relationships xmlns="http://schemas.openxmlformats.org/package/2006/relationships"><Relationship Id="rId1" Type="http://schemas.openxmlformats.org/officeDocument/2006/relationships/tags" Target="../tags/tag159.xml" /><Relationship Id="rId2" Type="http://schemas.openxmlformats.org/officeDocument/2006/relationships/tags" Target="../tags/tag160.xml" /><Relationship Id="rId3" Type="http://schemas.openxmlformats.org/officeDocument/2006/relationships/slideMaster" Target="../slideMasters/slideMaster2.xml" /></Relationships>
</file>

<file path=ppt/slideLayouts/_rels/slideLayout104.xml.rels>&#65279;<?xml version="1.0" encoding="utf-8" standalone="yes"?><Relationships xmlns="http://schemas.openxmlformats.org/package/2006/relationships"><Relationship Id="rId1" Type="http://schemas.openxmlformats.org/officeDocument/2006/relationships/tags" Target="../tags/tag161.xml" /><Relationship Id="rId2" Type="http://schemas.openxmlformats.org/officeDocument/2006/relationships/tags" Target="../tags/tag162.xml" /><Relationship Id="rId3" Type="http://schemas.openxmlformats.org/officeDocument/2006/relationships/slideMaster" Target="../slideMasters/slideMaster2.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06.xml.rels>&#65279;<?xml version="1.0" encoding="utf-8" standalone="yes"?><Relationships xmlns="http://schemas.openxmlformats.org/package/2006/relationships"><Relationship Id="rId1" Type="http://schemas.openxmlformats.org/officeDocument/2006/relationships/tags" Target="../tags/tag163.xml" /><Relationship Id="rId2" Type="http://schemas.openxmlformats.org/officeDocument/2006/relationships/tags" Target="../tags/tag164.xml" /><Relationship Id="rId3" Type="http://schemas.openxmlformats.org/officeDocument/2006/relationships/slideMaster" Target="../slideMasters/slideMaster2.xml" /></Relationships>
</file>

<file path=ppt/slideLayouts/_rels/slideLayout107.xml.rels>&#65279;<?xml version="1.0" encoding="utf-8" standalone="yes"?><Relationships xmlns="http://schemas.openxmlformats.org/package/2006/relationships"><Relationship Id="rId1" Type="http://schemas.openxmlformats.org/officeDocument/2006/relationships/tags" Target="../tags/tag165.xml" /><Relationship Id="rId2" Type="http://schemas.openxmlformats.org/officeDocument/2006/relationships/tags" Target="../tags/tag166.xml" /><Relationship Id="rId3" Type="http://schemas.openxmlformats.org/officeDocument/2006/relationships/slideMaster" Target="../slideMasters/slideMaster2.xml" /></Relationships>
</file>

<file path=ppt/slideLayouts/_rels/slideLayout108.xml.rels>&#65279;<?xml version="1.0" encoding="utf-8" standalone="yes"?><Relationships xmlns="http://schemas.openxmlformats.org/package/2006/relationships"><Relationship Id="rId1" Type="http://schemas.openxmlformats.org/officeDocument/2006/relationships/tags" Target="../tags/tag167.xml" /><Relationship Id="rId2" Type="http://schemas.openxmlformats.org/officeDocument/2006/relationships/tags" Target="../tags/tag168.xml" /><Relationship Id="rId3" Type="http://schemas.openxmlformats.org/officeDocument/2006/relationships/slideMaster" Target="../slideMasters/slideMaster2.xml" /></Relationships>
</file>

<file path=ppt/slideLayouts/_rels/slideLayout109.xml.rels>&#65279;<?xml version="1.0" encoding="utf-8" standalone="yes"?><Relationships xmlns="http://schemas.openxmlformats.org/package/2006/relationships"><Relationship Id="rId1" Type="http://schemas.openxmlformats.org/officeDocument/2006/relationships/tags" Target="../tags/tag169.xml" /><Relationship Id="rId2" Type="http://schemas.openxmlformats.org/officeDocument/2006/relationships/tags" Target="../tags/tag170.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tags" Target="../tags/tag171.xml" /><Relationship Id="rId2" Type="http://schemas.openxmlformats.org/officeDocument/2006/relationships/tags" Target="../tags/tag172.xml" /><Relationship Id="rId3" Type="http://schemas.openxmlformats.org/officeDocument/2006/relationships/slideMaster" Target="../slideMasters/slideMaster2.xml" /></Relationships>
</file>

<file path=ppt/slideLayouts/_rels/slideLayout111.xml.rels>&#65279;<?xml version="1.0" encoding="utf-8" standalone="yes"?><Relationships xmlns="http://schemas.openxmlformats.org/package/2006/relationships"><Relationship Id="rId1" Type="http://schemas.openxmlformats.org/officeDocument/2006/relationships/tags" Target="../tags/tag173.xml" /><Relationship Id="rId2" Type="http://schemas.openxmlformats.org/officeDocument/2006/relationships/tags" Target="../tags/tag174.xml" /><Relationship Id="rId3" Type="http://schemas.openxmlformats.org/officeDocument/2006/relationships/slideMaster" Target="../slideMasters/slideMaster2.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13.xml.rels>&#65279;<?xml version="1.0" encoding="utf-8" standalone="yes"?><Relationships xmlns="http://schemas.openxmlformats.org/package/2006/relationships"><Relationship Id="rId1" Type="http://schemas.openxmlformats.org/officeDocument/2006/relationships/tags" Target="../tags/tag175.xml" /><Relationship Id="rId2" Type="http://schemas.openxmlformats.org/officeDocument/2006/relationships/tags" Target="../tags/tag176.xml" /><Relationship Id="rId3" Type="http://schemas.openxmlformats.org/officeDocument/2006/relationships/slideMaster" Target="../slideMasters/slideMaster2.xml" /></Relationships>
</file>

<file path=ppt/slideLayouts/_rels/slideLayout114.xml.rels>&#65279;<?xml version="1.0" encoding="utf-8" standalone="yes"?><Relationships xmlns="http://schemas.openxmlformats.org/package/2006/relationships"><Relationship Id="rId1" Type="http://schemas.openxmlformats.org/officeDocument/2006/relationships/tags" Target="../tags/tag177.xml" /><Relationship Id="rId2" Type="http://schemas.openxmlformats.org/officeDocument/2006/relationships/tags" Target="../tags/tag178.xml" /><Relationship Id="rId3" Type="http://schemas.openxmlformats.org/officeDocument/2006/relationships/slideMaster" Target="../slideMasters/slideMaster2.xml" /></Relationships>
</file>

<file path=ppt/slideLayouts/_rels/slideLayout115.xml.rels>&#65279;<?xml version="1.0" encoding="utf-8" standalone="yes"?><Relationships xmlns="http://schemas.openxmlformats.org/package/2006/relationships"><Relationship Id="rId1" Type="http://schemas.openxmlformats.org/officeDocument/2006/relationships/tags" Target="../tags/tag179.xml" /><Relationship Id="rId2" Type="http://schemas.openxmlformats.org/officeDocument/2006/relationships/tags" Target="../tags/tag180.xml" /><Relationship Id="rId3" Type="http://schemas.openxmlformats.org/officeDocument/2006/relationships/slideMaster" Target="../slideMasters/slideMaster2.xml" /></Relationships>
</file>

<file path=ppt/slideLayouts/_rels/slideLayout116.xml.rels>&#65279;<?xml version="1.0" encoding="utf-8" standalone="yes"?><Relationships xmlns="http://schemas.openxmlformats.org/package/2006/relationships"><Relationship Id="rId1" Type="http://schemas.openxmlformats.org/officeDocument/2006/relationships/tags" Target="../tags/tag181.xml" /><Relationship Id="rId2" Type="http://schemas.openxmlformats.org/officeDocument/2006/relationships/tags" Target="../tags/tag182.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17.xml.rels>&#65279;<?xml version="1.0" encoding="utf-8" standalone="yes"?><Relationships xmlns="http://schemas.openxmlformats.org/package/2006/relationships"><Relationship Id="rId1" Type="http://schemas.openxmlformats.org/officeDocument/2006/relationships/tags" Target="../tags/tag183.xml" /><Relationship Id="rId2" Type="http://schemas.openxmlformats.org/officeDocument/2006/relationships/tags" Target="../tags/tag184.xml" /><Relationship Id="rId3" Type="http://schemas.openxmlformats.org/officeDocument/2006/relationships/slideMaster" Target="../slideMasters/slideMaster2.xml" /></Relationships>
</file>

<file path=ppt/slideLayouts/_rels/slideLayout118.xml.rels>&#65279;<?xml version="1.0" encoding="utf-8" standalone="yes"?><Relationships xmlns="http://schemas.openxmlformats.org/package/2006/relationships"><Relationship Id="rId1" Type="http://schemas.openxmlformats.org/officeDocument/2006/relationships/tags" Target="../tags/tag185.xml" /><Relationship Id="rId2" Type="http://schemas.openxmlformats.org/officeDocument/2006/relationships/tags" Target="../tags/tag186.xml" /><Relationship Id="rId3" Type="http://schemas.openxmlformats.org/officeDocument/2006/relationships/slideMaster" Target="../slideMasters/slideMaster2.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xml.rels>&#65279;<?xml version="1.0" encoding="utf-8" standalone="yes"?><Relationships xmlns="http://schemas.openxmlformats.org/package/2006/relationships"><Relationship Id="rId1" Type="http://schemas.openxmlformats.org/officeDocument/2006/relationships/tags" Target="../tags/tag1.xml" /><Relationship Id="rId2" Type="http://schemas.openxmlformats.org/officeDocument/2006/relationships/tags" Target="../tags/tag2.xml" /><Relationship Id="rId3"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tags" Target="../tags/tag187.xml" /><Relationship Id="rId2" Type="http://schemas.openxmlformats.org/officeDocument/2006/relationships/tags" Target="../tags/tag188.xml" /><Relationship Id="rId3" Type="http://schemas.openxmlformats.org/officeDocument/2006/relationships/slideMaster" Target="../slideMasters/slideMaster2.xml" /></Relationships>
</file>

<file path=ppt/slideLayouts/_rels/slideLayout121.xml.rels>&#65279;<?xml version="1.0" encoding="utf-8" standalone="yes"?><Relationships xmlns="http://schemas.openxmlformats.org/package/2006/relationships"><Relationship Id="rId1" Type="http://schemas.openxmlformats.org/officeDocument/2006/relationships/tags" Target="../tags/tag189.xml" /><Relationship Id="rId2" Type="http://schemas.openxmlformats.org/officeDocument/2006/relationships/tags" Target="../tags/tag190.xml" /><Relationship Id="rId3" Type="http://schemas.openxmlformats.org/officeDocument/2006/relationships/slideMaster" Target="../slideMasters/slideMaster2.xml" /></Relationships>
</file>

<file path=ppt/slideLayouts/_rels/slideLayout122.xml.rels>&#65279;<?xml version="1.0" encoding="utf-8" standalone="yes"?><Relationships xmlns="http://schemas.openxmlformats.org/package/2006/relationships"><Relationship Id="rId1" Type="http://schemas.openxmlformats.org/officeDocument/2006/relationships/tags" Target="../tags/tag191.xml" /><Relationship Id="rId2" Type="http://schemas.openxmlformats.org/officeDocument/2006/relationships/tags" Target="../tags/tag192.xml" /><Relationship Id="rId3" Type="http://schemas.openxmlformats.org/officeDocument/2006/relationships/slideMaster" Target="../slideMasters/slideMaster2.xml" /></Relationships>
</file>

<file path=ppt/slideLayouts/_rels/slideLayout123.xml.rels>&#65279;<?xml version="1.0" encoding="utf-8" standalone="yes"?><Relationships xmlns="http://schemas.openxmlformats.org/package/2006/relationships"><Relationship Id="rId1" Type="http://schemas.openxmlformats.org/officeDocument/2006/relationships/tags" Target="../tags/tag193.xml" /><Relationship Id="rId2" Type="http://schemas.openxmlformats.org/officeDocument/2006/relationships/tags" Target="../tags/tag194.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24.xml.rels>&#65279;<?xml version="1.0" encoding="utf-8" standalone="yes"?><Relationships xmlns="http://schemas.openxmlformats.org/package/2006/relationships"><Relationship Id="rId1" Type="http://schemas.openxmlformats.org/officeDocument/2006/relationships/tags" Target="../tags/tag195.xml" /><Relationship Id="rId2" Type="http://schemas.openxmlformats.org/officeDocument/2006/relationships/tags" Target="../tags/tag196.xml" /><Relationship Id="rId3" Type="http://schemas.openxmlformats.org/officeDocument/2006/relationships/slideMaster" Target="../slideMasters/slideMaster2.xml" /></Relationships>
</file>

<file path=ppt/slideLayouts/_rels/slideLayout125.xml.rels>&#65279;<?xml version="1.0" encoding="utf-8" standalone="yes"?><Relationships xmlns="http://schemas.openxmlformats.org/package/2006/relationships"><Relationship Id="rId1" Type="http://schemas.openxmlformats.org/officeDocument/2006/relationships/tags" Target="../tags/tag197.xml" /><Relationship Id="rId2" Type="http://schemas.openxmlformats.org/officeDocument/2006/relationships/tags" Target="../tags/tag198.xml" /><Relationship Id="rId3" Type="http://schemas.openxmlformats.org/officeDocument/2006/relationships/slideMaster" Target="../slideMasters/slideMaster2.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7.xml.rels>&#65279;<?xml version="1.0" encoding="utf-8" standalone="yes"?><Relationships xmlns="http://schemas.openxmlformats.org/package/2006/relationships"><Relationship Id="rId1" Type="http://schemas.openxmlformats.org/officeDocument/2006/relationships/tags" Target="../tags/tag199.xml" /><Relationship Id="rId2" Type="http://schemas.openxmlformats.org/officeDocument/2006/relationships/tags" Target="../tags/tag200.xml" /><Relationship Id="rId3" Type="http://schemas.openxmlformats.org/officeDocument/2006/relationships/slideMaster" Target="../slideMasters/slideMaster2.xml" /></Relationships>
</file>

<file path=ppt/slideLayouts/_rels/slideLayout128.xml.rels>&#65279;<?xml version="1.0" encoding="utf-8" standalone="yes"?><Relationships xmlns="http://schemas.openxmlformats.org/package/2006/relationships"><Relationship Id="rId1" Type="http://schemas.openxmlformats.org/officeDocument/2006/relationships/tags" Target="../tags/tag201.xml" /><Relationship Id="rId2" Type="http://schemas.openxmlformats.org/officeDocument/2006/relationships/tags" Target="../tags/tag202.xml" /><Relationship Id="rId3" Type="http://schemas.openxmlformats.org/officeDocument/2006/relationships/slideMaster" Target="../slideMasters/slideMaster2.xml" /></Relationships>
</file>

<file path=ppt/slideLayouts/_rels/slideLayout129.xml.rels>&#65279;<?xml version="1.0" encoding="utf-8" standalone="yes"?><Relationships xmlns="http://schemas.openxmlformats.org/package/2006/relationships"><Relationship Id="rId1" Type="http://schemas.openxmlformats.org/officeDocument/2006/relationships/tags" Target="../tags/tag203.xml" /><Relationship Id="rId2" Type="http://schemas.openxmlformats.org/officeDocument/2006/relationships/tags" Target="../tags/tag204.xml" /><Relationship Id="rId3"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tags" Target="../tags/tag3.xml" /><Relationship Id="rId2" Type="http://schemas.openxmlformats.org/officeDocument/2006/relationships/tags" Target="../tags/tag4.xml" /><Relationship Id="rId3"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tags" Target="../tags/tag205.xml" /><Relationship Id="rId2" Type="http://schemas.openxmlformats.org/officeDocument/2006/relationships/tags" Target="../tags/tag206.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31.xml.rels>&#65279;<?xml version="1.0" encoding="utf-8" standalone="yes"?><Relationships xmlns="http://schemas.openxmlformats.org/package/2006/relationships"><Relationship Id="rId1" Type="http://schemas.openxmlformats.org/officeDocument/2006/relationships/tags" Target="../tags/tag207.xml" /><Relationship Id="rId2" Type="http://schemas.openxmlformats.org/officeDocument/2006/relationships/tags" Target="../tags/tag208.xml" /><Relationship Id="rId3" Type="http://schemas.openxmlformats.org/officeDocument/2006/relationships/slideMaster" Target="../slideMasters/slideMaster2.xml" /></Relationships>
</file>

<file path=ppt/slideLayouts/_rels/slideLayout132.xml.rels>&#65279;<?xml version="1.0" encoding="utf-8" standalone="yes"?><Relationships xmlns="http://schemas.openxmlformats.org/package/2006/relationships"><Relationship Id="rId1" Type="http://schemas.openxmlformats.org/officeDocument/2006/relationships/tags" Target="../tags/tag209.xml" /><Relationship Id="rId2" Type="http://schemas.openxmlformats.org/officeDocument/2006/relationships/tags" Target="../tags/tag210.xml" /><Relationship Id="rId3" Type="http://schemas.openxmlformats.org/officeDocument/2006/relationships/slideMaster" Target="../slideMasters/slideMaster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4.xml.rels>&#65279;<?xml version="1.0" encoding="utf-8" standalone="yes"?><Relationships xmlns="http://schemas.openxmlformats.org/package/2006/relationships"><Relationship Id="rId1" Type="http://schemas.openxmlformats.org/officeDocument/2006/relationships/tags" Target="../tags/tag211.xml" /><Relationship Id="rId2" Type="http://schemas.openxmlformats.org/officeDocument/2006/relationships/tags" Target="../tags/tag212.xml" /><Relationship Id="rId3" Type="http://schemas.openxmlformats.org/officeDocument/2006/relationships/slideMaster" Target="../slideMasters/slideMaster2.xml" /></Relationships>
</file>

<file path=ppt/slideLayouts/_rels/slideLayout135.xml.rels>&#65279;<?xml version="1.0" encoding="utf-8" standalone="yes"?><Relationships xmlns="http://schemas.openxmlformats.org/package/2006/relationships"><Relationship Id="rId1" Type="http://schemas.openxmlformats.org/officeDocument/2006/relationships/tags" Target="../tags/tag213.xml" /><Relationship Id="rId2" Type="http://schemas.openxmlformats.org/officeDocument/2006/relationships/tags" Target="../tags/tag214.xml" /><Relationship Id="rId3" Type="http://schemas.openxmlformats.org/officeDocument/2006/relationships/slideMaster" Target="../slideMasters/slideMaster2.xml" /></Relationships>
</file>

<file path=ppt/slideLayouts/_rels/slideLayout136.xml.rels>&#65279;<?xml version="1.0" encoding="utf-8" standalone="yes"?><Relationships xmlns="http://schemas.openxmlformats.org/package/2006/relationships"><Relationship Id="rId1" Type="http://schemas.openxmlformats.org/officeDocument/2006/relationships/tags" Target="../tags/tag215.xml" /><Relationship Id="rId2" Type="http://schemas.openxmlformats.org/officeDocument/2006/relationships/tags" Target="../tags/tag216.xml" /><Relationship Id="rId3" Type="http://schemas.openxmlformats.org/officeDocument/2006/relationships/slideMaster" Target="../slideMasters/slideMaster2.xml" /></Relationships>
</file>

<file path=ppt/slideLayouts/_rels/slideLayout137.xml.rels>&#65279;<?xml version="1.0" encoding="utf-8" standalone="yes"?><Relationships xmlns="http://schemas.openxmlformats.org/package/2006/relationships"><Relationship Id="rId1" Type="http://schemas.openxmlformats.org/officeDocument/2006/relationships/tags" Target="../tags/tag217.xml" /><Relationship Id="rId2" Type="http://schemas.openxmlformats.org/officeDocument/2006/relationships/tags" Target="../tags/tag218.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38.xml.rels>&#65279;<?xml version="1.0" encoding="utf-8" standalone="yes"?><Relationships xmlns="http://schemas.openxmlformats.org/package/2006/relationships"><Relationship Id="rId1" Type="http://schemas.openxmlformats.org/officeDocument/2006/relationships/tags" Target="../tags/tag219.xml" /><Relationship Id="rId2" Type="http://schemas.openxmlformats.org/officeDocument/2006/relationships/tags" Target="../tags/tag220.xml" /><Relationship Id="rId3" Type="http://schemas.openxmlformats.org/officeDocument/2006/relationships/slideMaster" Target="../slideMasters/slideMaster2.xml" /></Relationships>
</file>

<file path=ppt/slideLayouts/_rels/slideLayout139.xml.rels>&#65279;<?xml version="1.0" encoding="utf-8" standalone="yes"?><Relationships xmlns="http://schemas.openxmlformats.org/package/2006/relationships"><Relationship Id="rId1" Type="http://schemas.openxmlformats.org/officeDocument/2006/relationships/tags" Target="../tags/tag221.xml" /><Relationship Id="rId2" Type="http://schemas.openxmlformats.org/officeDocument/2006/relationships/tags" Target="../tags/tag222.xml" /><Relationship Id="rId3"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tags" Target="../tags/tag5.xml" /><Relationship Id="rId2" Type="http://schemas.openxmlformats.org/officeDocument/2006/relationships/tags" Target="../tags/tag6.xml" /><Relationship Id="rId3"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1.xml.rels>&#65279;<?xml version="1.0" encoding="utf-8" standalone="yes"?><Relationships xmlns="http://schemas.openxmlformats.org/package/2006/relationships"><Relationship Id="rId1" Type="http://schemas.openxmlformats.org/officeDocument/2006/relationships/tags" Target="../tags/tag223.xml" /><Relationship Id="rId2" Type="http://schemas.openxmlformats.org/officeDocument/2006/relationships/tags" Target="../tags/tag224.xml" /><Relationship Id="rId3" Type="http://schemas.openxmlformats.org/officeDocument/2006/relationships/slideMaster" Target="../slideMasters/slideMaster2.xml" /></Relationships>
</file>

<file path=ppt/slideLayouts/_rels/slideLayout142.xml.rels>&#65279;<?xml version="1.0" encoding="utf-8" standalone="yes"?><Relationships xmlns="http://schemas.openxmlformats.org/package/2006/relationships"><Relationship Id="rId1" Type="http://schemas.openxmlformats.org/officeDocument/2006/relationships/tags" Target="../tags/tag225.xml" /><Relationship Id="rId2" Type="http://schemas.openxmlformats.org/officeDocument/2006/relationships/tags" Target="../tags/tag226.xml" /><Relationship Id="rId3" Type="http://schemas.openxmlformats.org/officeDocument/2006/relationships/slideMaster" Target="../slideMasters/slideMaster2.xml" /></Relationships>
</file>

<file path=ppt/slideLayouts/_rels/slideLayout143.xml.rels>&#65279;<?xml version="1.0" encoding="utf-8" standalone="yes"?><Relationships xmlns="http://schemas.openxmlformats.org/package/2006/relationships"><Relationship Id="rId1" Type="http://schemas.openxmlformats.org/officeDocument/2006/relationships/tags" Target="../tags/tag227.xml" /><Relationship Id="rId2" Type="http://schemas.openxmlformats.org/officeDocument/2006/relationships/tags" Target="../tags/tag228.xml" /><Relationship Id="rId3" Type="http://schemas.openxmlformats.org/officeDocument/2006/relationships/slideMaster" Target="../slideMasters/slideMaster2.xml" /></Relationships>
</file>

<file path=ppt/slideLayouts/_rels/slideLayout144.xml.rels>&#65279;<?xml version="1.0" encoding="utf-8" standalone="yes"?><Relationships xmlns="http://schemas.openxmlformats.org/package/2006/relationships"><Relationship Id="rId1" Type="http://schemas.openxmlformats.org/officeDocument/2006/relationships/tags" Target="../tags/tag229.xml" /><Relationship Id="rId2" Type="http://schemas.openxmlformats.org/officeDocument/2006/relationships/tags" Target="../tags/tag230.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45.xml.rels>&#65279;<?xml version="1.0" encoding="utf-8" standalone="yes"?><Relationships xmlns="http://schemas.openxmlformats.org/package/2006/relationships"><Relationship Id="rId1" Type="http://schemas.openxmlformats.org/officeDocument/2006/relationships/tags" Target="../tags/tag231.xml" /><Relationship Id="rId2" Type="http://schemas.openxmlformats.org/officeDocument/2006/relationships/tags" Target="../tags/tag232.xml" /><Relationship Id="rId3" Type="http://schemas.openxmlformats.org/officeDocument/2006/relationships/slideMaster" Target="../slideMasters/slideMaster2.xml" /></Relationships>
</file>

<file path=ppt/slideLayouts/_rels/slideLayout146.xml.rels>&#65279;<?xml version="1.0" encoding="utf-8" standalone="yes"?><Relationships xmlns="http://schemas.openxmlformats.org/package/2006/relationships"><Relationship Id="rId1" Type="http://schemas.openxmlformats.org/officeDocument/2006/relationships/tags" Target="../tags/tag233.xml" /><Relationship Id="rId2" Type="http://schemas.openxmlformats.org/officeDocument/2006/relationships/tags" Target="../tags/tag234.xml" /><Relationship Id="rId3" Type="http://schemas.openxmlformats.org/officeDocument/2006/relationships/slideMaster" Target="../slideMasters/slideMaster2.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8.xml.rels>&#65279;<?xml version="1.0" encoding="utf-8" standalone="yes"?><Relationships xmlns="http://schemas.openxmlformats.org/package/2006/relationships"><Relationship Id="rId1" Type="http://schemas.openxmlformats.org/officeDocument/2006/relationships/tags" Target="../tags/tag235.xml" /><Relationship Id="rId2" Type="http://schemas.openxmlformats.org/officeDocument/2006/relationships/tags" Target="../tags/tag236.xml" /><Relationship Id="rId3" Type="http://schemas.openxmlformats.org/officeDocument/2006/relationships/slideMaster" Target="../slideMasters/slideMaster2.xml" /></Relationships>
</file>

<file path=ppt/slideLayouts/_rels/slideLayout149.xml.rels>&#65279;<?xml version="1.0" encoding="utf-8" standalone="yes"?><Relationships xmlns="http://schemas.openxmlformats.org/package/2006/relationships"><Relationship Id="rId1" Type="http://schemas.openxmlformats.org/officeDocument/2006/relationships/tags" Target="../tags/tag237.xml" /><Relationship Id="rId2" Type="http://schemas.openxmlformats.org/officeDocument/2006/relationships/tags" Target="../tags/tag238.xml" /><Relationship Id="rId3"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tags" Target="../tags/tag7.xml" /><Relationship Id="rId2" Type="http://schemas.openxmlformats.org/officeDocument/2006/relationships/tags" Target="../tags/tag8.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tags" Target="../tags/tag239.xml" /><Relationship Id="rId2" Type="http://schemas.openxmlformats.org/officeDocument/2006/relationships/tags" Target="../tags/tag240.xml" /><Relationship Id="rId3" Type="http://schemas.openxmlformats.org/officeDocument/2006/relationships/slideMaster" Target="../slideMasters/slideMaster2.xml" /></Relationships>
</file>

<file path=ppt/slideLayouts/_rels/slideLayout151.xml.rels>&#65279;<?xml version="1.0" encoding="utf-8" standalone="yes"?><Relationships xmlns="http://schemas.openxmlformats.org/package/2006/relationships"><Relationship Id="rId1" Type="http://schemas.openxmlformats.org/officeDocument/2006/relationships/tags" Target="../tags/tag241.xml" /><Relationship Id="rId2" Type="http://schemas.openxmlformats.org/officeDocument/2006/relationships/tags" Target="../tags/tag242.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52.xml.rels>&#65279;<?xml version="1.0" encoding="utf-8" standalone="yes"?><Relationships xmlns="http://schemas.openxmlformats.org/package/2006/relationships"><Relationship Id="rId1" Type="http://schemas.openxmlformats.org/officeDocument/2006/relationships/tags" Target="../tags/tag243.xml" /><Relationship Id="rId2" Type="http://schemas.openxmlformats.org/officeDocument/2006/relationships/tags" Target="../tags/tag244.xml" /><Relationship Id="rId3" Type="http://schemas.openxmlformats.org/officeDocument/2006/relationships/slideMaster" Target="../slideMasters/slideMaster2.xml" /></Relationships>
</file>

<file path=ppt/slideLayouts/_rels/slideLayout153.xml.rels>&#65279;<?xml version="1.0" encoding="utf-8" standalone="yes"?><Relationships xmlns="http://schemas.openxmlformats.org/package/2006/relationships"><Relationship Id="rId1" Type="http://schemas.openxmlformats.org/officeDocument/2006/relationships/tags" Target="../tags/tag245.xml" /><Relationship Id="rId2" Type="http://schemas.openxmlformats.org/officeDocument/2006/relationships/tags" Target="../tags/tag246.xml" /><Relationship Id="rId3" Type="http://schemas.openxmlformats.org/officeDocument/2006/relationships/slideMaster" Target="../slideMasters/slideMaster2.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5.xml.rels>&#65279;<?xml version="1.0" encoding="utf-8" standalone="yes"?><Relationships xmlns="http://schemas.openxmlformats.org/package/2006/relationships"><Relationship Id="rId1" Type="http://schemas.openxmlformats.org/officeDocument/2006/relationships/tags" Target="../tags/tag247.xml" /><Relationship Id="rId2" Type="http://schemas.openxmlformats.org/officeDocument/2006/relationships/tags" Target="../tags/tag248.xml" /><Relationship Id="rId3" Type="http://schemas.openxmlformats.org/officeDocument/2006/relationships/slideMaster" Target="../slideMasters/slideMaster2.xml" /></Relationships>
</file>

<file path=ppt/slideLayouts/_rels/slideLayout156.xml.rels>&#65279;<?xml version="1.0" encoding="utf-8" standalone="yes"?><Relationships xmlns="http://schemas.openxmlformats.org/package/2006/relationships"><Relationship Id="rId1" Type="http://schemas.openxmlformats.org/officeDocument/2006/relationships/tags" Target="../tags/tag249.xml" /><Relationship Id="rId2" Type="http://schemas.openxmlformats.org/officeDocument/2006/relationships/tags" Target="../tags/tag250.xml" /><Relationship Id="rId3" Type="http://schemas.openxmlformats.org/officeDocument/2006/relationships/slideMaster" Target="../slideMasters/slideMaster2.xml" /></Relationships>
</file>

<file path=ppt/slideLayouts/_rels/slideLayout157.xml.rels>&#65279;<?xml version="1.0" encoding="utf-8" standalone="yes"?><Relationships xmlns="http://schemas.openxmlformats.org/package/2006/relationships"><Relationship Id="rId1" Type="http://schemas.openxmlformats.org/officeDocument/2006/relationships/tags" Target="../tags/tag251.xml" /><Relationship Id="rId2" Type="http://schemas.openxmlformats.org/officeDocument/2006/relationships/tags" Target="../tags/tag252.xml" /><Relationship Id="rId3" Type="http://schemas.openxmlformats.org/officeDocument/2006/relationships/slideMaster" Target="../slideMasters/slideMaster2.xml" /></Relationships>
</file>

<file path=ppt/slideLayouts/_rels/slideLayout158.xml.rels>&#65279;<?xml version="1.0" encoding="utf-8" standalone="yes"?><Relationships xmlns="http://schemas.openxmlformats.org/package/2006/relationships"><Relationship Id="rId1" Type="http://schemas.openxmlformats.org/officeDocument/2006/relationships/tags" Target="../tags/tag253.xml" /><Relationship Id="rId2" Type="http://schemas.openxmlformats.org/officeDocument/2006/relationships/tags" Target="../tags/tag254.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59.xml.rels>&#65279;<?xml version="1.0" encoding="utf-8" standalone="yes"?><Relationships xmlns="http://schemas.openxmlformats.org/package/2006/relationships"><Relationship Id="rId1" Type="http://schemas.openxmlformats.org/officeDocument/2006/relationships/tags" Target="../tags/tag255.xml" /><Relationship Id="rId2" Type="http://schemas.openxmlformats.org/officeDocument/2006/relationships/tags" Target="../tags/tag256.xml" /><Relationship Id="rId3"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tags" Target="../tags/tag9.xml" /><Relationship Id="rId2" Type="http://schemas.openxmlformats.org/officeDocument/2006/relationships/tags" Target="../tags/tag10.xml" /><Relationship Id="rId3" Type="http://schemas.openxmlformats.org/officeDocument/2006/relationships/tags" Target="../tags/tag11.xml" /><Relationship Id="rId4" Type="http://schemas.openxmlformats.org/officeDocument/2006/relationships/tags" Target="../tags/tag12.xml" /><Relationship Id="rId5" Type="http://schemas.openxmlformats.org/officeDocument/2006/relationships/tags" Target="../tags/tag13.xml" /><Relationship Id="rId6"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tags" Target="../tags/tag257.xml" /><Relationship Id="rId2" Type="http://schemas.openxmlformats.org/officeDocument/2006/relationships/tags" Target="../tags/tag258.xml" /><Relationship Id="rId3" Type="http://schemas.openxmlformats.org/officeDocument/2006/relationships/slideMaster" Target="../slideMasters/slideMaster2.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2.xml.rels>&#65279;<?xml version="1.0" encoding="utf-8" standalone="yes"?><Relationships xmlns="http://schemas.openxmlformats.org/package/2006/relationships"><Relationship Id="rId1" Type="http://schemas.openxmlformats.org/officeDocument/2006/relationships/tags" Target="../tags/tag259.xml" /><Relationship Id="rId2" Type="http://schemas.openxmlformats.org/officeDocument/2006/relationships/tags" Target="../tags/tag260.xml" /><Relationship Id="rId3" Type="http://schemas.openxmlformats.org/officeDocument/2006/relationships/slideMaster" Target="../slideMasters/slideMaster2.xml" /></Relationships>
</file>

<file path=ppt/slideLayouts/_rels/slideLayout163.xml.rels>&#65279;<?xml version="1.0" encoding="utf-8" standalone="yes"?><Relationships xmlns="http://schemas.openxmlformats.org/package/2006/relationships"><Relationship Id="rId1" Type="http://schemas.openxmlformats.org/officeDocument/2006/relationships/tags" Target="../tags/tag261.xml" /><Relationship Id="rId2" Type="http://schemas.openxmlformats.org/officeDocument/2006/relationships/tags" Target="../tags/tag262.xml" /><Relationship Id="rId3" Type="http://schemas.openxmlformats.org/officeDocument/2006/relationships/slideMaster" Target="../slideMasters/slideMaster2.xml" /></Relationships>
</file>

<file path=ppt/slideLayouts/_rels/slideLayout164.xml.rels>&#65279;<?xml version="1.0" encoding="utf-8" standalone="yes"?><Relationships xmlns="http://schemas.openxmlformats.org/package/2006/relationships"><Relationship Id="rId1" Type="http://schemas.openxmlformats.org/officeDocument/2006/relationships/tags" Target="../tags/tag263.xml" /><Relationship Id="rId2" Type="http://schemas.openxmlformats.org/officeDocument/2006/relationships/tags" Target="../tags/tag264.xml" /><Relationship Id="rId3" Type="http://schemas.openxmlformats.org/officeDocument/2006/relationships/slideMaster" Target="../slideMasters/slideMaster2.xml" /></Relationships>
</file>

<file path=ppt/slideLayouts/_rels/slideLayout165.xml.rels>&#65279;<?xml version="1.0" encoding="utf-8" standalone="yes"?><Relationships xmlns="http://schemas.openxmlformats.org/package/2006/relationships"><Relationship Id="rId1" Type="http://schemas.openxmlformats.org/officeDocument/2006/relationships/tags" Target="../tags/tag265.xml" /><Relationship Id="rId2" Type="http://schemas.openxmlformats.org/officeDocument/2006/relationships/tags" Target="../tags/tag266.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66.xml.rels>&#65279;<?xml version="1.0" encoding="utf-8" standalone="yes"?><Relationships xmlns="http://schemas.openxmlformats.org/package/2006/relationships"><Relationship Id="rId1" Type="http://schemas.openxmlformats.org/officeDocument/2006/relationships/tags" Target="../tags/tag267.xml" /><Relationship Id="rId2" Type="http://schemas.openxmlformats.org/officeDocument/2006/relationships/tags" Target="../tags/tag268.xml" /><Relationship Id="rId3" Type="http://schemas.openxmlformats.org/officeDocument/2006/relationships/slideMaster" Target="../slideMasters/slideMaster2.xml" /></Relationships>
</file>

<file path=ppt/slideLayouts/_rels/slideLayout167.xml.rels>&#65279;<?xml version="1.0" encoding="utf-8" standalone="yes"?><Relationships xmlns="http://schemas.openxmlformats.org/package/2006/relationships"><Relationship Id="rId1" Type="http://schemas.openxmlformats.org/officeDocument/2006/relationships/tags" Target="../tags/tag269.xml" /><Relationship Id="rId2" Type="http://schemas.openxmlformats.org/officeDocument/2006/relationships/tags" Target="../tags/tag270.xml" /><Relationship Id="rId3" Type="http://schemas.openxmlformats.org/officeDocument/2006/relationships/slideMaster" Target="../slideMasters/slideMaster2.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9.xml.rels>&#65279;<?xml version="1.0" encoding="utf-8" standalone="yes"?><Relationships xmlns="http://schemas.openxmlformats.org/package/2006/relationships"><Relationship Id="rId1" Type="http://schemas.openxmlformats.org/officeDocument/2006/relationships/tags" Target="../tags/tag272.xml" /><Relationship Id="rId2" Type="http://schemas.openxmlformats.org/officeDocument/2006/relationships/tags" Target="../tags/tag273.xml" /><Relationship Id="rId3" Type="http://schemas.openxmlformats.org/officeDocument/2006/relationships/slideMaster" Target="../slideMasters/slideMaster3.xml" /></Relationships>
</file>

<file path=ppt/slideLayouts/_rels/slideLayout17.xml.rels>&#65279;<?xml version="1.0" encoding="utf-8" standalone="yes"?><Relationships xmlns="http://schemas.openxmlformats.org/package/2006/relationships"><Relationship Id="rId1" Type="http://schemas.openxmlformats.org/officeDocument/2006/relationships/tags" Target="../tags/tag14.xml" /><Relationship Id="rId2" Type="http://schemas.openxmlformats.org/officeDocument/2006/relationships/tags" Target="../tags/tag15.xml" /><Relationship Id="rId3" Type="http://schemas.openxmlformats.org/officeDocument/2006/relationships/tags" Target="../tags/tag16.xml" /><Relationship Id="rId4"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tags" Target="../tags/tag274.xml" /><Relationship Id="rId2" Type="http://schemas.openxmlformats.org/officeDocument/2006/relationships/tags" Target="../tags/tag275.xml" /><Relationship Id="rId3" Type="http://schemas.openxmlformats.org/officeDocument/2006/relationships/slideMaster" Target="../slideMasters/slideMaster3.xml" /></Relationships>
</file>

<file path=ppt/slideLayouts/_rels/slideLayout171.xml.rels>&#65279;<?xml version="1.0" encoding="utf-8" standalone="yes"?><Relationships xmlns="http://schemas.openxmlformats.org/package/2006/relationships"><Relationship Id="rId1" Type="http://schemas.openxmlformats.org/officeDocument/2006/relationships/tags" Target="../tags/tag276.xml" /><Relationship Id="rId2" Type="http://schemas.openxmlformats.org/officeDocument/2006/relationships/tags" Target="../tags/tag277.xml" /><Relationship Id="rId3" Type="http://schemas.openxmlformats.org/officeDocument/2006/relationships/slideMaster" Target="../slideMasters/slideMaster3.xml" /></Relationships>
</file>

<file path=ppt/slideLayouts/_rels/slideLayout172.xml.rels>&#65279;<?xml version="1.0" encoding="utf-8" standalone="yes"?><Relationships xmlns="http://schemas.openxmlformats.org/package/2006/relationships"><Relationship Id="rId1" Type="http://schemas.openxmlformats.org/officeDocument/2006/relationships/tags" Target="../tags/tag278.xml" /><Relationship Id="rId2" Type="http://schemas.openxmlformats.org/officeDocument/2006/relationships/tags" Target="../tags/tag279.xml" /><Relationship Id="rId3" Type="http://schemas.openxmlformats.org/officeDocument/2006/relationships/image" Target="../media/image1.png" /><Relationship Id="rId4" Type="http://schemas.openxmlformats.org/officeDocument/2006/relationships/slideMaster" Target="../slideMasters/slideMaster3.xml" /></Relationships>
</file>

<file path=ppt/slideLayouts/_rels/slideLayout173.xml.rels>&#65279;<?xml version="1.0" encoding="utf-8" standalone="yes"?><Relationships xmlns="http://schemas.openxmlformats.org/package/2006/relationships"><Relationship Id="rId1" Type="http://schemas.openxmlformats.org/officeDocument/2006/relationships/tags" Target="../tags/tag280.xml" /><Relationship Id="rId2" Type="http://schemas.openxmlformats.org/officeDocument/2006/relationships/tags" Target="../tags/tag281.xml" /><Relationship Id="rId3" Type="http://schemas.openxmlformats.org/officeDocument/2006/relationships/tags" Target="../tags/tag282.xml" /><Relationship Id="rId4" Type="http://schemas.openxmlformats.org/officeDocument/2006/relationships/tags" Target="../tags/tag283.xml" /><Relationship Id="rId5" Type="http://schemas.openxmlformats.org/officeDocument/2006/relationships/tags" Target="../tags/tag284.xml" /><Relationship Id="rId6" Type="http://schemas.openxmlformats.org/officeDocument/2006/relationships/slideMaster" Target="../slideMasters/slideMaster3.xml" /></Relationships>
</file>

<file path=ppt/slideLayouts/_rels/slideLayout174.xml.rels>&#65279;<?xml version="1.0" encoding="utf-8" standalone="yes"?><Relationships xmlns="http://schemas.openxmlformats.org/package/2006/relationships"><Relationship Id="rId1" Type="http://schemas.openxmlformats.org/officeDocument/2006/relationships/tags" Target="../tags/tag285.xml" /><Relationship Id="rId2" Type="http://schemas.openxmlformats.org/officeDocument/2006/relationships/tags" Target="../tags/tag286.xml" /><Relationship Id="rId3" Type="http://schemas.openxmlformats.org/officeDocument/2006/relationships/tags" Target="../tags/tag287.xml" /><Relationship Id="rId4" Type="http://schemas.openxmlformats.org/officeDocument/2006/relationships/slideMaster" Target="../slideMasters/slideMaster3.xml" /></Relationships>
</file>

<file path=ppt/slideLayouts/_rels/slideLayout175.xml.rels>&#65279;<?xml version="1.0" encoding="utf-8" standalone="yes"?><Relationships xmlns="http://schemas.openxmlformats.org/package/2006/relationships"><Relationship Id="rId1" Type="http://schemas.openxmlformats.org/officeDocument/2006/relationships/tags" Target="../tags/tag288.xml" /><Relationship Id="rId2" Type="http://schemas.openxmlformats.org/officeDocument/2006/relationships/tags" Target="../tags/tag289.xml" /><Relationship Id="rId3" Type="http://schemas.openxmlformats.org/officeDocument/2006/relationships/slideMaster" Target="../slideMasters/slideMaster3.xml" /></Relationships>
</file>

<file path=ppt/slideLayouts/_rels/slideLayout176.xml.rels>&#65279;<?xml version="1.0" encoding="utf-8" standalone="yes"?><Relationships xmlns="http://schemas.openxmlformats.org/package/2006/relationships"><Relationship Id="rId1" Type="http://schemas.openxmlformats.org/officeDocument/2006/relationships/tags" Target="../tags/tag290.xml" /><Relationship Id="rId2" Type="http://schemas.openxmlformats.org/officeDocument/2006/relationships/tags" Target="../tags/tag291.xml" /><Relationship Id="rId3" Type="http://schemas.openxmlformats.org/officeDocument/2006/relationships/slideMaster" Target="../slideMasters/slideMaster3.xml" /></Relationships>
</file>

<file path=ppt/slideLayouts/_rels/slideLayout17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xml" /></Relationships>
</file>

<file path=ppt/slideLayouts/_rels/slideLayout17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179.xml.rels>&#65279;<?xml version="1.0" encoding="utf-8" standalone="yes"?><Relationships xmlns="http://schemas.openxmlformats.org/package/2006/relationships"><Relationship Id="rId1" Type="http://schemas.openxmlformats.org/officeDocument/2006/relationships/tags" Target="../tags/tag293.xml" /><Relationship Id="rId2" Type="http://schemas.openxmlformats.org/officeDocument/2006/relationships/tags" Target="../tags/tag294.xml" /><Relationship Id="rId3" Type="http://schemas.openxmlformats.org/officeDocument/2006/relationships/slideMaster" Target="../slideMasters/slideMaster4.xml" /></Relationships>
</file>

<file path=ppt/slideLayouts/_rels/slideLayout18.xml.rels>&#65279;<?xml version="1.0" encoding="utf-8" standalone="yes"?><Relationships xmlns="http://schemas.openxmlformats.org/package/2006/relationships"><Relationship Id="rId1" Type="http://schemas.openxmlformats.org/officeDocument/2006/relationships/tags" Target="../tags/tag17.xml" /><Relationship Id="rId2" Type="http://schemas.openxmlformats.org/officeDocument/2006/relationships/tags" Target="../tags/tag18.xml" /><Relationship Id="rId3"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tags" Target="../tags/tag295.xml" /><Relationship Id="rId2" Type="http://schemas.openxmlformats.org/officeDocument/2006/relationships/tags" Target="../tags/tag296.xml" /><Relationship Id="rId3" Type="http://schemas.openxmlformats.org/officeDocument/2006/relationships/slideMaster" Target="../slideMasters/slideMaster4.xml" /></Relationships>
</file>

<file path=ppt/slideLayouts/_rels/slideLayout181.xml.rels>&#65279;<?xml version="1.0" encoding="utf-8" standalone="yes"?><Relationships xmlns="http://schemas.openxmlformats.org/package/2006/relationships"><Relationship Id="rId1" Type="http://schemas.openxmlformats.org/officeDocument/2006/relationships/tags" Target="../tags/tag297.xml" /><Relationship Id="rId2" Type="http://schemas.openxmlformats.org/officeDocument/2006/relationships/tags" Target="../tags/tag298.xml" /><Relationship Id="rId3" Type="http://schemas.openxmlformats.org/officeDocument/2006/relationships/slideMaster" Target="../slideMasters/slideMaster4.xml" /></Relationships>
</file>

<file path=ppt/slideLayouts/_rels/slideLayout182.xml.rels>&#65279;<?xml version="1.0" encoding="utf-8" standalone="yes"?><Relationships xmlns="http://schemas.openxmlformats.org/package/2006/relationships"><Relationship Id="rId1" Type="http://schemas.openxmlformats.org/officeDocument/2006/relationships/tags" Target="../tags/tag299.xml" /><Relationship Id="rId2" Type="http://schemas.openxmlformats.org/officeDocument/2006/relationships/tags" Target="../tags/tag300.xml" /><Relationship Id="rId3" Type="http://schemas.openxmlformats.org/officeDocument/2006/relationships/image" Target="../media/image1.png" /><Relationship Id="rId4" Type="http://schemas.openxmlformats.org/officeDocument/2006/relationships/slideMaster" Target="../slideMasters/slideMaster4.xml" /></Relationships>
</file>

<file path=ppt/slideLayouts/_rels/slideLayout183.xml.rels>&#65279;<?xml version="1.0" encoding="utf-8" standalone="yes"?><Relationships xmlns="http://schemas.openxmlformats.org/package/2006/relationships"><Relationship Id="rId1" Type="http://schemas.openxmlformats.org/officeDocument/2006/relationships/tags" Target="../tags/tag301.xml" /><Relationship Id="rId2" Type="http://schemas.openxmlformats.org/officeDocument/2006/relationships/tags" Target="../tags/tag302.xml" /><Relationship Id="rId3" Type="http://schemas.openxmlformats.org/officeDocument/2006/relationships/tags" Target="../tags/tag303.xml" /><Relationship Id="rId4" Type="http://schemas.openxmlformats.org/officeDocument/2006/relationships/tags" Target="../tags/tag304.xml" /><Relationship Id="rId5" Type="http://schemas.openxmlformats.org/officeDocument/2006/relationships/tags" Target="../tags/tag305.xml" /><Relationship Id="rId6" Type="http://schemas.openxmlformats.org/officeDocument/2006/relationships/slideMaster" Target="../slideMasters/slideMaster4.xml" /></Relationships>
</file>

<file path=ppt/slideLayouts/_rels/slideLayout184.xml.rels>&#65279;<?xml version="1.0" encoding="utf-8" standalone="yes"?><Relationships xmlns="http://schemas.openxmlformats.org/package/2006/relationships"><Relationship Id="rId1" Type="http://schemas.openxmlformats.org/officeDocument/2006/relationships/tags" Target="../tags/tag306.xml" /><Relationship Id="rId2" Type="http://schemas.openxmlformats.org/officeDocument/2006/relationships/tags" Target="../tags/tag307.xml" /><Relationship Id="rId3" Type="http://schemas.openxmlformats.org/officeDocument/2006/relationships/tags" Target="../tags/tag308.xml" /><Relationship Id="rId4" Type="http://schemas.openxmlformats.org/officeDocument/2006/relationships/slideMaster" Target="../slideMasters/slideMaster4.xml" /></Relationships>
</file>

<file path=ppt/slideLayouts/_rels/slideLayout185.xml.rels>&#65279;<?xml version="1.0" encoding="utf-8" standalone="yes"?><Relationships xmlns="http://schemas.openxmlformats.org/package/2006/relationships"><Relationship Id="rId1" Type="http://schemas.openxmlformats.org/officeDocument/2006/relationships/tags" Target="../tags/tag309.xml" /><Relationship Id="rId2" Type="http://schemas.openxmlformats.org/officeDocument/2006/relationships/tags" Target="../tags/tag310.xml" /><Relationship Id="rId3" Type="http://schemas.openxmlformats.org/officeDocument/2006/relationships/slideMaster" Target="../slideMasters/slideMaster4.xml" /></Relationships>
</file>

<file path=ppt/slideLayouts/_rels/slideLayout186.xml.rels>&#65279;<?xml version="1.0" encoding="utf-8" standalone="yes"?><Relationships xmlns="http://schemas.openxmlformats.org/package/2006/relationships"><Relationship Id="rId1" Type="http://schemas.openxmlformats.org/officeDocument/2006/relationships/tags" Target="../tags/tag311.xml" /><Relationship Id="rId2" Type="http://schemas.openxmlformats.org/officeDocument/2006/relationships/tags" Target="../tags/tag312.xml" /><Relationship Id="rId3" Type="http://schemas.openxmlformats.org/officeDocument/2006/relationships/slideMaster" Target="../slideMasters/slideMaster4.xml" /></Relationships>
</file>

<file path=ppt/slideLayouts/_rels/slideLayout18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4.xml" /></Relationships>
</file>

<file path=ppt/slideLayouts/_rels/slideLayout18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189.xml.rels>&#65279;<?xml version="1.0" encoding="utf-8" standalone="yes"?><Relationships xmlns="http://schemas.openxmlformats.org/package/2006/relationships"><Relationship Id="rId1" Type="http://schemas.openxmlformats.org/officeDocument/2006/relationships/tags" Target="../tags/tag314.xml" /><Relationship Id="rId2" Type="http://schemas.openxmlformats.org/officeDocument/2006/relationships/tags" Target="../tags/tag315.xml" /><Relationship Id="rId3" Type="http://schemas.openxmlformats.org/officeDocument/2006/relationships/slideMaster" Target="../slideMasters/slideMaster5.xml" /></Relationships>
</file>

<file path=ppt/slideLayouts/_rels/slideLayout19.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90.xml.rels>&#65279;<?xml version="1.0" encoding="utf-8" standalone="yes"?><Relationships xmlns="http://schemas.openxmlformats.org/package/2006/relationships"><Relationship Id="rId1" Type="http://schemas.openxmlformats.org/officeDocument/2006/relationships/tags" Target="../tags/tag316.xml" /><Relationship Id="rId2" Type="http://schemas.openxmlformats.org/officeDocument/2006/relationships/tags" Target="../tags/tag317.xml" /><Relationship Id="rId3" Type="http://schemas.openxmlformats.org/officeDocument/2006/relationships/slideMaster" Target="../slideMasters/slideMaster5.xml" /></Relationships>
</file>

<file path=ppt/slideLayouts/_rels/slideLayout191.xml.rels>&#65279;<?xml version="1.0" encoding="utf-8" standalone="yes"?><Relationships xmlns="http://schemas.openxmlformats.org/package/2006/relationships"><Relationship Id="rId1" Type="http://schemas.openxmlformats.org/officeDocument/2006/relationships/tags" Target="../tags/tag318.xml" /><Relationship Id="rId2" Type="http://schemas.openxmlformats.org/officeDocument/2006/relationships/tags" Target="../tags/tag319.xml" /><Relationship Id="rId3" Type="http://schemas.openxmlformats.org/officeDocument/2006/relationships/slideMaster" Target="../slideMasters/slideMaster5.xml" /></Relationships>
</file>

<file path=ppt/slideLayouts/_rels/slideLayout192.xml.rels>&#65279;<?xml version="1.0" encoding="utf-8" standalone="yes"?><Relationships xmlns="http://schemas.openxmlformats.org/package/2006/relationships"><Relationship Id="rId1" Type="http://schemas.openxmlformats.org/officeDocument/2006/relationships/tags" Target="../tags/tag320.xml" /><Relationship Id="rId2" Type="http://schemas.openxmlformats.org/officeDocument/2006/relationships/tags" Target="../tags/tag321.xml" /><Relationship Id="rId3" Type="http://schemas.openxmlformats.org/officeDocument/2006/relationships/image" Target="../media/image1.png" /><Relationship Id="rId4" Type="http://schemas.openxmlformats.org/officeDocument/2006/relationships/slideMaster" Target="../slideMasters/slideMaster5.xml" /></Relationships>
</file>

<file path=ppt/slideLayouts/_rels/slideLayout193.xml.rels>&#65279;<?xml version="1.0" encoding="utf-8" standalone="yes"?><Relationships xmlns="http://schemas.openxmlformats.org/package/2006/relationships"><Relationship Id="rId1" Type="http://schemas.openxmlformats.org/officeDocument/2006/relationships/tags" Target="../tags/tag322.xml" /><Relationship Id="rId2" Type="http://schemas.openxmlformats.org/officeDocument/2006/relationships/tags" Target="../tags/tag323.xml" /><Relationship Id="rId3" Type="http://schemas.openxmlformats.org/officeDocument/2006/relationships/tags" Target="../tags/tag324.xml" /><Relationship Id="rId4" Type="http://schemas.openxmlformats.org/officeDocument/2006/relationships/tags" Target="../tags/tag325.xml" /><Relationship Id="rId5" Type="http://schemas.openxmlformats.org/officeDocument/2006/relationships/tags" Target="../tags/tag326.xml" /><Relationship Id="rId6" Type="http://schemas.openxmlformats.org/officeDocument/2006/relationships/slideMaster" Target="../slideMasters/slideMaster5.xml" /></Relationships>
</file>

<file path=ppt/slideLayouts/_rels/slideLayout194.xml.rels>&#65279;<?xml version="1.0" encoding="utf-8" standalone="yes"?><Relationships xmlns="http://schemas.openxmlformats.org/package/2006/relationships"><Relationship Id="rId1" Type="http://schemas.openxmlformats.org/officeDocument/2006/relationships/tags" Target="../tags/tag327.xml" /><Relationship Id="rId2" Type="http://schemas.openxmlformats.org/officeDocument/2006/relationships/tags" Target="../tags/tag328.xml" /><Relationship Id="rId3" Type="http://schemas.openxmlformats.org/officeDocument/2006/relationships/tags" Target="../tags/tag329.xml" /><Relationship Id="rId4" Type="http://schemas.openxmlformats.org/officeDocument/2006/relationships/slideMaster" Target="../slideMasters/slideMaster5.xml" /></Relationships>
</file>

<file path=ppt/slideLayouts/_rels/slideLayout195.xml.rels>&#65279;<?xml version="1.0" encoding="utf-8" standalone="yes"?><Relationships xmlns="http://schemas.openxmlformats.org/package/2006/relationships"><Relationship Id="rId1" Type="http://schemas.openxmlformats.org/officeDocument/2006/relationships/tags" Target="../tags/tag330.xml" /><Relationship Id="rId2" Type="http://schemas.openxmlformats.org/officeDocument/2006/relationships/tags" Target="../tags/tag331.xml" /><Relationship Id="rId3" Type="http://schemas.openxmlformats.org/officeDocument/2006/relationships/slideMaster" Target="../slideMasters/slideMaster5.xml" /></Relationships>
</file>

<file path=ppt/slideLayouts/_rels/slideLayout196.xml.rels>&#65279;<?xml version="1.0" encoding="utf-8" standalone="yes"?><Relationships xmlns="http://schemas.openxmlformats.org/package/2006/relationships"><Relationship Id="rId1" Type="http://schemas.openxmlformats.org/officeDocument/2006/relationships/tags" Target="../tags/tag332.xml" /><Relationship Id="rId2" Type="http://schemas.openxmlformats.org/officeDocument/2006/relationships/tags" Target="../tags/tag333.xml" /><Relationship Id="rId3" Type="http://schemas.openxmlformats.org/officeDocument/2006/relationships/slideMaster" Target="../slideMasters/slideMaster5.xml" /></Relationships>
</file>

<file path=ppt/slideLayouts/_rels/slideLayout19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5.xml" /></Relationships>
</file>

<file path=ppt/slideLayouts/_rels/slideLayout19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199.xml.rels>&#65279;<?xml version="1.0" encoding="utf-8" standalone="yes"?><Relationships xmlns="http://schemas.openxmlformats.org/package/2006/relationships"><Relationship Id="rId1" Type="http://schemas.openxmlformats.org/officeDocument/2006/relationships/tags" Target="../tags/tag335.xml" /><Relationship Id="rId2" Type="http://schemas.openxmlformats.org/officeDocument/2006/relationships/tags" Target="../tags/tag336.xml" /><Relationship Id="rId3" Type="http://schemas.openxmlformats.org/officeDocument/2006/relationships/slideMaster" Target="../slideMasters/slideMaster6.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00.xml.rels>&#65279;<?xml version="1.0" encoding="utf-8" standalone="yes"?><Relationships xmlns="http://schemas.openxmlformats.org/package/2006/relationships"><Relationship Id="rId1" Type="http://schemas.openxmlformats.org/officeDocument/2006/relationships/tags" Target="../tags/tag337.xml" /><Relationship Id="rId2" Type="http://schemas.openxmlformats.org/officeDocument/2006/relationships/tags" Target="../tags/tag338.xml" /><Relationship Id="rId3" Type="http://schemas.openxmlformats.org/officeDocument/2006/relationships/slideMaster" Target="../slideMasters/slideMaster6.xml" /></Relationships>
</file>

<file path=ppt/slideLayouts/_rels/slideLayout201.xml.rels>&#65279;<?xml version="1.0" encoding="utf-8" standalone="yes"?><Relationships xmlns="http://schemas.openxmlformats.org/package/2006/relationships"><Relationship Id="rId1" Type="http://schemas.openxmlformats.org/officeDocument/2006/relationships/tags" Target="../tags/tag339.xml" /><Relationship Id="rId2" Type="http://schemas.openxmlformats.org/officeDocument/2006/relationships/tags" Target="../tags/tag340.xml" /><Relationship Id="rId3" Type="http://schemas.openxmlformats.org/officeDocument/2006/relationships/slideMaster" Target="../slideMasters/slideMaster6.xml" /></Relationships>
</file>

<file path=ppt/slideLayouts/_rels/slideLayout202.xml.rels>&#65279;<?xml version="1.0" encoding="utf-8" standalone="yes"?><Relationships xmlns="http://schemas.openxmlformats.org/package/2006/relationships"><Relationship Id="rId1" Type="http://schemas.openxmlformats.org/officeDocument/2006/relationships/tags" Target="../tags/tag341.xml" /><Relationship Id="rId2" Type="http://schemas.openxmlformats.org/officeDocument/2006/relationships/tags" Target="../tags/tag342.xml" /><Relationship Id="rId3" Type="http://schemas.openxmlformats.org/officeDocument/2006/relationships/image" Target="../media/image1.png" /><Relationship Id="rId4" Type="http://schemas.openxmlformats.org/officeDocument/2006/relationships/slideMaster" Target="../slideMasters/slideMaster6.xml" /></Relationships>
</file>

<file path=ppt/slideLayouts/_rels/slideLayout203.xml.rels>&#65279;<?xml version="1.0" encoding="utf-8" standalone="yes"?><Relationships xmlns="http://schemas.openxmlformats.org/package/2006/relationships"><Relationship Id="rId1" Type="http://schemas.openxmlformats.org/officeDocument/2006/relationships/tags" Target="../tags/tag343.xml" /><Relationship Id="rId2" Type="http://schemas.openxmlformats.org/officeDocument/2006/relationships/tags" Target="../tags/tag344.xml" /><Relationship Id="rId3" Type="http://schemas.openxmlformats.org/officeDocument/2006/relationships/tags" Target="../tags/tag345.xml" /><Relationship Id="rId4" Type="http://schemas.openxmlformats.org/officeDocument/2006/relationships/tags" Target="../tags/tag346.xml" /><Relationship Id="rId5" Type="http://schemas.openxmlformats.org/officeDocument/2006/relationships/tags" Target="../tags/tag347.xml" /><Relationship Id="rId6" Type="http://schemas.openxmlformats.org/officeDocument/2006/relationships/slideMaster" Target="../slideMasters/slideMaster6.xml" /></Relationships>
</file>

<file path=ppt/slideLayouts/_rels/slideLayout204.xml.rels>&#65279;<?xml version="1.0" encoding="utf-8" standalone="yes"?><Relationships xmlns="http://schemas.openxmlformats.org/package/2006/relationships"><Relationship Id="rId1" Type="http://schemas.openxmlformats.org/officeDocument/2006/relationships/tags" Target="../tags/tag348.xml" /><Relationship Id="rId2" Type="http://schemas.openxmlformats.org/officeDocument/2006/relationships/tags" Target="../tags/tag349.xml" /><Relationship Id="rId3" Type="http://schemas.openxmlformats.org/officeDocument/2006/relationships/tags" Target="../tags/tag350.xml" /><Relationship Id="rId4" Type="http://schemas.openxmlformats.org/officeDocument/2006/relationships/slideMaster" Target="../slideMasters/slideMaster6.xml" /></Relationships>
</file>

<file path=ppt/slideLayouts/_rels/slideLayout205.xml.rels>&#65279;<?xml version="1.0" encoding="utf-8" standalone="yes"?><Relationships xmlns="http://schemas.openxmlformats.org/package/2006/relationships"><Relationship Id="rId1" Type="http://schemas.openxmlformats.org/officeDocument/2006/relationships/tags" Target="../tags/tag351.xml" /><Relationship Id="rId2" Type="http://schemas.openxmlformats.org/officeDocument/2006/relationships/tags" Target="../tags/tag352.xml" /><Relationship Id="rId3" Type="http://schemas.openxmlformats.org/officeDocument/2006/relationships/slideMaster" Target="../slideMasters/slideMaster6.xml" /></Relationships>
</file>

<file path=ppt/slideLayouts/_rels/slideLayout206.xml.rels>&#65279;<?xml version="1.0" encoding="utf-8" standalone="yes"?><Relationships xmlns="http://schemas.openxmlformats.org/package/2006/relationships"><Relationship Id="rId1" Type="http://schemas.openxmlformats.org/officeDocument/2006/relationships/tags" Target="../tags/tag353.xml" /><Relationship Id="rId2" Type="http://schemas.openxmlformats.org/officeDocument/2006/relationships/tags" Target="../tags/tag354.xml" /><Relationship Id="rId3" Type="http://schemas.openxmlformats.org/officeDocument/2006/relationships/slideMaster" Target="../slideMasters/slideMaster6.xml" /></Relationships>
</file>

<file path=ppt/slideLayouts/_rels/slideLayout20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6.xml" /></Relationships>
</file>

<file path=ppt/slideLayouts/_rels/slideLayout20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209.xml.rels>&#65279;<?xml version="1.0" encoding="utf-8" standalone="yes"?><Relationships xmlns="http://schemas.openxmlformats.org/package/2006/relationships"><Relationship Id="rId1" Type="http://schemas.openxmlformats.org/officeDocument/2006/relationships/tags" Target="../tags/tag356.xml" /><Relationship Id="rId2" Type="http://schemas.openxmlformats.org/officeDocument/2006/relationships/tags" Target="../tags/tag357.xml" /><Relationship Id="rId3" Type="http://schemas.openxmlformats.org/officeDocument/2006/relationships/slideMaster" Target="../slideMasters/slideMaster7.xml" /></Relationships>
</file>

<file path=ppt/slideLayouts/_rels/slideLayout21.xml.rels>&#65279;<?xml version="1.0" encoding="utf-8" standalone="yes"?><Relationships xmlns="http://schemas.openxmlformats.org/package/2006/relationships"><Relationship Id="rId1" Type="http://schemas.openxmlformats.org/officeDocument/2006/relationships/tags" Target="../tags/tag19.xml" /><Relationship Id="rId2" Type="http://schemas.openxmlformats.org/officeDocument/2006/relationships/tags" Target="../tags/tag20.xml" /><Relationship Id="rId3" Type="http://schemas.openxmlformats.org/officeDocument/2006/relationships/slideMaster" Target="../slideMasters/slideMaster2.xml" /></Relationships>
</file>

<file path=ppt/slideLayouts/_rels/slideLayout210.xml.rels>&#65279;<?xml version="1.0" encoding="utf-8" standalone="yes"?><Relationships xmlns="http://schemas.openxmlformats.org/package/2006/relationships"><Relationship Id="rId1" Type="http://schemas.openxmlformats.org/officeDocument/2006/relationships/tags" Target="../tags/tag358.xml" /><Relationship Id="rId2" Type="http://schemas.openxmlformats.org/officeDocument/2006/relationships/tags" Target="../tags/tag359.xml" /><Relationship Id="rId3" Type="http://schemas.openxmlformats.org/officeDocument/2006/relationships/slideMaster" Target="../slideMasters/slideMaster7.xml" /></Relationships>
</file>

<file path=ppt/slideLayouts/_rels/slideLayout211.xml.rels>&#65279;<?xml version="1.0" encoding="utf-8" standalone="yes"?><Relationships xmlns="http://schemas.openxmlformats.org/package/2006/relationships"><Relationship Id="rId1" Type="http://schemas.openxmlformats.org/officeDocument/2006/relationships/tags" Target="../tags/tag360.xml" /><Relationship Id="rId2" Type="http://schemas.openxmlformats.org/officeDocument/2006/relationships/tags" Target="../tags/tag361.xml" /><Relationship Id="rId3" Type="http://schemas.openxmlformats.org/officeDocument/2006/relationships/slideMaster" Target="../slideMasters/slideMaster7.xml" /></Relationships>
</file>

<file path=ppt/slideLayouts/_rels/slideLayout212.xml.rels>&#65279;<?xml version="1.0" encoding="utf-8" standalone="yes"?><Relationships xmlns="http://schemas.openxmlformats.org/package/2006/relationships"><Relationship Id="rId1" Type="http://schemas.openxmlformats.org/officeDocument/2006/relationships/tags" Target="../tags/tag362.xml" /><Relationship Id="rId2" Type="http://schemas.openxmlformats.org/officeDocument/2006/relationships/tags" Target="../tags/tag363.xml" /><Relationship Id="rId3" Type="http://schemas.openxmlformats.org/officeDocument/2006/relationships/image" Target="../media/image1.png" /><Relationship Id="rId4" Type="http://schemas.openxmlformats.org/officeDocument/2006/relationships/slideMaster" Target="../slideMasters/slideMaster7.xml" /></Relationships>
</file>

<file path=ppt/slideLayouts/_rels/slideLayout213.xml.rels>&#65279;<?xml version="1.0" encoding="utf-8" standalone="yes"?><Relationships xmlns="http://schemas.openxmlformats.org/package/2006/relationships"><Relationship Id="rId1" Type="http://schemas.openxmlformats.org/officeDocument/2006/relationships/tags" Target="../tags/tag364.xml" /><Relationship Id="rId2" Type="http://schemas.openxmlformats.org/officeDocument/2006/relationships/tags" Target="../tags/tag365.xml" /><Relationship Id="rId3" Type="http://schemas.openxmlformats.org/officeDocument/2006/relationships/tags" Target="../tags/tag366.xml" /><Relationship Id="rId4" Type="http://schemas.openxmlformats.org/officeDocument/2006/relationships/tags" Target="../tags/tag367.xml" /><Relationship Id="rId5" Type="http://schemas.openxmlformats.org/officeDocument/2006/relationships/tags" Target="../tags/tag368.xml" /><Relationship Id="rId6" Type="http://schemas.openxmlformats.org/officeDocument/2006/relationships/slideMaster" Target="../slideMasters/slideMaster7.xml" /></Relationships>
</file>

<file path=ppt/slideLayouts/_rels/slideLayout214.xml.rels>&#65279;<?xml version="1.0" encoding="utf-8" standalone="yes"?><Relationships xmlns="http://schemas.openxmlformats.org/package/2006/relationships"><Relationship Id="rId1" Type="http://schemas.openxmlformats.org/officeDocument/2006/relationships/tags" Target="../tags/tag369.xml" /><Relationship Id="rId2" Type="http://schemas.openxmlformats.org/officeDocument/2006/relationships/tags" Target="../tags/tag370.xml" /><Relationship Id="rId3" Type="http://schemas.openxmlformats.org/officeDocument/2006/relationships/tags" Target="../tags/tag371.xml" /><Relationship Id="rId4" Type="http://schemas.openxmlformats.org/officeDocument/2006/relationships/slideMaster" Target="../slideMasters/slideMaster7.xml" /></Relationships>
</file>

<file path=ppt/slideLayouts/_rels/slideLayout215.xml.rels>&#65279;<?xml version="1.0" encoding="utf-8" standalone="yes"?><Relationships xmlns="http://schemas.openxmlformats.org/package/2006/relationships"><Relationship Id="rId1" Type="http://schemas.openxmlformats.org/officeDocument/2006/relationships/tags" Target="../tags/tag372.xml" /><Relationship Id="rId2" Type="http://schemas.openxmlformats.org/officeDocument/2006/relationships/tags" Target="../tags/tag373.xml" /><Relationship Id="rId3" Type="http://schemas.openxmlformats.org/officeDocument/2006/relationships/slideMaster" Target="../slideMasters/slideMaster7.xml" /></Relationships>
</file>

<file path=ppt/slideLayouts/_rels/slideLayout216.xml.rels>&#65279;<?xml version="1.0" encoding="utf-8" standalone="yes"?><Relationships xmlns="http://schemas.openxmlformats.org/package/2006/relationships"><Relationship Id="rId1" Type="http://schemas.openxmlformats.org/officeDocument/2006/relationships/tags" Target="../tags/tag374.xml" /><Relationship Id="rId2" Type="http://schemas.openxmlformats.org/officeDocument/2006/relationships/tags" Target="../tags/tag375.xml" /><Relationship Id="rId3" Type="http://schemas.openxmlformats.org/officeDocument/2006/relationships/slideMaster" Target="../slideMasters/slideMaster7.xml" /></Relationships>
</file>

<file path=ppt/slideLayouts/_rels/slideLayout21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7.xml" /></Relationships>
</file>

<file path=ppt/slideLayouts/_rels/slideLayout21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219.xml.rels>&#65279;<?xml version="1.0" encoding="utf-8" standalone="yes"?><Relationships xmlns="http://schemas.openxmlformats.org/package/2006/relationships"><Relationship Id="rId1" Type="http://schemas.openxmlformats.org/officeDocument/2006/relationships/tags" Target="../tags/tag377.xml" /><Relationship Id="rId2" Type="http://schemas.openxmlformats.org/officeDocument/2006/relationships/tags" Target="../tags/tag378.xml" /><Relationship Id="rId3" Type="http://schemas.openxmlformats.org/officeDocument/2006/relationships/slideMaster" Target="../slideMasters/slideMaster8.xml" /></Relationships>
</file>

<file path=ppt/slideLayouts/_rels/slideLayout22.xml.rels>&#65279;<?xml version="1.0" encoding="utf-8" standalone="yes"?><Relationships xmlns="http://schemas.openxmlformats.org/package/2006/relationships"><Relationship Id="rId1" Type="http://schemas.openxmlformats.org/officeDocument/2006/relationships/tags" Target="../tags/tag21.xml" /><Relationship Id="rId2" Type="http://schemas.openxmlformats.org/officeDocument/2006/relationships/tags" Target="../tags/tag22.xml" /><Relationship Id="rId3" Type="http://schemas.openxmlformats.org/officeDocument/2006/relationships/slideMaster" Target="../slideMasters/slideMaster2.xml" /></Relationships>
</file>

<file path=ppt/slideLayouts/_rels/slideLayout220.xml.rels>&#65279;<?xml version="1.0" encoding="utf-8" standalone="yes"?><Relationships xmlns="http://schemas.openxmlformats.org/package/2006/relationships"><Relationship Id="rId1" Type="http://schemas.openxmlformats.org/officeDocument/2006/relationships/tags" Target="../tags/tag379.xml" /><Relationship Id="rId2" Type="http://schemas.openxmlformats.org/officeDocument/2006/relationships/tags" Target="../tags/tag380.xml" /><Relationship Id="rId3" Type="http://schemas.openxmlformats.org/officeDocument/2006/relationships/slideMaster" Target="../slideMasters/slideMaster8.xml" /></Relationships>
</file>

<file path=ppt/slideLayouts/_rels/slideLayout221.xml.rels>&#65279;<?xml version="1.0" encoding="utf-8" standalone="yes"?><Relationships xmlns="http://schemas.openxmlformats.org/package/2006/relationships"><Relationship Id="rId1" Type="http://schemas.openxmlformats.org/officeDocument/2006/relationships/tags" Target="../tags/tag381.xml" /><Relationship Id="rId2" Type="http://schemas.openxmlformats.org/officeDocument/2006/relationships/tags" Target="../tags/tag382.xml" /><Relationship Id="rId3" Type="http://schemas.openxmlformats.org/officeDocument/2006/relationships/slideMaster" Target="../slideMasters/slideMaster8.xml" /></Relationships>
</file>

<file path=ppt/slideLayouts/_rels/slideLayout222.xml.rels>&#65279;<?xml version="1.0" encoding="utf-8" standalone="yes"?><Relationships xmlns="http://schemas.openxmlformats.org/package/2006/relationships"><Relationship Id="rId1" Type="http://schemas.openxmlformats.org/officeDocument/2006/relationships/tags" Target="../tags/tag383.xml" /><Relationship Id="rId2" Type="http://schemas.openxmlformats.org/officeDocument/2006/relationships/tags" Target="../tags/tag384.xml" /><Relationship Id="rId3" Type="http://schemas.openxmlformats.org/officeDocument/2006/relationships/image" Target="../media/image1.png" /><Relationship Id="rId4" Type="http://schemas.openxmlformats.org/officeDocument/2006/relationships/slideMaster" Target="../slideMasters/slideMaster8.xml" /></Relationships>
</file>

<file path=ppt/slideLayouts/_rels/slideLayout223.xml.rels>&#65279;<?xml version="1.0" encoding="utf-8" standalone="yes"?><Relationships xmlns="http://schemas.openxmlformats.org/package/2006/relationships"><Relationship Id="rId1" Type="http://schemas.openxmlformats.org/officeDocument/2006/relationships/tags" Target="../tags/tag385.xml" /><Relationship Id="rId2" Type="http://schemas.openxmlformats.org/officeDocument/2006/relationships/tags" Target="../tags/tag386.xml" /><Relationship Id="rId3" Type="http://schemas.openxmlformats.org/officeDocument/2006/relationships/tags" Target="../tags/tag387.xml" /><Relationship Id="rId4" Type="http://schemas.openxmlformats.org/officeDocument/2006/relationships/tags" Target="../tags/tag388.xml" /><Relationship Id="rId5" Type="http://schemas.openxmlformats.org/officeDocument/2006/relationships/tags" Target="../tags/tag389.xml" /><Relationship Id="rId6" Type="http://schemas.openxmlformats.org/officeDocument/2006/relationships/slideMaster" Target="../slideMasters/slideMaster8.xml" /></Relationships>
</file>

<file path=ppt/slideLayouts/_rels/slideLayout224.xml.rels>&#65279;<?xml version="1.0" encoding="utf-8" standalone="yes"?><Relationships xmlns="http://schemas.openxmlformats.org/package/2006/relationships"><Relationship Id="rId1" Type="http://schemas.openxmlformats.org/officeDocument/2006/relationships/tags" Target="../tags/tag390.xml" /><Relationship Id="rId2" Type="http://schemas.openxmlformats.org/officeDocument/2006/relationships/tags" Target="../tags/tag391.xml" /><Relationship Id="rId3" Type="http://schemas.openxmlformats.org/officeDocument/2006/relationships/tags" Target="../tags/tag392.xml" /><Relationship Id="rId4" Type="http://schemas.openxmlformats.org/officeDocument/2006/relationships/slideMaster" Target="../slideMasters/slideMaster8.xml" /></Relationships>
</file>

<file path=ppt/slideLayouts/_rels/slideLayout225.xml.rels>&#65279;<?xml version="1.0" encoding="utf-8" standalone="yes"?><Relationships xmlns="http://schemas.openxmlformats.org/package/2006/relationships"><Relationship Id="rId1" Type="http://schemas.openxmlformats.org/officeDocument/2006/relationships/tags" Target="../tags/tag393.xml" /><Relationship Id="rId2" Type="http://schemas.openxmlformats.org/officeDocument/2006/relationships/tags" Target="../tags/tag394.xml" /><Relationship Id="rId3" Type="http://schemas.openxmlformats.org/officeDocument/2006/relationships/slideMaster" Target="../slideMasters/slideMaster8.xml" /></Relationships>
</file>

<file path=ppt/slideLayouts/_rels/slideLayout226.xml.rels>&#65279;<?xml version="1.0" encoding="utf-8" standalone="yes"?><Relationships xmlns="http://schemas.openxmlformats.org/package/2006/relationships"><Relationship Id="rId1" Type="http://schemas.openxmlformats.org/officeDocument/2006/relationships/tags" Target="../tags/tag395.xml" /><Relationship Id="rId2" Type="http://schemas.openxmlformats.org/officeDocument/2006/relationships/tags" Target="../tags/tag396.xml" /><Relationship Id="rId3" Type="http://schemas.openxmlformats.org/officeDocument/2006/relationships/slideMaster" Target="../slideMasters/slideMaster8.xml" /></Relationships>
</file>

<file path=ppt/slideLayouts/_rels/slideLayout22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8.xml" /></Relationships>
</file>

<file path=ppt/slideLayouts/_rels/slideLayout22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229.xml.rels>&#65279;<?xml version="1.0" encoding="utf-8" standalone="yes"?><Relationships xmlns="http://schemas.openxmlformats.org/package/2006/relationships"><Relationship Id="rId1" Type="http://schemas.openxmlformats.org/officeDocument/2006/relationships/tags" Target="../tags/tag398.xml" /><Relationship Id="rId2" Type="http://schemas.openxmlformats.org/officeDocument/2006/relationships/tags" Target="../tags/tag399.xml" /><Relationship Id="rId3" Type="http://schemas.openxmlformats.org/officeDocument/2006/relationships/slideMaster" Target="../slideMasters/slideMaster9.xml" /></Relationships>
</file>

<file path=ppt/slideLayouts/_rels/slideLayout23.xml.rels>&#65279;<?xml version="1.0" encoding="utf-8" standalone="yes"?><Relationships xmlns="http://schemas.openxmlformats.org/package/2006/relationships"><Relationship Id="rId1" Type="http://schemas.openxmlformats.org/officeDocument/2006/relationships/tags" Target="../tags/tag23.xml" /><Relationship Id="rId2" Type="http://schemas.openxmlformats.org/officeDocument/2006/relationships/tags" Target="../tags/tag24.xml" /><Relationship Id="rId3" Type="http://schemas.openxmlformats.org/officeDocument/2006/relationships/slideMaster" Target="../slideMasters/slideMaster2.xml" /></Relationships>
</file>

<file path=ppt/slideLayouts/_rels/slideLayout230.xml.rels>&#65279;<?xml version="1.0" encoding="utf-8" standalone="yes"?><Relationships xmlns="http://schemas.openxmlformats.org/package/2006/relationships"><Relationship Id="rId1" Type="http://schemas.openxmlformats.org/officeDocument/2006/relationships/tags" Target="../tags/tag400.xml" /><Relationship Id="rId2" Type="http://schemas.openxmlformats.org/officeDocument/2006/relationships/tags" Target="../tags/tag401.xml" /><Relationship Id="rId3" Type="http://schemas.openxmlformats.org/officeDocument/2006/relationships/slideMaster" Target="../slideMasters/slideMaster9.xml" /></Relationships>
</file>

<file path=ppt/slideLayouts/_rels/slideLayout231.xml.rels>&#65279;<?xml version="1.0" encoding="utf-8" standalone="yes"?><Relationships xmlns="http://schemas.openxmlformats.org/package/2006/relationships"><Relationship Id="rId1" Type="http://schemas.openxmlformats.org/officeDocument/2006/relationships/tags" Target="../tags/tag402.xml" /><Relationship Id="rId2" Type="http://schemas.openxmlformats.org/officeDocument/2006/relationships/tags" Target="../tags/tag403.xml" /><Relationship Id="rId3" Type="http://schemas.openxmlformats.org/officeDocument/2006/relationships/slideMaster" Target="../slideMasters/slideMaster9.xml" /></Relationships>
</file>

<file path=ppt/slideLayouts/_rels/slideLayout232.xml.rels>&#65279;<?xml version="1.0" encoding="utf-8" standalone="yes"?><Relationships xmlns="http://schemas.openxmlformats.org/package/2006/relationships"><Relationship Id="rId1" Type="http://schemas.openxmlformats.org/officeDocument/2006/relationships/tags" Target="../tags/tag404.xml" /><Relationship Id="rId2" Type="http://schemas.openxmlformats.org/officeDocument/2006/relationships/tags" Target="../tags/tag405.xml" /><Relationship Id="rId3" Type="http://schemas.openxmlformats.org/officeDocument/2006/relationships/image" Target="../media/image1.png" /><Relationship Id="rId4" Type="http://schemas.openxmlformats.org/officeDocument/2006/relationships/slideMaster" Target="../slideMasters/slideMaster9.xml" /></Relationships>
</file>

<file path=ppt/slideLayouts/_rels/slideLayout233.xml.rels>&#65279;<?xml version="1.0" encoding="utf-8" standalone="yes"?><Relationships xmlns="http://schemas.openxmlformats.org/package/2006/relationships"><Relationship Id="rId1" Type="http://schemas.openxmlformats.org/officeDocument/2006/relationships/tags" Target="../tags/tag406.xml" /><Relationship Id="rId2" Type="http://schemas.openxmlformats.org/officeDocument/2006/relationships/tags" Target="../tags/tag407.xml" /><Relationship Id="rId3" Type="http://schemas.openxmlformats.org/officeDocument/2006/relationships/tags" Target="../tags/tag408.xml" /><Relationship Id="rId4" Type="http://schemas.openxmlformats.org/officeDocument/2006/relationships/tags" Target="../tags/tag409.xml" /><Relationship Id="rId5" Type="http://schemas.openxmlformats.org/officeDocument/2006/relationships/tags" Target="../tags/tag410.xml" /><Relationship Id="rId6" Type="http://schemas.openxmlformats.org/officeDocument/2006/relationships/slideMaster" Target="../slideMasters/slideMaster9.xml" /></Relationships>
</file>

<file path=ppt/slideLayouts/_rels/slideLayout234.xml.rels>&#65279;<?xml version="1.0" encoding="utf-8" standalone="yes"?><Relationships xmlns="http://schemas.openxmlformats.org/package/2006/relationships"><Relationship Id="rId1" Type="http://schemas.openxmlformats.org/officeDocument/2006/relationships/tags" Target="../tags/tag411.xml" /><Relationship Id="rId2" Type="http://schemas.openxmlformats.org/officeDocument/2006/relationships/tags" Target="../tags/tag412.xml" /><Relationship Id="rId3" Type="http://schemas.openxmlformats.org/officeDocument/2006/relationships/tags" Target="../tags/tag413.xml" /><Relationship Id="rId4" Type="http://schemas.openxmlformats.org/officeDocument/2006/relationships/slideMaster" Target="../slideMasters/slideMaster9.xml" /></Relationships>
</file>

<file path=ppt/slideLayouts/_rels/slideLayout235.xml.rels>&#65279;<?xml version="1.0" encoding="utf-8" standalone="yes"?><Relationships xmlns="http://schemas.openxmlformats.org/package/2006/relationships"><Relationship Id="rId1" Type="http://schemas.openxmlformats.org/officeDocument/2006/relationships/tags" Target="../tags/tag414.xml" /><Relationship Id="rId2" Type="http://schemas.openxmlformats.org/officeDocument/2006/relationships/tags" Target="../tags/tag415.xml" /><Relationship Id="rId3" Type="http://schemas.openxmlformats.org/officeDocument/2006/relationships/slideMaster" Target="../slideMasters/slideMaster9.xml" /></Relationships>
</file>

<file path=ppt/slideLayouts/_rels/slideLayout236.xml.rels>&#65279;<?xml version="1.0" encoding="utf-8" standalone="yes"?><Relationships xmlns="http://schemas.openxmlformats.org/package/2006/relationships"><Relationship Id="rId1" Type="http://schemas.openxmlformats.org/officeDocument/2006/relationships/tags" Target="../tags/tag416.xml" /><Relationship Id="rId2" Type="http://schemas.openxmlformats.org/officeDocument/2006/relationships/tags" Target="../tags/tag417.xml" /><Relationship Id="rId3" Type="http://schemas.openxmlformats.org/officeDocument/2006/relationships/slideMaster" Target="../slideMasters/slideMaster9.xml" /></Relationships>
</file>

<file path=ppt/slideLayouts/_rels/slideLayout23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9.xml" /></Relationships>
</file>

<file path=ppt/slideLayouts/_rels/slideLayout23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239.xml.rels>&#65279;<?xml version="1.0" encoding="utf-8" standalone="yes"?><Relationships xmlns="http://schemas.openxmlformats.org/package/2006/relationships"><Relationship Id="rId1" Type="http://schemas.openxmlformats.org/officeDocument/2006/relationships/tags" Target="../tags/tag419.xml" /><Relationship Id="rId2" Type="http://schemas.openxmlformats.org/officeDocument/2006/relationships/tags" Target="../tags/tag420.xml" /><Relationship Id="rId3" Type="http://schemas.openxmlformats.org/officeDocument/2006/relationships/slideMaster" Target="../slideMasters/slideMaster10.xml" /></Relationships>
</file>

<file path=ppt/slideLayouts/_rels/slideLayout24.xml.rels>&#65279;<?xml version="1.0" encoding="utf-8" standalone="yes"?><Relationships xmlns="http://schemas.openxmlformats.org/package/2006/relationships"><Relationship Id="rId1" Type="http://schemas.openxmlformats.org/officeDocument/2006/relationships/tags" Target="../tags/tag25.xml" /><Relationship Id="rId2" Type="http://schemas.openxmlformats.org/officeDocument/2006/relationships/tags" Target="../tags/tag26.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240.xml.rels>&#65279;<?xml version="1.0" encoding="utf-8" standalone="yes"?><Relationships xmlns="http://schemas.openxmlformats.org/package/2006/relationships"><Relationship Id="rId1" Type="http://schemas.openxmlformats.org/officeDocument/2006/relationships/tags" Target="../tags/tag421.xml" /><Relationship Id="rId2" Type="http://schemas.openxmlformats.org/officeDocument/2006/relationships/tags" Target="../tags/tag422.xml" /><Relationship Id="rId3" Type="http://schemas.openxmlformats.org/officeDocument/2006/relationships/slideMaster" Target="../slideMasters/slideMaster10.xml" /></Relationships>
</file>

<file path=ppt/slideLayouts/_rels/slideLayout241.xml.rels>&#65279;<?xml version="1.0" encoding="utf-8" standalone="yes"?><Relationships xmlns="http://schemas.openxmlformats.org/package/2006/relationships"><Relationship Id="rId1" Type="http://schemas.openxmlformats.org/officeDocument/2006/relationships/tags" Target="../tags/tag423.xml" /><Relationship Id="rId2" Type="http://schemas.openxmlformats.org/officeDocument/2006/relationships/tags" Target="../tags/tag424.xml" /><Relationship Id="rId3" Type="http://schemas.openxmlformats.org/officeDocument/2006/relationships/slideMaster" Target="../slideMasters/slideMaster10.xml" /></Relationships>
</file>

<file path=ppt/slideLayouts/_rels/slideLayout242.xml.rels>&#65279;<?xml version="1.0" encoding="utf-8" standalone="yes"?><Relationships xmlns="http://schemas.openxmlformats.org/package/2006/relationships"><Relationship Id="rId1" Type="http://schemas.openxmlformats.org/officeDocument/2006/relationships/tags" Target="../tags/tag425.xml" /><Relationship Id="rId2" Type="http://schemas.openxmlformats.org/officeDocument/2006/relationships/tags" Target="../tags/tag426.xml" /><Relationship Id="rId3" Type="http://schemas.openxmlformats.org/officeDocument/2006/relationships/image" Target="../media/image1.png" /><Relationship Id="rId4" Type="http://schemas.openxmlformats.org/officeDocument/2006/relationships/slideMaster" Target="../slideMasters/slideMaster10.xml" /></Relationships>
</file>

<file path=ppt/slideLayouts/_rels/slideLayout243.xml.rels>&#65279;<?xml version="1.0" encoding="utf-8" standalone="yes"?><Relationships xmlns="http://schemas.openxmlformats.org/package/2006/relationships"><Relationship Id="rId1" Type="http://schemas.openxmlformats.org/officeDocument/2006/relationships/tags" Target="../tags/tag427.xml" /><Relationship Id="rId2" Type="http://schemas.openxmlformats.org/officeDocument/2006/relationships/tags" Target="../tags/tag428.xml" /><Relationship Id="rId3" Type="http://schemas.openxmlformats.org/officeDocument/2006/relationships/tags" Target="../tags/tag429.xml" /><Relationship Id="rId4" Type="http://schemas.openxmlformats.org/officeDocument/2006/relationships/tags" Target="../tags/tag430.xml" /><Relationship Id="rId5" Type="http://schemas.openxmlformats.org/officeDocument/2006/relationships/tags" Target="../tags/tag431.xml" /><Relationship Id="rId6" Type="http://schemas.openxmlformats.org/officeDocument/2006/relationships/slideMaster" Target="../slideMasters/slideMaster10.xml" /></Relationships>
</file>

<file path=ppt/slideLayouts/_rels/slideLayout244.xml.rels>&#65279;<?xml version="1.0" encoding="utf-8" standalone="yes"?><Relationships xmlns="http://schemas.openxmlformats.org/package/2006/relationships"><Relationship Id="rId1" Type="http://schemas.openxmlformats.org/officeDocument/2006/relationships/tags" Target="../tags/tag432.xml" /><Relationship Id="rId2" Type="http://schemas.openxmlformats.org/officeDocument/2006/relationships/tags" Target="../tags/tag433.xml" /><Relationship Id="rId3" Type="http://schemas.openxmlformats.org/officeDocument/2006/relationships/tags" Target="../tags/tag434.xml" /><Relationship Id="rId4" Type="http://schemas.openxmlformats.org/officeDocument/2006/relationships/slideMaster" Target="../slideMasters/slideMaster10.xml" /></Relationships>
</file>

<file path=ppt/slideLayouts/_rels/slideLayout245.xml.rels>&#65279;<?xml version="1.0" encoding="utf-8" standalone="yes"?><Relationships xmlns="http://schemas.openxmlformats.org/package/2006/relationships"><Relationship Id="rId1" Type="http://schemas.openxmlformats.org/officeDocument/2006/relationships/tags" Target="../tags/tag435.xml" /><Relationship Id="rId2" Type="http://schemas.openxmlformats.org/officeDocument/2006/relationships/tags" Target="../tags/tag436.xml" /><Relationship Id="rId3" Type="http://schemas.openxmlformats.org/officeDocument/2006/relationships/slideMaster" Target="../slideMasters/slideMaster10.xml" /></Relationships>
</file>

<file path=ppt/slideLayouts/_rels/slideLayout246.xml.rels>&#65279;<?xml version="1.0" encoding="utf-8" standalone="yes"?><Relationships xmlns="http://schemas.openxmlformats.org/package/2006/relationships"><Relationship Id="rId1" Type="http://schemas.openxmlformats.org/officeDocument/2006/relationships/tags" Target="../tags/tag437.xml" /><Relationship Id="rId2" Type="http://schemas.openxmlformats.org/officeDocument/2006/relationships/tags" Target="../tags/tag438.xml" /><Relationship Id="rId3" Type="http://schemas.openxmlformats.org/officeDocument/2006/relationships/slideMaster" Target="../slideMasters/slideMaster10.xml" /></Relationships>
</file>

<file path=ppt/slideLayouts/_rels/slideLayout24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0.xml" /></Relationships>
</file>

<file path=ppt/slideLayouts/_rels/slideLayout24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249.xml.rels>&#65279;<?xml version="1.0" encoding="utf-8" standalone="yes"?><Relationships xmlns="http://schemas.openxmlformats.org/package/2006/relationships"><Relationship Id="rId1" Type="http://schemas.openxmlformats.org/officeDocument/2006/relationships/tags" Target="../tags/tag440.xml" /><Relationship Id="rId2" Type="http://schemas.openxmlformats.org/officeDocument/2006/relationships/tags" Target="../tags/tag441.xml" /><Relationship Id="rId3" Type="http://schemas.openxmlformats.org/officeDocument/2006/relationships/slideMaster" Target="../slideMasters/slideMaster11.xml" /></Relationships>
</file>

<file path=ppt/slideLayouts/_rels/slideLayout25.xml.rels>&#65279;<?xml version="1.0" encoding="utf-8" standalone="yes"?><Relationships xmlns="http://schemas.openxmlformats.org/package/2006/relationships"><Relationship Id="rId1" Type="http://schemas.openxmlformats.org/officeDocument/2006/relationships/tags" Target="../tags/tag27.xml" /><Relationship Id="rId2" Type="http://schemas.openxmlformats.org/officeDocument/2006/relationships/tags" Target="../tags/tag28.xml" /><Relationship Id="rId3" Type="http://schemas.openxmlformats.org/officeDocument/2006/relationships/slideMaster" Target="../slideMasters/slideMaster2.xml" /></Relationships>
</file>

<file path=ppt/slideLayouts/_rels/slideLayout250.xml.rels>&#65279;<?xml version="1.0" encoding="utf-8" standalone="yes"?><Relationships xmlns="http://schemas.openxmlformats.org/package/2006/relationships"><Relationship Id="rId1" Type="http://schemas.openxmlformats.org/officeDocument/2006/relationships/tags" Target="../tags/tag442.xml" /><Relationship Id="rId2" Type="http://schemas.openxmlformats.org/officeDocument/2006/relationships/tags" Target="../tags/tag443.xml" /><Relationship Id="rId3" Type="http://schemas.openxmlformats.org/officeDocument/2006/relationships/slideMaster" Target="../slideMasters/slideMaster11.xml" /></Relationships>
</file>

<file path=ppt/slideLayouts/_rels/slideLayout251.xml.rels>&#65279;<?xml version="1.0" encoding="utf-8" standalone="yes"?><Relationships xmlns="http://schemas.openxmlformats.org/package/2006/relationships"><Relationship Id="rId1" Type="http://schemas.openxmlformats.org/officeDocument/2006/relationships/tags" Target="../tags/tag444.xml" /><Relationship Id="rId2" Type="http://schemas.openxmlformats.org/officeDocument/2006/relationships/tags" Target="../tags/tag445.xml" /><Relationship Id="rId3" Type="http://schemas.openxmlformats.org/officeDocument/2006/relationships/slideMaster" Target="../slideMasters/slideMaster11.xml" /></Relationships>
</file>

<file path=ppt/slideLayouts/_rels/slideLayout252.xml.rels>&#65279;<?xml version="1.0" encoding="utf-8" standalone="yes"?><Relationships xmlns="http://schemas.openxmlformats.org/package/2006/relationships"><Relationship Id="rId1" Type="http://schemas.openxmlformats.org/officeDocument/2006/relationships/tags" Target="../tags/tag446.xml" /><Relationship Id="rId2" Type="http://schemas.openxmlformats.org/officeDocument/2006/relationships/tags" Target="../tags/tag447.xml" /><Relationship Id="rId3" Type="http://schemas.openxmlformats.org/officeDocument/2006/relationships/image" Target="../media/image1.png" /><Relationship Id="rId4" Type="http://schemas.openxmlformats.org/officeDocument/2006/relationships/slideMaster" Target="../slideMasters/slideMaster11.xml" /></Relationships>
</file>

<file path=ppt/slideLayouts/_rels/slideLayout253.xml.rels>&#65279;<?xml version="1.0" encoding="utf-8" standalone="yes"?><Relationships xmlns="http://schemas.openxmlformats.org/package/2006/relationships"><Relationship Id="rId1" Type="http://schemas.openxmlformats.org/officeDocument/2006/relationships/tags" Target="../tags/tag448.xml" /><Relationship Id="rId2" Type="http://schemas.openxmlformats.org/officeDocument/2006/relationships/tags" Target="../tags/tag449.xml" /><Relationship Id="rId3" Type="http://schemas.openxmlformats.org/officeDocument/2006/relationships/tags" Target="../tags/tag450.xml" /><Relationship Id="rId4" Type="http://schemas.openxmlformats.org/officeDocument/2006/relationships/tags" Target="../tags/tag451.xml" /><Relationship Id="rId5" Type="http://schemas.openxmlformats.org/officeDocument/2006/relationships/tags" Target="../tags/tag452.xml" /><Relationship Id="rId6" Type="http://schemas.openxmlformats.org/officeDocument/2006/relationships/slideMaster" Target="../slideMasters/slideMaster11.xml" /></Relationships>
</file>

<file path=ppt/slideLayouts/_rels/slideLayout254.xml.rels>&#65279;<?xml version="1.0" encoding="utf-8" standalone="yes"?><Relationships xmlns="http://schemas.openxmlformats.org/package/2006/relationships"><Relationship Id="rId1" Type="http://schemas.openxmlformats.org/officeDocument/2006/relationships/tags" Target="../tags/tag453.xml" /><Relationship Id="rId2" Type="http://schemas.openxmlformats.org/officeDocument/2006/relationships/tags" Target="../tags/tag454.xml" /><Relationship Id="rId3" Type="http://schemas.openxmlformats.org/officeDocument/2006/relationships/tags" Target="../tags/tag455.xml" /><Relationship Id="rId4" Type="http://schemas.openxmlformats.org/officeDocument/2006/relationships/slideMaster" Target="../slideMasters/slideMaster11.xml" /></Relationships>
</file>

<file path=ppt/slideLayouts/_rels/slideLayout255.xml.rels>&#65279;<?xml version="1.0" encoding="utf-8" standalone="yes"?><Relationships xmlns="http://schemas.openxmlformats.org/package/2006/relationships"><Relationship Id="rId1" Type="http://schemas.openxmlformats.org/officeDocument/2006/relationships/tags" Target="../tags/tag456.xml" /><Relationship Id="rId2" Type="http://schemas.openxmlformats.org/officeDocument/2006/relationships/tags" Target="../tags/tag457.xml" /><Relationship Id="rId3" Type="http://schemas.openxmlformats.org/officeDocument/2006/relationships/slideMaster" Target="../slideMasters/slideMaster11.xml" /></Relationships>
</file>

<file path=ppt/slideLayouts/_rels/slideLayout256.xml.rels>&#65279;<?xml version="1.0" encoding="utf-8" standalone="yes"?><Relationships xmlns="http://schemas.openxmlformats.org/package/2006/relationships"><Relationship Id="rId1" Type="http://schemas.openxmlformats.org/officeDocument/2006/relationships/tags" Target="../tags/tag458.xml" /><Relationship Id="rId2" Type="http://schemas.openxmlformats.org/officeDocument/2006/relationships/tags" Target="../tags/tag459.xml" /><Relationship Id="rId3" Type="http://schemas.openxmlformats.org/officeDocument/2006/relationships/slideMaster" Target="../slideMasters/slideMaster11.xml" /></Relationships>
</file>

<file path=ppt/slideLayouts/_rels/slideLayout25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1.xml" /></Relationships>
</file>

<file path=ppt/slideLayouts/_rels/slideLayout25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259.xml.rels>&#65279;<?xml version="1.0" encoding="utf-8" standalone="yes"?><Relationships xmlns="http://schemas.openxmlformats.org/package/2006/relationships"><Relationship Id="rId1" Type="http://schemas.openxmlformats.org/officeDocument/2006/relationships/tags" Target="../tags/tag461.xml" /><Relationship Id="rId2" Type="http://schemas.openxmlformats.org/officeDocument/2006/relationships/tags" Target="../tags/tag462.xml" /><Relationship Id="rId3" Type="http://schemas.openxmlformats.org/officeDocument/2006/relationships/slideMaster" Target="../slideMasters/slideMaster12.xml" /></Relationships>
</file>

<file path=ppt/slideLayouts/_rels/slideLayout26.xml.rels>&#65279;<?xml version="1.0" encoding="utf-8" standalone="yes"?><Relationships xmlns="http://schemas.openxmlformats.org/package/2006/relationships"><Relationship Id="rId1" Type="http://schemas.openxmlformats.org/officeDocument/2006/relationships/tags" Target="../tags/tag29.xml" /><Relationship Id="rId2" Type="http://schemas.openxmlformats.org/officeDocument/2006/relationships/tags" Target="../tags/tag30.xml" /><Relationship Id="rId3" Type="http://schemas.openxmlformats.org/officeDocument/2006/relationships/slideMaster" Target="../slideMasters/slideMaster2.xml" /></Relationships>
</file>

<file path=ppt/slideLayouts/_rels/slideLayout260.xml.rels>&#65279;<?xml version="1.0" encoding="utf-8" standalone="yes"?><Relationships xmlns="http://schemas.openxmlformats.org/package/2006/relationships"><Relationship Id="rId1" Type="http://schemas.openxmlformats.org/officeDocument/2006/relationships/tags" Target="../tags/tag463.xml" /><Relationship Id="rId2" Type="http://schemas.openxmlformats.org/officeDocument/2006/relationships/tags" Target="../tags/tag464.xml" /><Relationship Id="rId3" Type="http://schemas.openxmlformats.org/officeDocument/2006/relationships/slideMaster" Target="../slideMasters/slideMaster12.xml" /></Relationships>
</file>

<file path=ppt/slideLayouts/_rels/slideLayout261.xml.rels>&#65279;<?xml version="1.0" encoding="utf-8" standalone="yes"?><Relationships xmlns="http://schemas.openxmlformats.org/package/2006/relationships"><Relationship Id="rId1" Type="http://schemas.openxmlformats.org/officeDocument/2006/relationships/tags" Target="../tags/tag465.xml" /><Relationship Id="rId2" Type="http://schemas.openxmlformats.org/officeDocument/2006/relationships/tags" Target="../tags/tag466.xml" /><Relationship Id="rId3" Type="http://schemas.openxmlformats.org/officeDocument/2006/relationships/slideMaster" Target="../slideMasters/slideMaster12.xml" /></Relationships>
</file>

<file path=ppt/slideLayouts/_rels/slideLayout262.xml.rels>&#65279;<?xml version="1.0" encoding="utf-8" standalone="yes"?><Relationships xmlns="http://schemas.openxmlformats.org/package/2006/relationships"><Relationship Id="rId1" Type="http://schemas.openxmlformats.org/officeDocument/2006/relationships/tags" Target="../tags/tag467.xml" /><Relationship Id="rId2" Type="http://schemas.openxmlformats.org/officeDocument/2006/relationships/tags" Target="../tags/tag468.xml" /><Relationship Id="rId3" Type="http://schemas.openxmlformats.org/officeDocument/2006/relationships/image" Target="../media/image1.png" /><Relationship Id="rId4" Type="http://schemas.openxmlformats.org/officeDocument/2006/relationships/slideMaster" Target="../slideMasters/slideMaster12.xml" /></Relationships>
</file>

<file path=ppt/slideLayouts/_rels/slideLayout263.xml.rels>&#65279;<?xml version="1.0" encoding="utf-8" standalone="yes"?><Relationships xmlns="http://schemas.openxmlformats.org/package/2006/relationships"><Relationship Id="rId1" Type="http://schemas.openxmlformats.org/officeDocument/2006/relationships/tags" Target="../tags/tag469.xml" /><Relationship Id="rId2" Type="http://schemas.openxmlformats.org/officeDocument/2006/relationships/tags" Target="../tags/tag470.xml" /><Relationship Id="rId3" Type="http://schemas.openxmlformats.org/officeDocument/2006/relationships/tags" Target="../tags/tag471.xml" /><Relationship Id="rId4" Type="http://schemas.openxmlformats.org/officeDocument/2006/relationships/tags" Target="../tags/tag472.xml" /><Relationship Id="rId5" Type="http://schemas.openxmlformats.org/officeDocument/2006/relationships/tags" Target="../tags/tag473.xml" /><Relationship Id="rId6" Type="http://schemas.openxmlformats.org/officeDocument/2006/relationships/slideMaster" Target="../slideMasters/slideMaster12.xml" /></Relationships>
</file>

<file path=ppt/slideLayouts/_rels/slideLayout264.xml.rels>&#65279;<?xml version="1.0" encoding="utf-8" standalone="yes"?><Relationships xmlns="http://schemas.openxmlformats.org/package/2006/relationships"><Relationship Id="rId1" Type="http://schemas.openxmlformats.org/officeDocument/2006/relationships/tags" Target="../tags/tag474.xml" /><Relationship Id="rId2" Type="http://schemas.openxmlformats.org/officeDocument/2006/relationships/tags" Target="../tags/tag475.xml" /><Relationship Id="rId3" Type="http://schemas.openxmlformats.org/officeDocument/2006/relationships/tags" Target="../tags/tag476.xml" /><Relationship Id="rId4" Type="http://schemas.openxmlformats.org/officeDocument/2006/relationships/slideMaster" Target="../slideMasters/slideMaster12.xml" /></Relationships>
</file>

<file path=ppt/slideLayouts/_rels/slideLayout265.xml.rels>&#65279;<?xml version="1.0" encoding="utf-8" standalone="yes"?><Relationships xmlns="http://schemas.openxmlformats.org/package/2006/relationships"><Relationship Id="rId1" Type="http://schemas.openxmlformats.org/officeDocument/2006/relationships/tags" Target="../tags/tag477.xml" /><Relationship Id="rId2" Type="http://schemas.openxmlformats.org/officeDocument/2006/relationships/tags" Target="../tags/tag478.xml" /><Relationship Id="rId3" Type="http://schemas.openxmlformats.org/officeDocument/2006/relationships/slideMaster" Target="../slideMasters/slideMaster12.xml" /></Relationships>
</file>

<file path=ppt/slideLayouts/_rels/slideLayout266.xml.rels>&#65279;<?xml version="1.0" encoding="utf-8" standalone="yes"?><Relationships xmlns="http://schemas.openxmlformats.org/package/2006/relationships"><Relationship Id="rId1" Type="http://schemas.openxmlformats.org/officeDocument/2006/relationships/tags" Target="../tags/tag479.xml" /><Relationship Id="rId2" Type="http://schemas.openxmlformats.org/officeDocument/2006/relationships/tags" Target="../tags/tag480.xml" /><Relationship Id="rId3" Type="http://schemas.openxmlformats.org/officeDocument/2006/relationships/slideMaster" Target="../slideMasters/slideMaster12.xml" /></Relationships>
</file>

<file path=ppt/slideLayouts/_rels/slideLayout26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2.xml" /></Relationships>
</file>

<file path=ppt/slideLayouts/_rels/slideLayout26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269.xml.rels>&#65279;<?xml version="1.0" encoding="utf-8" standalone="yes"?><Relationships xmlns="http://schemas.openxmlformats.org/package/2006/relationships"><Relationship Id="rId1" Type="http://schemas.openxmlformats.org/officeDocument/2006/relationships/tags" Target="../tags/tag482.xml" /><Relationship Id="rId2" Type="http://schemas.openxmlformats.org/officeDocument/2006/relationships/tags" Target="../tags/tag483.xml" /><Relationship Id="rId3" Type="http://schemas.openxmlformats.org/officeDocument/2006/relationships/slideMaster" Target="../slideMasters/slideMaster13.xml" /></Relationships>
</file>

<file path=ppt/slideLayouts/_rels/slideLayout27.xml.rels>&#65279;<?xml version="1.0" encoding="utf-8" standalone="yes"?><Relationships xmlns="http://schemas.openxmlformats.org/package/2006/relationships"><Relationship Id="rId1" Type="http://schemas.openxmlformats.org/officeDocument/2006/relationships/image" Target="../media/image2.jpeg" /><Relationship Id="rId2" Type="http://schemas.openxmlformats.org/officeDocument/2006/relationships/slideMaster" Target="../slideMasters/slideMaster2.xml" /></Relationships>
</file>

<file path=ppt/slideLayouts/_rels/slideLayout270.xml.rels>&#65279;<?xml version="1.0" encoding="utf-8" standalone="yes"?><Relationships xmlns="http://schemas.openxmlformats.org/package/2006/relationships"><Relationship Id="rId1" Type="http://schemas.openxmlformats.org/officeDocument/2006/relationships/tags" Target="../tags/tag484.xml" /><Relationship Id="rId2" Type="http://schemas.openxmlformats.org/officeDocument/2006/relationships/tags" Target="../tags/tag485.xml" /><Relationship Id="rId3" Type="http://schemas.openxmlformats.org/officeDocument/2006/relationships/slideMaster" Target="../slideMasters/slideMaster13.xml" /></Relationships>
</file>

<file path=ppt/slideLayouts/_rels/slideLayout271.xml.rels>&#65279;<?xml version="1.0" encoding="utf-8" standalone="yes"?><Relationships xmlns="http://schemas.openxmlformats.org/package/2006/relationships"><Relationship Id="rId1" Type="http://schemas.openxmlformats.org/officeDocument/2006/relationships/tags" Target="../tags/tag486.xml" /><Relationship Id="rId2" Type="http://schemas.openxmlformats.org/officeDocument/2006/relationships/tags" Target="../tags/tag487.xml" /><Relationship Id="rId3" Type="http://schemas.openxmlformats.org/officeDocument/2006/relationships/slideMaster" Target="../slideMasters/slideMaster13.xml" /></Relationships>
</file>

<file path=ppt/slideLayouts/_rels/slideLayout272.xml.rels>&#65279;<?xml version="1.0" encoding="utf-8" standalone="yes"?><Relationships xmlns="http://schemas.openxmlformats.org/package/2006/relationships"><Relationship Id="rId1" Type="http://schemas.openxmlformats.org/officeDocument/2006/relationships/tags" Target="../tags/tag488.xml" /><Relationship Id="rId2" Type="http://schemas.openxmlformats.org/officeDocument/2006/relationships/tags" Target="../tags/tag489.xml" /><Relationship Id="rId3" Type="http://schemas.openxmlformats.org/officeDocument/2006/relationships/image" Target="../media/image1.png" /><Relationship Id="rId4" Type="http://schemas.openxmlformats.org/officeDocument/2006/relationships/slideMaster" Target="../slideMasters/slideMaster13.xml" /></Relationships>
</file>

<file path=ppt/slideLayouts/_rels/slideLayout273.xml.rels>&#65279;<?xml version="1.0" encoding="utf-8" standalone="yes"?><Relationships xmlns="http://schemas.openxmlformats.org/package/2006/relationships"><Relationship Id="rId1" Type="http://schemas.openxmlformats.org/officeDocument/2006/relationships/tags" Target="../tags/tag490.xml" /><Relationship Id="rId2" Type="http://schemas.openxmlformats.org/officeDocument/2006/relationships/tags" Target="../tags/tag491.xml" /><Relationship Id="rId3" Type="http://schemas.openxmlformats.org/officeDocument/2006/relationships/tags" Target="../tags/tag492.xml" /><Relationship Id="rId4" Type="http://schemas.openxmlformats.org/officeDocument/2006/relationships/tags" Target="../tags/tag493.xml" /><Relationship Id="rId5" Type="http://schemas.openxmlformats.org/officeDocument/2006/relationships/tags" Target="../tags/tag494.xml" /><Relationship Id="rId6" Type="http://schemas.openxmlformats.org/officeDocument/2006/relationships/slideMaster" Target="../slideMasters/slideMaster13.xml" /></Relationships>
</file>

<file path=ppt/slideLayouts/_rels/slideLayout274.xml.rels>&#65279;<?xml version="1.0" encoding="utf-8" standalone="yes"?><Relationships xmlns="http://schemas.openxmlformats.org/package/2006/relationships"><Relationship Id="rId1" Type="http://schemas.openxmlformats.org/officeDocument/2006/relationships/tags" Target="../tags/tag495.xml" /><Relationship Id="rId2" Type="http://schemas.openxmlformats.org/officeDocument/2006/relationships/tags" Target="../tags/tag496.xml" /><Relationship Id="rId3" Type="http://schemas.openxmlformats.org/officeDocument/2006/relationships/tags" Target="../tags/tag497.xml" /><Relationship Id="rId4" Type="http://schemas.openxmlformats.org/officeDocument/2006/relationships/slideMaster" Target="../slideMasters/slideMaster13.xml" /></Relationships>
</file>

<file path=ppt/slideLayouts/_rels/slideLayout275.xml.rels>&#65279;<?xml version="1.0" encoding="utf-8" standalone="yes"?><Relationships xmlns="http://schemas.openxmlformats.org/package/2006/relationships"><Relationship Id="rId1" Type="http://schemas.openxmlformats.org/officeDocument/2006/relationships/tags" Target="../tags/tag498.xml" /><Relationship Id="rId2" Type="http://schemas.openxmlformats.org/officeDocument/2006/relationships/tags" Target="../tags/tag499.xml" /><Relationship Id="rId3" Type="http://schemas.openxmlformats.org/officeDocument/2006/relationships/slideMaster" Target="../slideMasters/slideMaster13.xml" /></Relationships>
</file>

<file path=ppt/slideLayouts/_rels/slideLayout276.xml.rels>&#65279;<?xml version="1.0" encoding="utf-8" standalone="yes"?><Relationships xmlns="http://schemas.openxmlformats.org/package/2006/relationships"><Relationship Id="rId1" Type="http://schemas.openxmlformats.org/officeDocument/2006/relationships/tags" Target="../tags/tag500.xml" /><Relationship Id="rId2" Type="http://schemas.openxmlformats.org/officeDocument/2006/relationships/tags" Target="../tags/tag501.xml" /><Relationship Id="rId3" Type="http://schemas.openxmlformats.org/officeDocument/2006/relationships/slideMaster" Target="../slideMasters/slideMaster13.xml" /></Relationships>
</file>

<file path=ppt/slideLayouts/_rels/slideLayout27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3.xml" /></Relationships>
</file>

<file path=ppt/slideLayouts/_rels/slideLayout27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279.xml.rels>&#65279;<?xml version="1.0" encoding="utf-8" standalone="yes"?><Relationships xmlns="http://schemas.openxmlformats.org/package/2006/relationships"><Relationship Id="rId1" Type="http://schemas.openxmlformats.org/officeDocument/2006/relationships/tags" Target="../tags/tag503.xml" /><Relationship Id="rId2" Type="http://schemas.openxmlformats.org/officeDocument/2006/relationships/tags" Target="../tags/tag504.xml" /><Relationship Id="rId3" Type="http://schemas.openxmlformats.org/officeDocument/2006/relationships/slideMaster" Target="../slideMasters/slideMaster14.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80.xml.rels>&#65279;<?xml version="1.0" encoding="utf-8" standalone="yes"?><Relationships xmlns="http://schemas.openxmlformats.org/package/2006/relationships"><Relationship Id="rId1" Type="http://schemas.openxmlformats.org/officeDocument/2006/relationships/tags" Target="../tags/tag505.xml" /><Relationship Id="rId2" Type="http://schemas.openxmlformats.org/officeDocument/2006/relationships/tags" Target="../tags/tag506.xml" /><Relationship Id="rId3" Type="http://schemas.openxmlformats.org/officeDocument/2006/relationships/slideMaster" Target="../slideMasters/slideMaster14.xml" /></Relationships>
</file>

<file path=ppt/slideLayouts/_rels/slideLayout281.xml.rels>&#65279;<?xml version="1.0" encoding="utf-8" standalone="yes"?><Relationships xmlns="http://schemas.openxmlformats.org/package/2006/relationships"><Relationship Id="rId1" Type="http://schemas.openxmlformats.org/officeDocument/2006/relationships/tags" Target="../tags/tag507.xml" /><Relationship Id="rId2" Type="http://schemas.openxmlformats.org/officeDocument/2006/relationships/tags" Target="../tags/tag508.xml" /><Relationship Id="rId3" Type="http://schemas.openxmlformats.org/officeDocument/2006/relationships/slideMaster" Target="../slideMasters/slideMaster14.xml" /></Relationships>
</file>

<file path=ppt/slideLayouts/_rels/slideLayout282.xml.rels>&#65279;<?xml version="1.0" encoding="utf-8" standalone="yes"?><Relationships xmlns="http://schemas.openxmlformats.org/package/2006/relationships"><Relationship Id="rId1" Type="http://schemas.openxmlformats.org/officeDocument/2006/relationships/tags" Target="../tags/tag509.xml" /><Relationship Id="rId2" Type="http://schemas.openxmlformats.org/officeDocument/2006/relationships/tags" Target="../tags/tag510.xml" /><Relationship Id="rId3" Type="http://schemas.openxmlformats.org/officeDocument/2006/relationships/image" Target="../media/image1.png" /><Relationship Id="rId4" Type="http://schemas.openxmlformats.org/officeDocument/2006/relationships/slideMaster" Target="../slideMasters/slideMaster14.xml" /></Relationships>
</file>

<file path=ppt/slideLayouts/_rels/slideLayout283.xml.rels>&#65279;<?xml version="1.0" encoding="utf-8" standalone="yes"?><Relationships xmlns="http://schemas.openxmlformats.org/package/2006/relationships"><Relationship Id="rId1" Type="http://schemas.openxmlformats.org/officeDocument/2006/relationships/tags" Target="../tags/tag511.xml" /><Relationship Id="rId2" Type="http://schemas.openxmlformats.org/officeDocument/2006/relationships/tags" Target="../tags/tag512.xml" /><Relationship Id="rId3" Type="http://schemas.openxmlformats.org/officeDocument/2006/relationships/tags" Target="../tags/tag513.xml" /><Relationship Id="rId4" Type="http://schemas.openxmlformats.org/officeDocument/2006/relationships/tags" Target="../tags/tag514.xml" /><Relationship Id="rId5" Type="http://schemas.openxmlformats.org/officeDocument/2006/relationships/tags" Target="../tags/tag515.xml" /><Relationship Id="rId6" Type="http://schemas.openxmlformats.org/officeDocument/2006/relationships/slideMaster" Target="../slideMasters/slideMaster14.xml" /></Relationships>
</file>

<file path=ppt/slideLayouts/_rels/slideLayout284.xml.rels>&#65279;<?xml version="1.0" encoding="utf-8" standalone="yes"?><Relationships xmlns="http://schemas.openxmlformats.org/package/2006/relationships"><Relationship Id="rId1" Type="http://schemas.openxmlformats.org/officeDocument/2006/relationships/tags" Target="../tags/tag516.xml" /><Relationship Id="rId2" Type="http://schemas.openxmlformats.org/officeDocument/2006/relationships/tags" Target="../tags/tag517.xml" /><Relationship Id="rId3" Type="http://schemas.openxmlformats.org/officeDocument/2006/relationships/tags" Target="../tags/tag518.xml" /><Relationship Id="rId4" Type="http://schemas.openxmlformats.org/officeDocument/2006/relationships/slideMaster" Target="../slideMasters/slideMaster14.xml" /></Relationships>
</file>

<file path=ppt/slideLayouts/_rels/slideLayout285.xml.rels>&#65279;<?xml version="1.0" encoding="utf-8" standalone="yes"?><Relationships xmlns="http://schemas.openxmlformats.org/package/2006/relationships"><Relationship Id="rId1" Type="http://schemas.openxmlformats.org/officeDocument/2006/relationships/tags" Target="../tags/tag519.xml" /><Relationship Id="rId2" Type="http://schemas.openxmlformats.org/officeDocument/2006/relationships/tags" Target="../tags/tag520.xml" /><Relationship Id="rId3" Type="http://schemas.openxmlformats.org/officeDocument/2006/relationships/slideMaster" Target="../slideMasters/slideMaster14.xml" /></Relationships>
</file>

<file path=ppt/slideLayouts/_rels/slideLayout286.xml.rels>&#65279;<?xml version="1.0" encoding="utf-8" standalone="yes"?><Relationships xmlns="http://schemas.openxmlformats.org/package/2006/relationships"><Relationship Id="rId1" Type="http://schemas.openxmlformats.org/officeDocument/2006/relationships/tags" Target="../tags/tag521.xml" /><Relationship Id="rId2" Type="http://schemas.openxmlformats.org/officeDocument/2006/relationships/tags" Target="../tags/tag522.xml" /><Relationship Id="rId3" Type="http://schemas.openxmlformats.org/officeDocument/2006/relationships/slideMaster" Target="../slideMasters/slideMaster14.xml" /></Relationships>
</file>

<file path=ppt/slideLayouts/_rels/slideLayout28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4.xml" /></Relationships>
</file>

<file path=ppt/slideLayouts/_rels/slideLayout28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289.xml.rels>&#65279;<?xml version="1.0" encoding="utf-8" standalone="yes"?><Relationships xmlns="http://schemas.openxmlformats.org/package/2006/relationships"><Relationship Id="rId1" Type="http://schemas.openxmlformats.org/officeDocument/2006/relationships/tags" Target="../tags/tag524.xml" /><Relationship Id="rId2" Type="http://schemas.openxmlformats.org/officeDocument/2006/relationships/tags" Target="../tags/tag525.xml" /><Relationship Id="rId3" Type="http://schemas.openxmlformats.org/officeDocument/2006/relationships/slideMaster" Target="../slideMasters/slideMaster15.xml" /></Relationships>
</file>

<file path=ppt/slideLayouts/_rels/slideLayout29.xml.rels>&#65279;<?xml version="1.0" encoding="utf-8" standalone="yes"?><Relationships xmlns="http://schemas.openxmlformats.org/package/2006/relationships"><Relationship Id="rId1" Type="http://schemas.openxmlformats.org/officeDocument/2006/relationships/tags" Target="../tags/tag31.xml" /><Relationship Id="rId2" Type="http://schemas.openxmlformats.org/officeDocument/2006/relationships/tags" Target="../tags/tag32.xml" /><Relationship Id="rId3" Type="http://schemas.openxmlformats.org/officeDocument/2006/relationships/slideMaster" Target="../slideMasters/slideMaster2.xml" /></Relationships>
</file>

<file path=ppt/slideLayouts/_rels/slideLayout290.xml.rels>&#65279;<?xml version="1.0" encoding="utf-8" standalone="yes"?><Relationships xmlns="http://schemas.openxmlformats.org/package/2006/relationships"><Relationship Id="rId1" Type="http://schemas.openxmlformats.org/officeDocument/2006/relationships/tags" Target="../tags/tag526.xml" /><Relationship Id="rId2" Type="http://schemas.openxmlformats.org/officeDocument/2006/relationships/tags" Target="../tags/tag527.xml" /><Relationship Id="rId3" Type="http://schemas.openxmlformats.org/officeDocument/2006/relationships/slideMaster" Target="../slideMasters/slideMaster15.xml" /></Relationships>
</file>

<file path=ppt/slideLayouts/_rels/slideLayout291.xml.rels>&#65279;<?xml version="1.0" encoding="utf-8" standalone="yes"?><Relationships xmlns="http://schemas.openxmlformats.org/package/2006/relationships"><Relationship Id="rId1" Type="http://schemas.openxmlformats.org/officeDocument/2006/relationships/tags" Target="../tags/tag528.xml" /><Relationship Id="rId2" Type="http://schemas.openxmlformats.org/officeDocument/2006/relationships/tags" Target="../tags/tag529.xml" /><Relationship Id="rId3" Type="http://schemas.openxmlformats.org/officeDocument/2006/relationships/slideMaster" Target="../slideMasters/slideMaster15.xml" /></Relationships>
</file>

<file path=ppt/slideLayouts/_rels/slideLayout292.xml.rels>&#65279;<?xml version="1.0" encoding="utf-8" standalone="yes"?><Relationships xmlns="http://schemas.openxmlformats.org/package/2006/relationships"><Relationship Id="rId1" Type="http://schemas.openxmlformats.org/officeDocument/2006/relationships/tags" Target="../tags/tag530.xml" /><Relationship Id="rId2" Type="http://schemas.openxmlformats.org/officeDocument/2006/relationships/tags" Target="../tags/tag531.xml" /><Relationship Id="rId3" Type="http://schemas.openxmlformats.org/officeDocument/2006/relationships/image" Target="../media/image1.png" /><Relationship Id="rId4" Type="http://schemas.openxmlformats.org/officeDocument/2006/relationships/slideMaster" Target="../slideMasters/slideMaster15.xml" /></Relationships>
</file>

<file path=ppt/slideLayouts/_rels/slideLayout293.xml.rels>&#65279;<?xml version="1.0" encoding="utf-8" standalone="yes"?><Relationships xmlns="http://schemas.openxmlformats.org/package/2006/relationships"><Relationship Id="rId1" Type="http://schemas.openxmlformats.org/officeDocument/2006/relationships/tags" Target="../tags/tag532.xml" /><Relationship Id="rId2" Type="http://schemas.openxmlformats.org/officeDocument/2006/relationships/tags" Target="../tags/tag533.xml" /><Relationship Id="rId3" Type="http://schemas.openxmlformats.org/officeDocument/2006/relationships/tags" Target="../tags/tag534.xml" /><Relationship Id="rId4" Type="http://schemas.openxmlformats.org/officeDocument/2006/relationships/tags" Target="../tags/tag535.xml" /><Relationship Id="rId5" Type="http://schemas.openxmlformats.org/officeDocument/2006/relationships/tags" Target="../tags/tag536.xml" /><Relationship Id="rId6" Type="http://schemas.openxmlformats.org/officeDocument/2006/relationships/slideMaster" Target="../slideMasters/slideMaster15.xml" /></Relationships>
</file>

<file path=ppt/slideLayouts/_rels/slideLayout294.xml.rels>&#65279;<?xml version="1.0" encoding="utf-8" standalone="yes"?><Relationships xmlns="http://schemas.openxmlformats.org/package/2006/relationships"><Relationship Id="rId1" Type="http://schemas.openxmlformats.org/officeDocument/2006/relationships/tags" Target="../tags/tag537.xml" /><Relationship Id="rId2" Type="http://schemas.openxmlformats.org/officeDocument/2006/relationships/tags" Target="../tags/tag538.xml" /><Relationship Id="rId3" Type="http://schemas.openxmlformats.org/officeDocument/2006/relationships/tags" Target="../tags/tag539.xml" /><Relationship Id="rId4" Type="http://schemas.openxmlformats.org/officeDocument/2006/relationships/slideMaster" Target="../slideMasters/slideMaster15.xml" /></Relationships>
</file>

<file path=ppt/slideLayouts/_rels/slideLayout295.xml.rels>&#65279;<?xml version="1.0" encoding="utf-8" standalone="yes"?><Relationships xmlns="http://schemas.openxmlformats.org/package/2006/relationships"><Relationship Id="rId1" Type="http://schemas.openxmlformats.org/officeDocument/2006/relationships/tags" Target="../tags/tag540.xml" /><Relationship Id="rId2" Type="http://schemas.openxmlformats.org/officeDocument/2006/relationships/tags" Target="../tags/tag541.xml" /><Relationship Id="rId3" Type="http://schemas.openxmlformats.org/officeDocument/2006/relationships/slideMaster" Target="../slideMasters/slideMaster15.xml" /></Relationships>
</file>

<file path=ppt/slideLayouts/_rels/slideLayout296.xml.rels>&#65279;<?xml version="1.0" encoding="utf-8" standalone="yes"?><Relationships xmlns="http://schemas.openxmlformats.org/package/2006/relationships"><Relationship Id="rId1" Type="http://schemas.openxmlformats.org/officeDocument/2006/relationships/tags" Target="../tags/tag542.xml" /><Relationship Id="rId2" Type="http://schemas.openxmlformats.org/officeDocument/2006/relationships/tags" Target="../tags/tag543.xml" /><Relationship Id="rId3" Type="http://schemas.openxmlformats.org/officeDocument/2006/relationships/slideMaster" Target="../slideMasters/slideMaster15.xml" /></Relationships>
</file>

<file path=ppt/slideLayouts/_rels/slideLayout29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5.xml" /></Relationships>
</file>

<file path=ppt/slideLayouts/_rels/slideLayout29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299.xml.rels>&#65279;<?xml version="1.0" encoding="utf-8" standalone="yes"?><Relationships xmlns="http://schemas.openxmlformats.org/package/2006/relationships"><Relationship Id="rId1" Type="http://schemas.openxmlformats.org/officeDocument/2006/relationships/tags" Target="../tags/tag545.xml" /><Relationship Id="rId2" Type="http://schemas.openxmlformats.org/officeDocument/2006/relationships/tags" Target="../tags/tag546.xml" /><Relationship Id="rId3" Type="http://schemas.openxmlformats.org/officeDocument/2006/relationships/slideMaster" Target="../slideMasters/slideMaster16.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tags" Target="../tags/tag33.xml" /><Relationship Id="rId2" Type="http://schemas.openxmlformats.org/officeDocument/2006/relationships/tags" Target="../tags/tag34.xml" /><Relationship Id="rId3" Type="http://schemas.openxmlformats.org/officeDocument/2006/relationships/slideMaster" Target="../slideMasters/slideMaster2.xml" /></Relationships>
</file>

<file path=ppt/slideLayouts/_rels/slideLayout300.xml.rels>&#65279;<?xml version="1.0" encoding="utf-8" standalone="yes"?><Relationships xmlns="http://schemas.openxmlformats.org/package/2006/relationships"><Relationship Id="rId1" Type="http://schemas.openxmlformats.org/officeDocument/2006/relationships/tags" Target="../tags/tag547.xml" /><Relationship Id="rId2" Type="http://schemas.openxmlformats.org/officeDocument/2006/relationships/tags" Target="../tags/tag548.xml" /><Relationship Id="rId3" Type="http://schemas.openxmlformats.org/officeDocument/2006/relationships/slideMaster" Target="../slideMasters/slideMaster16.xml" /></Relationships>
</file>

<file path=ppt/slideLayouts/_rels/slideLayout301.xml.rels>&#65279;<?xml version="1.0" encoding="utf-8" standalone="yes"?><Relationships xmlns="http://schemas.openxmlformats.org/package/2006/relationships"><Relationship Id="rId1" Type="http://schemas.openxmlformats.org/officeDocument/2006/relationships/tags" Target="../tags/tag549.xml" /><Relationship Id="rId2" Type="http://schemas.openxmlformats.org/officeDocument/2006/relationships/tags" Target="../tags/tag550.xml" /><Relationship Id="rId3" Type="http://schemas.openxmlformats.org/officeDocument/2006/relationships/slideMaster" Target="../slideMasters/slideMaster16.xml" /></Relationships>
</file>

<file path=ppt/slideLayouts/_rels/slideLayout302.xml.rels>&#65279;<?xml version="1.0" encoding="utf-8" standalone="yes"?><Relationships xmlns="http://schemas.openxmlformats.org/package/2006/relationships"><Relationship Id="rId1" Type="http://schemas.openxmlformats.org/officeDocument/2006/relationships/tags" Target="../tags/tag551.xml" /><Relationship Id="rId2" Type="http://schemas.openxmlformats.org/officeDocument/2006/relationships/tags" Target="../tags/tag552.xml" /><Relationship Id="rId3" Type="http://schemas.openxmlformats.org/officeDocument/2006/relationships/image" Target="../media/image1.png" /><Relationship Id="rId4" Type="http://schemas.openxmlformats.org/officeDocument/2006/relationships/slideMaster" Target="../slideMasters/slideMaster16.xml" /></Relationships>
</file>

<file path=ppt/slideLayouts/_rels/slideLayout303.xml.rels>&#65279;<?xml version="1.0" encoding="utf-8" standalone="yes"?><Relationships xmlns="http://schemas.openxmlformats.org/package/2006/relationships"><Relationship Id="rId1" Type="http://schemas.openxmlformats.org/officeDocument/2006/relationships/tags" Target="../tags/tag553.xml" /><Relationship Id="rId2" Type="http://schemas.openxmlformats.org/officeDocument/2006/relationships/tags" Target="../tags/tag554.xml" /><Relationship Id="rId3" Type="http://schemas.openxmlformats.org/officeDocument/2006/relationships/tags" Target="../tags/tag555.xml" /><Relationship Id="rId4" Type="http://schemas.openxmlformats.org/officeDocument/2006/relationships/tags" Target="../tags/tag556.xml" /><Relationship Id="rId5" Type="http://schemas.openxmlformats.org/officeDocument/2006/relationships/tags" Target="../tags/tag557.xml" /><Relationship Id="rId6" Type="http://schemas.openxmlformats.org/officeDocument/2006/relationships/slideMaster" Target="../slideMasters/slideMaster16.xml" /></Relationships>
</file>

<file path=ppt/slideLayouts/_rels/slideLayout304.xml.rels>&#65279;<?xml version="1.0" encoding="utf-8" standalone="yes"?><Relationships xmlns="http://schemas.openxmlformats.org/package/2006/relationships"><Relationship Id="rId1" Type="http://schemas.openxmlformats.org/officeDocument/2006/relationships/tags" Target="../tags/tag558.xml" /><Relationship Id="rId2" Type="http://schemas.openxmlformats.org/officeDocument/2006/relationships/tags" Target="../tags/tag559.xml" /><Relationship Id="rId3" Type="http://schemas.openxmlformats.org/officeDocument/2006/relationships/tags" Target="../tags/tag560.xml" /><Relationship Id="rId4" Type="http://schemas.openxmlformats.org/officeDocument/2006/relationships/slideMaster" Target="../slideMasters/slideMaster16.xml" /></Relationships>
</file>

<file path=ppt/slideLayouts/_rels/slideLayout305.xml.rels>&#65279;<?xml version="1.0" encoding="utf-8" standalone="yes"?><Relationships xmlns="http://schemas.openxmlformats.org/package/2006/relationships"><Relationship Id="rId1" Type="http://schemas.openxmlformats.org/officeDocument/2006/relationships/tags" Target="../tags/tag561.xml" /><Relationship Id="rId2" Type="http://schemas.openxmlformats.org/officeDocument/2006/relationships/tags" Target="../tags/tag562.xml" /><Relationship Id="rId3" Type="http://schemas.openxmlformats.org/officeDocument/2006/relationships/slideMaster" Target="../slideMasters/slideMaster16.xml" /></Relationships>
</file>

<file path=ppt/slideLayouts/_rels/slideLayout306.xml.rels>&#65279;<?xml version="1.0" encoding="utf-8" standalone="yes"?><Relationships xmlns="http://schemas.openxmlformats.org/package/2006/relationships"><Relationship Id="rId1" Type="http://schemas.openxmlformats.org/officeDocument/2006/relationships/tags" Target="../tags/tag563.xml" /><Relationship Id="rId2" Type="http://schemas.openxmlformats.org/officeDocument/2006/relationships/tags" Target="../tags/tag564.xml" /><Relationship Id="rId3" Type="http://schemas.openxmlformats.org/officeDocument/2006/relationships/slideMaster" Target="../slideMasters/slideMaster16.xml" /></Relationships>
</file>

<file path=ppt/slideLayouts/_rels/slideLayout30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6.xml" /></Relationships>
</file>

<file path=ppt/slideLayouts/_rels/slideLayout308.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309.xml.rels>&#65279;<?xml version="1.0" encoding="utf-8" standalone="yes"?><Relationships xmlns="http://schemas.openxmlformats.org/package/2006/relationships"><Relationship Id="rId1" Type="http://schemas.openxmlformats.org/officeDocument/2006/relationships/tags" Target="../tags/tag566.xml" /><Relationship Id="rId2" Type="http://schemas.openxmlformats.org/officeDocument/2006/relationships/tags" Target="../tags/tag567.xml" /><Relationship Id="rId3" Type="http://schemas.openxmlformats.org/officeDocument/2006/relationships/slideMaster" Target="../slideMasters/slideMaster17.xml" /></Relationships>
</file>

<file path=ppt/slideLayouts/_rels/slideLayout31.xml.rels>&#65279;<?xml version="1.0" encoding="utf-8" standalone="yes"?><Relationships xmlns="http://schemas.openxmlformats.org/package/2006/relationships"><Relationship Id="rId1" Type="http://schemas.openxmlformats.org/officeDocument/2006/relationships/tags" Target="../tags/tag35.xml" /><Relationship Id="rId2" Type="http://schemas.openxmlformats.org/officeDocument/2006/relationships/tags" Target="../tags/tag36.xml" /><Relationship Id="rId3" Type="http://schemas.openxmlformats.org/officeDocument/2006/relationships/slideMaster" Target="../slideMasters/slideMaster2.xml" /></Relationships>
</file>

<file path=ppt/slideLayouts/_rels/slideLayout310.xml.rels>&#65279;<?xml version="1.0" encoding="utf-8" standalone="yes"?><Relationships xmlns="http://schemas.openxmlformats.org/package/2006/relationships"><Relationship Id="rId1" Type="http://schemas.openxmlformats.org/officeDocument/2006/relationships/tags" Target="../tags/tag568.xml" /><Relationship Id="rId2" Type="http://schemas.openxmlformats.org/officeDocument/2006/relationships/tags" Target="../tags/tag569.xml" /><Relationship Id="rId3" Type="http://schemas.openxmlformats.org/officeDocument/2006/relationships/slideMaster" Target="../slideMasters/slideMaster17.xml" /></Relationships>
</file>

<file path=ppt/slideLayouts/_rels/slideLayout311.xml.rels>&#65279;<?xml version="1.0" encoding="utf-8" standalone="yes"?><Relationships xmlns="http://schemas.openxmlformats.org/package/2006/relationships"><Relationship Id="rId1" Type="http://schemas.openxmlformats.org/officeDocument/2006/relationships/tags" Target="../tags/tag570.xml" /><Relationship Id="rId2" Type="http://schemas.openxmlformats.org/officeDocument/2006/relationships/tags" Target="../tags/tag571.xml" /><Relationship Id="rId3" Type="http://schemas.openxmlformats.org/officeDocument/2006/relationships/slideMaster" Target="../slideMasters/slideMaster17.xml" /></Relationships>
</file>

<file path=ppt/slideLayouts/_rels/slideLayout312.xml.rels>&#65279;<?xml version="1.0" encoding="utf-8" standalone="yes"?><Relationships xmlns="http://schemas.openxmlformats.org/package/2006/relationships"><Relationship Id="rId1" Type="http://schemas.openxmlformats.org/officeDocument/2006/relationships/tags" Target="../tags/tag572.xml" /><Relationship Id="rId2" Type="http://schemas.openxmlformats.org/officeDocument/2006/relationships/tags" Target="../tags/tag573.xml" /><Relationship Id="rId3" Type="http://schemas.openxmlformats.org/officeDocument/2006/relationships/image" Target="../media/image1.png" /><Relationship Id="rId4" Type="http://schemas.openxmlformats.org/officeDocument/2006/relationships/slideMaster" Target="../slideMasters/slideMaster17.xml" /></Relationships>
</file>

<file path=ppt/slideLayouts/_rels/slideLayout313.xml.rels>&#65279;<?xml version="1.0" encoding="utf-8" standalone="yes"?><Relationships xmlns="http://schemas.openxmlformats.org/package/2006/relationships"><Relationship Id="rId1" Type="http://schemas.openxmlformats.org/officeDocument/2006/relationships/tags" Target="../tags/tag574.xml" /><Relationship Id="rId2" Type="http://schemas.openxmlformats.org/officeDocument/2006/relationships/tags" Target="../tags/tag575.xml" /><Relationship Id="rId3" Type="http://schemas.openxmlformats.org/officeDocument/2006/relationships/tags" Target="../tags/tag576.xml" /><Relationship Id="rId4" Type="http://schemas.openxmlformats.org/officeDocument/2006/relationships/tags" Target="../tags/tag577.xml" /><Relationship Id="rId5" Type="http://schemas.openxmlformats.org/officeDocument/2006/relationships/tags" Target="../tags/tag578.xml" /><Relationship Id="rId6" Type="http://schemas.openxmlformats.org/officeDocument/2006/relationships/slideMaster" Target="../slideMasters/slideMaster17.xml" /></Relationships>
</file>

<file path=ppt/slideLayouts/_rels/slideLayout314.xml.rels>&#65279;<?xml version="1.0" encoding="utf-8" standalone="yes"?><Relationships xmlns="http://schemas.openxmlformats.org/package/2006/relationships"><Relationship Id="rId1" Type="http://schemas.openxmlformats.org/officeDocument/2006/relationships/tags" Target="../tags/tag579.xml" /><Relationship Id="rId2" Type="http://schemas.openxmlformats.org/officeDocument/2006/relationships/tags" Target="../tags/tag580.xml" /><Relationship Id="rId3" Type="http://schemas.openxmlformats.org/officeDocument/2006/relationships/tags" Target="../tags/tag581.xml" /><Relationship Id="rId4" Type="http://schemas.openxmlformats.org/officeDocument/2006/relationships/slideMaster" Target="../slideMasters/slideMaster17.xml" /></Relationships>
</file>

<file path=ppt/slideLayouts/_rels/slideLayout315.xml.rels>&#65279;<?xml version="1.0" encoding="utf-8" standalone="yes"?><Relationships xmlns="http://schemas.openxmlformats.org/package/2006/relationships"><Relationship Id="rId1" Type="http://schemas.openxmlformats.org/officeDocument/2006/relationships/tags" Target="../tags/tag582.xml" /><Relationship Id="rId2" Type="http://schemas.openxmlformats.org/officeDocument/2006/relationships/tags" Target="../tags/tag583.xml" /><Relationship Id="rId3" Type="http://schemas.openxmlformats.org/officeDocument/2006/relationships/slideMaster" Target="../slideMasters/slideMaster17.xml" /></Relationships>
</file>

<file path=ppt/slideLayouts/_rels/slideLayout316.xml.rels>&#65279;<?xml version="1.0" encoding="utf-8" standalone="yes"?><Relationships xmlns="http://schemas.openxmlformats.org/package/2006/relationships"><Relationship Id="rId1" Type="http://schemas.openxmlformats.org/officeDocument/2006/relationships/tags" Target="../tags/tag584.xml" /><Relationship Id="rId2" Type="http://schemas.openxmlformats.org/officeDocument/2006/relationships/tags" Target="../tags/tag585.xml" /><Relationship Id="rId3" Type="http://schemas.openxmlformats.org/officeDocument/2006/relationships/slideMaster" Target="../slideMasters/slideMaster17.xml" /></Relationships>
</file>

<file path=ppt/slideLayouts/_rels/slideLayout31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7.xml" /></Relationships>
</file>

<file path=ppt/slideLayouts/_rels/slideLayout318.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319.xml.rels>&#65279;<?xml version="1.0" encoding="utf-8" standalone="yes"?><Relationships xmlns="http://schemas.openxmlformats.org/package/2006/relationships"><Relationship Id="rId1" Type="http://schemas.openxmlformats.org/officeDocument/2006/relationships/tags" Target="../tags/tag587.xml" /><Relationship Id="rId2" Type="http://schemas.openxmlformats.org/officeDocument/2006/relationships/tags" Target="../tags/tag588.xml" /><Relationship Id="rId3" Type="http://schemas.openxmlformats.org/officeDocument/2006/relationships/slideMaster" Target="../slideMasters/slideMaster18.xml" /></Relationships>
</file>

<file path=ppt/slideLayouts/_rels/slideLayout32.xml.rels>&#65279;<?xml version="1.0" encoding="utf-8" standalone="yes"?><Relationships xmlns="http://schemas.openxmlformats.org/package/2006/relationships"><Relationship Id="rId1" Type="http://schemas.openxmlformats.org/officeDocument/2006/relationships/tags" Target="../tags/tag37.xml" /><Relationship Id="rId2" Type="http://schemas.openxmlformats.org/officeDocument/2006/relationships/tags" Target="../tags/tag38.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320.xml.rels>&#65279;<?xml version="1.0" encoding="utf-8" standalone="yes"?><Relationships xmlns="http://schemas.openxmlformats.org/package/2006/relationships"><Relationship Id="rId1" Type="http://schemas.openxmlformats.org/officeDocument/2006/relationships/tags" Target="../tags/tag589.xml" /><Relationship Id="rId2" Type="http://schemas.openxmlformats.org/officeDocument/2006/relationships/tags" Target="../tags/tag590.xml" /><Relationship Id="rId3" Type="http://schemas.openxmlformats.org/officeDocument/2006/relationships/slideMaster" Target="../slideMasters/slideMaster18.xml" /></Relationships>
</file>

<file path=ppt/slideLayouts/_rels/slideLayout321.xml.rels>&#65279;<?xml version="1.0" encoding="utf-8" standalone="yes"?><Relationships xmlns="http://schemas.openxmlformats.org/package/2006/relationships"><Relationship Id="rId1" Type="http://schemas.openxmlformats.org/officeDocument/2006/relationships/tags" Target="../tags/tag591.xml" /><Relationship Id="rId2" Type="http://schemas.openxmlformats.org/officeDocument/2006/relationships/tags" Target="../tags/tag592.xml" /><Relationship Id="rId3" Type="http://schemas.openxmlformats.org/officeDocument/2006/relationships/slideMaster" Target="../slideMasters/slideMaster18.xml" /></Relationships>
</file>

<file path=ppt/slideLayouts/_rels/slideLayout322.xml.rels>&#65279;<?xml version="1.0" encoding="utf-8" standalone="yes"?><Relationships xmlns="http://schemas.openxmlformats.org/package/2006/relationships"><Relationship Id="rId1" Type="http://schemas.openxmlformats.org/officeDocument/2006/relationships/tags" Target="../tags/tag593.xml" /><Relationship Id="rId2" Type="http://schemas.openxmlformats.org/officeDocument/2006/relationships/tags" Target="../tags/tag594.xml" /><Relationship Id="rId3" Type="http://schemas.openxmlformats.org/officeDocument/2006/relationships/image" Target="../media/image1.png" /><Relationship Id="rId4" Type="http://schemas.openxmlformats.org/officeDocument/2006/relationships/slideMaster" Target="../slideMasters/slideMaster18.xml" /></Relationships>
</file>

<file path=ppt/slideLayouts/_rels/slideLayout323.xml.rels>&#65279;<?xml version="1.0" encoding="utf-8" standalone="yes"?><Relationships xmlns="http://schemas.openxmlformats.org/package/2006/relationships"><Relationship Id="rId1" Type="http://schemas.openxmlformats.org/officeDocument/2006/relationships/tags" Target="../tags/tag595.xml" /><Relationship Id="rId2" Type="http://schemas.openxmlformats.org/officeDocument/2006/relationships/tags" Target="../tags/tag596.xml" /><Relationship Id="rId3" Type="http://schemas.openxmlformats.org/officeDocument/2006/relationships/tags" Target="../tags/tag597.xml" /><Relationship Id="rId4" Type="http://schemas.openxmlformats.org/officeDocument/2006/relationships/tags" Target="../tags/tag598.xml" /><Relationship Id="rId5" Type="http://schemas.openxmlformats.org/officeDocument/2006/relationships/tags" Target="../tags/tag599.xml" /><Relationship Id="rId6" Type="http://schemas.openxmlformats.org/officeDocument/2006/relationships/slideMaster" Target="../slideMasters/slideMaster18.xml" /></Relationships>
</file>

<file path=ppt/slideLayouts/_rels/slideLayout324.xml.rels>&#65279;<?xml version="1.0" encoding="utf-8" standalone="yes"?><Relationships xmlns="http://schemas.openxmlformats.org/package/2006/relationships"><Relationship Id="rId1" Type="http://schemas.openxmlformats.org/officeDocument/2006/relationships/tags" Target="../tags/tag600.xml" /><Relationship Id="rId2" Type="http://schemas.openxmlformats.org/officeDocument/2006/relationships/tags" Target="../tags/tag601.xml" /><Relationship Id="rId3" Type="http://schemas.openxmlformats.org/officeDocument/2006/relationships/tags" Target="../tags/tag602.xml" /><Relationship Id="rId4" Type="http://schemas.openxmlformats.org/officeDocument/2006/relationships/slideMaster" Target="../slideMasters/slideMaster18.xml" /></Relationships>
</file>

<file path=ppt/slideLayouts/_rels/slideLayout325.xml.rels>&#65279;<?xml version="1.0" encoding="utf-8" standalone="yes"?><Relationships xmlns="http://schemas.openxmlformats.org/package/2006/relationships"><Relationship Id="rId1" Type="http://schemas.openxmlformats.org/officeDocument/2006/relationships/tags" Target="../tags/tag603.xml" /><Relationship Id="rId2" Type="http://schemas.openxmlformats.org/officeDocument/2006/relationships/tags" Target="../tags/tag604.xml" /><Relationship Id="rId3" Type="http://schemas.openxmlformats.org/officeDocument/2006/relationships/slideMaster" Target="../slideMasters/slideMaster18.xml" /></Relationships>
</file>

<file path=ppt/slideLayouts/_rels/slideLayout326.xml.rels>&#65279;<?xml version="1.0" encoding="utf-8" standalone="yes"?><Relationships xmlns="http://schemas.openxmlformats.org/package/2006/relationships"><Relationship Id="rId1" Type="http://schemas.openxmlformats.org/officeDocument/2006/relationships/tags" Target="../tags/tag605.xml" /><Relationship Id="rId2" Type="http://schemas.openxmlformats.org/officeDocument/2006/relationships/tags" Target="../tags/tag606.xml" /><Relationship Id="rId3" Type="http://schemas.openxmlformats.org/officeDocument/2006/relationships/slideMaster" Target="../slideMasters/slideMaster18.xml" /></Relationships>
</file>

<file path=ppt/slideLayouts/_rels/slideLayout32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8.xml" /></Relationships>
</file>

<file path=ppt/slideLayouts/_rels/slideLayout32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329.xml.rels>&#65279;<?xml version="1.0" encoding="utf-8" standalone="yes"?><Relationships xmlns="http://schemas.openxmlformats.org/package/2006/relationships"><Relationship Id="rId1" Type="http://schemas.openxmlformats.org/officeDocument/2006/relationships/tags" Target="../tags/tag608.xml" /><Relationship Id="rId2" Type="http://schemas.openxmlformats.org/officeDocument/2006/relationships/tags" Target="../tags/tag609.xml" /><Relationship Id="rId3" Type="http://schemas.openxmlformats.org/officeDocument/2006/relationships/slideMaster" Target="../slideMasters/slideMaster19.xml" /></Relationships>
</file>

<file path=ppt/slideLayouts/_rels/slideLayout33.xml.rels>&#65279;<?xml version="1.0" encoding="utf-8" standalone="yes"?><Relationships xmlns="http://schemas.openxmlformats.org/package/2006/relationships"><Relationship Id="rId1" Type="http://schemas.openxmlformats.org/officeDocument/2006/relationships/tags" Target="../tags/tag39.xml" /><Relationship Id="rId2" Type="http://schemas.openxmlformats.org/officeDocument/2006/relationships/tags" Target="../tags/tag40.xml" /><Relationship Id="rId3" Type="http://schemas.openxmlformats.org/officeDocument/2006/relationships/slideMaster" Target="../slideMasters/slideMaster2.xml" /></Relationships>
</file>

<file path=ppt/slideLayouts/_rels/slideLayout330.xml.rels>&#65279;<?xml version="1.0" encoding="utf-8" standalone="yes"?><Relationships xmlns="http://schemas.openxmlformats.org/package/2006/relationships"><Relationship Id="rId1" Type="http://schemas.openxmlformats.org/officeDocument/2006/relationships/tags" Target="../tags/tag610.xml" /><Relationship Id="rId2" Type="http://schemas.openxmlformats.org/officeDocument/2006/relationships/tags" Target="../tags/tag611.xml" /><Relationship Id="rId3" Type="http://schemas.openxmlformats.org/officeDocument/2006/relationships/slideMaster" Target="../slideMasters/slideMaster19.xml" /></Relationships>
</file>

<file path=ppt/slideLayouts/_rels/slideLayout331.xml.rels>&#65279;<?xml version="1.0" encoding="utf-8" standalone="yes"?><Relationships xmlns="http://schemas.openxmlformats.org/package/2006/relationships"><Relationship Id="rId1" Type="http://schemas.openxmlformats.org/officeDocument/2006/relationships/tags" Target="../tags/tag612.xml" /><Relationship Id="rId2" Type="http://schemas.openxmlformats.org/officeDocument/2006/relationships/tags" Target="../tags/tag613.xml" /><Relationship Id="rId3" Type="http://schemas.openxmlformats.org/officeDocument/2006/relationships/slideMaster" Target="../slideMasters/slideMaster19.xml" /></Relationships>
</file>

<file path=ppt/slideLayouts/_rels/slideLayout332.xml.rels>&#65279;<?xml version="1.0" encoding="utf-8" standalone="yes"?><Relationships xmlns="http://schemas.openxmlformats.org/package/2006/relationships"><Relationship Id="rId1" Type="http://schemas.openxmlformats.org/officeDocument/2006/relationships/tags" Target="../tags/tag614.xml" /><Relationship Id="rId2" Type="http://schemas.openxmlformats.org/officeDocument/2006/relationships/tags" Target="../tags/tag615.xml" /><Relationship Id="rId3" Type="http://schemas.openxmlformats.org/officeDocument/2006/relationships/image" Target="../media/image1.png" /><Relationship Id="rId4" Type="http://schemas.openxmlformats.org/officeDocument/2006/relationships/slideMaster" Target="../slideMasters/slideMaster19.xml" /></Relationships>
</file>

<file path=ppt/slideLayouts/_rels/slideLayout333.xml.rels>&#65279;<?xml version="1.0" encoding="utf-8" standalone="yes"?><Relationships xmlns="http://schemas.openxmlformats.org/package/2006/relationships"><Relationship Id="rId1" Type="http://schemas.openxmlformats.org/officeDocument/2006/relationships/tags" Target="../tags/tag616.xml" /><Relationship Id="rId2" Type="http://schemas.openxmlformats.org/officeDocument/2006/relationships/tags" Target="../tags/tag617.xml" /><Relationship Id="rId3" Type="http://schemas.openxmlformats.org/officeDocument/2006/relationships/tags" Target="../tags/tag618.xml" /><Relationship Id="rId4" Type="http://schemas.openxmlformats.org/officeDocument/2006/relationships/tags" Target="../tags/tag619.xml" /><Relationship Id="rId5" Type="http://schemas.openxmlformats.org/officeDocument/2006/relationships/tags" Target="../tags/tag620.xml" /><Relationship Id="rId6" Type="http://schemas.openxmlformats.org/officeDocument/2006/relationships/slideMaster" Target="../slideMasters/slideMaster19.xml" /></Relationships>
</file>

<file path=ppt/slideLayouts/_rels/slideLayout334.xml.rels>&#65279;<?xml version="1.0" encoding="utf-8" standalone="yes"?><Relationships xmlns="http://schemas.openxmlformats.org/package/2006/relationships"><Relationship Id="rId1" Type="http://schemas.openxmlformats.org/officeDocument/2006/relationships/tags" Target="../tags/tag621.xml" /><Relationship Id="rId2" Type="http://schemas.openxmlformats.org/officeDocument/2006/relationships/tags" Target="../tags/tag622.xml" /><Relationship Id="rId3" Type="http://schemas.openxmlformats.org/officeDocument/2006/relationships/tags" Target="../tags/tag623.xml" /><Relationship Id="rId4" Type="http://schemas.openxmlformats.org/officeDocument/2006/relationships/slideMaster" Target="../slideMasters/slideMaster19.xml" /></Relationships>
</file>

<file path=ppt/slideLayouts/_rels/slideLayout335.xml.rels>&#65279;<?xml version="1.0" encoding="utf-8" standalone="yes"?><Relationships xmlns="http://schemas.openxmlformats.org/package/2006/relationships"><Relationship Id="rId1" Type="http://schemas.openxmlformats.org/officeDocument/2006/relationships/tags" Target="../tags/tag624.xml" /><Relationship Id="rId2" Type="http://schemas.openxmlformats.org/officeDocument/2006/relationships/tags" Target="../tags/tag625.xml" /><Relationship Id="rId3" Type="http://schemas.openxmlformats.org/officeDocument/2006/relationships/slideMaster" Target="../slideMasters/slideMaster19.xml" /></Relationships>
</file>

<file path=ppt/slideLayouts/_rels/slideLayout336.xml.rels>&#65279;<?xml version="1.0" encoding="utf-8" standalone="yes"?><Relationships xmlns="http://schemas.openxmlformats.org/package/2006/relationships"><Relationship Id="rId1" Type="http://schemas.openxmlformats.org/officeDocument/2006/relationships/tags" Target="../tags/tag626.xml" /><Relationship Id="rId2" Type="http://schemas.openxmlformats.org/officeDocument/2006/relationships/tags" Target="../tags/tag627.xml" /><Relationship Id="rId3" Type="http://schemas.openxmlformats.org/officeDocument/2006/relationships/slideMaster" Target="../slideMasters/slideMaster19.xml" /></Relationships>
</file>

<file path=ppt/slideLayouts/_rels/slideLayout33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9.xml" /></Relationships>
</file>

<file path=ppt/slideLayouts/_rels/slideLayout338.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339.xml.rels>&#65279;<?xml version="1.0" encoding="utf-8" standalone="yes"?><Relationships xmlns="http://schemas.openxmlformats.org/package/2006/relationships"><Relationship Id="rId1" Type="http://schemas.openxmlformats.org/officeDocument/2006/relationships/tags" Target="../tags/tag629.xml" /><Relationship Id="rId2" Type="http://schemas.openxmlformats.org/officeDocument/2006/relationships/tags" Target="../tags/tag630.xml" /><Relationship Id="rId3" Type="http://schemas.openxmlformats.org/officeDocument/2006/relationships/slideMaster" Target="../slideMasters/slideMaster20.xml" /></Relationships>
</file>

<file path=ppt/slideLayouts/_rels/slideLayout34.xml.rels>&#65279;<?xml version="1.0" encoding="utf-8" standalone="yes"?><Relationships xmlns="http://schemas.openxmlformats.org/package/2006/relationships"><Relationship Id="rId1" Type="http://schemas.openxmlformats.org/officeDocument/2006/relationships/tags" Target="../tags/tag41.xml" /><Relationship Id="rId2" Type="http://schemas.openxmlformats.org/officeDocument/2006/relationships/tags" Target="../tags/tag42.xml" /><Relationship Id="rId3" Type="http://schemas.openxmlformats.org/officeDocument/2006/relationships/slideMaster" Target="../slideMasters/slideMaster2.xml" /></Relationships>
</file>

<file path=ppt/slideLayouts/_rels/slideLayout340.xml.rels>&#65279;<?xml version="1.0" encoding="utf-8" standalone="yes"?><Relationships xmlns="http://schemas.openxmlformats.org/package/2006/relationships"><Relationship Id="rId1" Type="http://schemas.openxmlformats.org/officeDocument/2006/relationships/tags" Target="../tags/tag631.xml" /><Relationship Id="rId2" Type="http://schemas.openxmlformats.org/officeDocument/2006/relationships/tags" Target="../tags/tag632.xml" /><Relationship Id="rId3" Type="http://schemas.openxmlformats.org/officeDocument/2006/relationships/slideMaster" Target="../slideMasters/slideMaster20.xml" /></Relationships>
</file>

<file path=ppt/slideLayouts/_rels/slideLayout341.xml.rels>&#65279;<?xml version="1.0" encoding="utf-8" standalone="yes"?><Relationships xmlns="http://schemas.openxmlformats.org/package/2006/relationships"><Relationship Id="rId1" Type="http://schemas.openxmlformats.org/officeDocument/2006/relationships/tags" Target="../tags/tag633.xml" /><Relationship Id="rId2" Type="http://schemas.openxmlformats.org/officeDocument/2006/relationships/tags" Target="../tags/tag634.xml" /><Relationship Id="rId3" Type="http://schemas.openxmlformats.org/officeDocument/2006/relationships/slideMaster" Target="../slideMasters/slideMaster20.xml" /></Relationships>
</file>

<file path=ppt/slideLayouts/_rels/slideLayout342.xml.rels>&#65279;<?xml version="1.0" encoding="utf-8" standalone="yes"?><Relationships xmlns="http://schemas.openxmlformats.org/package/2006/relationships"><Relationship Id="rId1" Type="http://schemas.openxmlformats.org/officeDocument/2006/relationships/tags" Target="../tags/tag635.xml" /><Relationship Id="rId2" Type="http://schemas.openxmlformats.org/officeDocument/2006/relationships/tags" Target="../tags/tag636.xml" /><Relationship Id="rId3" Type="http://schemas.openxmlformats.org/officeDocument/2006/relationships/image" Target="../media/image1.png" /><Relationship Id="rId4" Type="http://schemas.openxmlformats.org/officeDocument/2006/relationships/slideMaster" Target="../slideMasters/slideMaster20.xml" /></Relationships>
</file>

<file path=ppt/slideLayouts/_rels/slideLayout343.xml.rels>&#65279;<?xml version="1.0" encoding="utf-8" standalone="yes"?><Relationships xmlns="http://schemas.openxmlformats.org/package/2006/relationships"><Relationship Id="rId1" Type="http://schemas.openxmlformats.org/officeDocument/2006/relationships/tags" Target="../tags/tag637.xml" /><Relationship Id="rId2" Type="http://schemas.openxmlformats.org/officeDocument/2006/relationships/tags" Target="../tags/tag638.xml" /><Relationship Id="rId3" Type="http://schemas.openxmlformats.org/officeDocument/2006/relationships/tags" Target="../tags/tag639.xml" /><Relationship Id="rId4" Type="http://schemas.openxmlformats.org/officeDocument/2006/relationships/tags" Target="../tags/tag640.xml" /><Relationship Id="rId5" Type="http://schemas.openxmlformats.org/officeDocument/2006/relationships/tags" Target="../tags/tag641.xml" /><Relationship Id="rId6" Type="http://schemas.openxmlformats.org/officeDocument/2006/relationships/slideMaster" Target="../slideMasters/slideMaster20.xml" /></Relationships>
</file>

<file path=ppt/slideLayouts/_rels/slideLayout344.xml.rels>&#65279;<?xml version="1.0" encoding="utf-8" standalone="yes"?><Relationships xmlns="http://schemas.openxmlformats.org/package/2006/relationships"><Relationship Id="rId1" Type="http://schemas.openxmlformats.org/officeDocument/2006/relationships/tags" Target="../tags/tag642.xml" /><Relationship Id="rId2" Type="http://schemas.openxmlformats.org/officeDocument/2006/relationships/tags" Target="../tags/tag643.xml" /><Relationship Id="rId3" Type="http://schemas.openxmlformats.org/officeDocument/2006/relationships/tags" Target="../tags/tag644.xml" /><Relationship Id="rId4" Type="http://schemas.openxmlformats.org/officeDocument/2006/relationships/slideMaster" Target="../slideMasters/slideMaster20.xml" /></Relationships>
</file>

<file path=ppt/slideLayouts/_rels/slideLayout345.xml.rels>&#65279;<?xml version="1.0" encoding="utf-8" standalone="yes"?><Relationships xmlns="http://schemas.openxmlformats.org/package/2006/relationships"><Relationship Id="rId1" Type="http://schemas.openxmlformats.org/officeDocument/2006/relationships/tags" Target="../tags/tag645.xml" /><Relationship Id="rId2" Type="http://schemas.openxmlformats.org/officeDocument/2006/relationships/tags" Target="../tags/tag646.xml" /><Relationship Id="rId3" Type="http://schemas.openxmlformats.org/officeDocument/2006/relationships/slideMaster" Target="../slideMasters/slideMaster20.xml" /></Relationships>
</file>

<file path=ppt/slideLayouts/_rels/slideLayout346.xml.rels>&#65279;<?xml version="1.0" encoding="utf-8" standalone="yes"?><Relationships xmlns="http://schemas.openxmlformats.org/package/2006/relationships"><Relationship Id="rId1" Type="http://schemas.openxmlformats.org/officeDocument/2006/relationships/tags" Target="../tags/tag647.xml" /><Relationship Id="rId2" Type="http://schemas.openxmlformats.org/officeDocument/2006/relationships/tags" Target="../tags/tag648.xml" /><Relationship Id="rId3" Type="http://schemas.openxmlformats.org/officeDocument/2006/relationships/slideMaster" Target="../slideMasters/slideMaster20.xml" /></Relationships>
</file>

<file path=ppt/slideLayouts/_rels/slideLayout34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0.xml" /></Relationships>
</file>

<file path=ppt/slideLayouts/_rels/slideLayout348.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349.xml.rels>&#65279;<?xml version="1.0" encoding="utf-8" standalone="yes"?><Relationships xmlns="http://schemas.openxmlformats.org/package/2006/relationships"><Relationship Id="rId1" Type="http://schemas.openxmlformats.org/officeDocument/2006/relationships/tags" Target="../tags/tag650.xml" /><Relationship Id="rId2" Type="http://schemas.openxmlformats.org/officeDocument/2006/relationships/tags" Target="../tags/tag651.xml" /><Relationship Id="rId3" Type="http://schemas.openxmlformats.org/officeDocument/2006/relationships/slideMaster" Target="../slideMasters/slideMaster21.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50.xml.rels>&#65279;<?xml version="1.0" encoding="utf-8" standalone="yes"?><Relationships xmlns="http://schemas.openxmlformats.org/package/2006/relationships"><Relationship Id="rId1" Type="http://schemas.openxmlformats.org/officeDocument/2006/relationships/tags" Target="../tags/tag652.xml" /><Relationship Id="rId2" Type="http://schemas.openxmlformats.org/officeDocument/2006/relationships/tags" Target="../tags/tag653.xml" /><Relationship Id="rId3" Type="http://schemas.openxmlformats.org/officeDocument/2006/relationships/slideMaster" Target="../slideMasters/slideMaster21.xml" /></Relationships>
</file>

<file path=ppt/slideLayouts/_rels/slideLayout351.xml.rels>&#65279;<?xml version="1.0" encoding="utf-8" standalone="yes"?><Relationships xmlns="http://schemas.openxmlformats.org/package/2006/relationships"><Relationship Id="rId1" Type="http://schemas.openxmlformats.org/officeDocument/2006/relationships/tags" Target="../tags/tag654.xml" /><Relationship Id="rId2" Type="http://schemas.openxmlformats.org/officeDocument/2006/relationships/tags" Target="../tags/tag655.xml" /><Relationship Id="rId3" Type="http://schemas.openxmlformats.org/officeDocument/2006/relationships/slideMaster" Target="../slideMasters/slideMaster21.xml" /></Relationships>
</file>

<file path=ppt/slideLayouts/_rels/slideLayout352.xml.rels>&#65279;<?xml version="1.0" encoding="utf-8" standalone="yes"?><Relationships xmlns="http://schemas.openxmlformats.org/package/2006/relationships"><Relationship Id="rId1" Type="http://schemas.openxmlformats.org/officeDocument/2006/relationships/tags" Target="../tags/tag656.xml" /><Relationship Id="rId2" Type="http://schemas.openxmlformats.org/officeDocument/2006/relationships/tags" Target="../tags/tag657.xml" /><Relationship Id="rId3" Type="http://schemas.openxmlformats.org/officeDocument/2006/relationships/image" Target="../media/image1.png" /><Relationship Id="rId4" Type="http://schemas.openxmlformats.org/officeDocument/2006/relationships/slideMaster" Target="../slideMasters/slideMaster21.xml" /></Relationships>
</file>

<file path=ppt/slideLayouts/_rels/slideLayout353.xml.rels>&#65279;<?xml version="1.0" encoding="utf-8" standalone="yes"?><Relationships xmlns="http://schemas.openxmlformats.org/package/2006/relationships"><Relationship Id="rId1" Type="http://schemas.openxmlformats.org/officeDocument/2006/relationships/tags" Target="../tags/tag658.xml" /><Relationship Id="rId2" Type="http://schemas.openxmlformats.org/officeDocument/2006/relationships/tags" Target="../tags/tag659.xml" /><Relationship Id="rId3" Type="http://schemas.openxmlformats.org/officeDocument/2006/relationships/tags" Target="../tags/tag660.xml" /><Relationship Id="rId4" Type="http://schemas.openxmlformats.org/officeDocument/2006/relationships/tags" Target="../tags/tag661.xml" /><Relationship Id="rId5" Type="http://schemas.openxmlformats.org/officeDocument/2006/relationships/tags" Target="../tags/tag662.xml" /><Relationship Id="rId6" Type="http://schemas.openxmlformats.org/officeDocument/2006/relationships/slideMaster" Target="../slideMasters/slideMaster21.xml" /></Relationships>
</file>

<file path=ppt/slideLayouts/_rels/slideLayout354.xml.rels>&#65279;<?xml version="1.0" encoding="utf-8" standalone="yes"?><Relationships xmlns="http://schemas.openxmlformats.org/package/2006/relationships"><Relationship Id="rId1" Type="http://schemas.openxmlformats.org/officeDocument/2006/relationships/tags" Target="../tags/tag663.xml" /><Relationship Id="rId2" Type="http://schemas.openxmlformats.org/officeDocument/2006/relationships/tags" Target="../tags/tag664.xml" /><Relationship Id="rId3" Type="http://schemas.openxmlformats.org/officeDocument/2006/relationships/tags" Target="../tags/tag665.xml" /><Relationship Id="rId4" Type="http://schemas.openxmlformats.org/officeDocument/2006/relationships/slideMaster" Target="../slideMasters/slideMaster21.xml" /></Relationships>
</file>

<file path=ppt/slideLayouts/_rels/slideLayout355.xml.rels>&#65279;<?xml version="1.0" encoding="utf-8" standalone="yes"?><Relationships xmlns="http://schemas.openxmlformats.org/package/2006/relationships"><Relationship Id="rId1" Type="http://schemas.openxmlformats.org/officeDocument/2006/relationships/tags" Target="../tags/tag666.xml" /><Relationship Id="rId2" Type="http://schemas.openxmlformats.org/officeDocument/2006/relationships/tags" Target="../tags/tag667.xml" /><Relationship Id="rId3" Type="http://schemas.openxmlformats.org/officeDocument/2006/relationships/slideMaster" Target="../slideMasters/slideMaster21.xml" /></Relationships>
</file>

<file path=ppt/slideLayouts/_rels/slideLayout356.xml.rels>&#65279;<?xml version="1.0" encoding="utf-8" standalone="yes"?><Relationships xmlns="http://schemas.openxmlformats.org/package/2006/relationships"><Relationship Id="rId1" Type="http://schemas.openxmlformats.org/officeDocument/2006/relationships/tags" Target="../tags/tag668.xml" /><Relationship Id="rId2" Type="http://schemas.openxmlformats.org/officeDocument/2006/relationships/tags" Target="../tags/tag669.xml" /><Relationship Id="rId3" Type="http://schemas.openxmlformats.org/officeDocument/2006/relationships/slideMaster" Target="../slideMasters/slideMaster21.xml" /></Relationships>
</file>

<file path=ppt/slideLayouts/_rels/slideLayout35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1.xml" /></Relationships>
</file>

<file path=ppt/slideLayouts/_rels/slideLayout358.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359.xml.rels>&#65279;<?xml version="1.0" encoding="utf-8" standalone="yes"?><Relationships xmlns="http://schemas.openxmlformats.org/package/2006/relationships"><Relationship Id="rId1" Type="http://schemas.openxmlformats.org/officeDocument/2006/relationships/tags" Target="../tags/tag671.xml" /><Relationship Id="rId2" Type="http://schemas.openxmlformats.org/officeDocument/2006/relationships/tags" Target="../tags/tag672.xml" /><Relationship Id="rId3" Type="http://schemas.openxmlformats.org/officeDocument/2006/relationships/slideMaster" Target="../slideMasters/slideMaster22.xml" /></Relationships>
</file>

<file path=ppt/slideLayouts/_rels/slideLayout36.xml.rels>&#65279;<?xml version="1.0" encoding="utf-8" standalone="yes"?><Relationships xmlns="http://schemas.openxmlformats.org/package/2006/relationships"><Relationship Id="rId1" Type="http://schemas.openxmlformats.org/officeDocument/2006/relationships/tags" Target="../tags/tag43.xml" /><Relationship Id="rId2" Type="http://schemas.openxmlformats.org/officeDocument/2006/relationships/tags" Target="../tags/tag44.xml" /><Relationship Id="rId3" Type="http://schemas.openxmlformats.org/officeDocument/2006/relationships/slideMaster" Target="../slideMasters/slideMaster2.xml" /></Relationships>
</file>

<file path=ppt/slideLayouts/_rels/slideLayout360.xml.rels>&#65279;<?xml version="1.0" encoding="utf-8" standalone="yes"?><Relationships xmlns="http://schemas.openxmlformats.org/package/2006/relationships"><Relationship Id="rId1" Type="http://schemas.openxmlformats.org/officeDocument/2006/relationships/tags" Target="../tags/tag673.xml" /><Relationship Id="rId2" Type="http://schemas.openxmlformats.org/officeDocument/2006/relationships/tags" Target="../tags/tag674.xml" /><Relationship Id="rId3" Type="http://schemas.openxmlformats.org/officeDocument/2006/relationships/slideMaster" Target="../slideMasters/slideMaster22.xml" /></Relationships>
</file>

<file path=ppt/slideLayouts/_rels/slideLayout361.xml.rels>&#65279;<?xml version="1.0" encoding="utf-8" standalone="yes"?><Relationships xmlns="http://schemas.openxmlformats.org/package/2006/relationships"><Relationship Id="rId1" Type="http://schemas.openxmlformats.org/officeDocument/2006/relationships/tags" Target="../tags/tag675.xml" /><Relationship Id="rId2" Type="http://schemas.openxmlformats.org/officeDocument/2006/relationships/tags" Target="../tags/tag676.xml" /><Relationship Id="rId3" Type="http://schemas.openxmlformats.org/officeDocument/2006/relationships/slideMaster" Target="../slideMasters/slideMaster22.xml" /></Relationships>
</file>

<file path=ppt/slideLayouts/_rels/slideLayout362.xml.rels>&#65279;<?xml version="1.0" encoding="utf-8" standalone="yes"?><Relationships xmlns="http://schemas.openxmlformats.org/package/2006/relationships"><Relationship Id="rId1" Type="http://schemas.openxmlformats.org/officeDocument/2006/relationships/tags" Target="../tags/tag677.xml" /><Relationship Id="rId2" Type="http://schemas.openxmlformats.org/officeDocument/2006/relationships/tags" Target="../tags/tag678.xml" /><Relationship Id="rId3" Type="http://schemas.openxmlformats.org/officeDocument/2006/relationships/image" Target="../media/image1.png" /><Relationship Id="rId4" Type="http://schemas.openxmlformats.org/officeDocument/2006/relationships/slideMaster" Target="../slideMasters/slideMaster22.xml" /></Relationships>
</file>

<file path=ppt/slideLayouts/_rels/slideLayout363.xml.rels>&#65279;<?xml version="1.0" encoding="utf-8" standalone="yes"?><Relationships xmlns="http://schemas.openxmlformats.org/package/2006/relationships"><Relationship Id="rId1" Type="http://schemas.openxmlformats.org/officeDocument/2006/relationships/tags" Target="../tags/tag679.xml" /><Relationship Id="rId2" Type="http://schemas.openxmlformats.org/officeDocument/2006/relationships/tags" Target="../tags/tag680.xml" /><Relationship Id="rId3" Type="http://schemas.openxmlformats.org/officeDocument/2006/relationships/tags" Target="../tags/tag681.xml" /><Relationship Id="rId4" Type="http://schemas.openxmlformats.org/officeDocument/2006/relationships/tags" Target="../tags/tag682.xml" /><Relationship Id="rId5" Type="http://schemas.openxmlformats.org/officeDocument/2006/relationships/tags" Target="../tags/tag683.xml" /><Relationship Id="rId6" Type="http://schemas.openxmlformats.org/officeDocument/2006/relationships/slideMaster" Target="../slideMasters/slideMaster22.xml" /></Relationships>
</file>

<file path=ppt/slideLayouts/_rels/slideLayout364.xml.rels>&#65279;<?xml version="1.0" encoding="utf-8" standalone="yes"?><Relationships xmlns="http://schemas.openxmlformats.org/package/2006/relationships"><Relationship Id="rId1" Type="http://schemas.openxmlformats.org/officeDocument/2006/relationships/tags" Target="../tags/tag684.xml" /><Relationship Id="rId2" Type="http://schemas.openxmlformats.org/officeDocument/2006/relationships/tags" Target="../tags/tag685.xml" /><Relationship Id="rId3" Type="http://schemas.openxmlformats.org/officeDocument/2006/relationships/tags" Target="../tags/tag686.xml" /><Relationship Id="rId4" Type="http://schemas.openxmlformats.org/officeDocument/2006/relationships/slideMaster" Target="../slideMasters/slideMaster22.xml" /></Relationships>
</file>

<file path=ppt/slideLayouts/_rels/slideLayout365.xml.rels>&#65279;<?xml version="1.0" encoding="utf-8" standalone="yes"?><Relationships xmlns="http://schemas.openxmlformats.org/package/2006/relationships"><Relationship Id="rId1" Type="http://schemas.openxmlformats.org/officeDocument/2006/relationships/tags" Target="../tags/tag687.xml" /><Relationship Id="rId2" Type="http://schemas.openxmlformats.org/officeDocument/2006/relationships/tags" Target="../tags/tag688.xml" /><Relationship Id="rId3" Type="http://schemas.openxmlformats.org/officeDocument/2006/relationships/slideMaster" Target="../slideMasters/slideMaster22.xml" /></Relationships>
</file>

<file path=ppt/slideLayouts/_rels/slideLayout366.xml.rels>&#65279;<?xml version="1.0" encoding="utf-8" standalone="yes"?><Relationships xmlns="http://schemas.openxmlformats.org/package/2006/relationships"><Relationship Id="rId1" Type="http://schemas.openxmlformats.org/officeDocument/2006/relationships/tags" Target="../tags/tag689.xml" /><Relationship Id="rId2" Type="http://schemas.openxmlformats.org/officeDocument/2006/relationships/tags" Target="../tags/tag690.xml" /><Relationship Id="rId3" Type="http://schemas.openxmlformats.org/officeDocument/2006/relationships/slideMaster" Target="../slideMasters/slideMaster22.xml" /></Relationships>
</file>

<file path=ppt/slideLayouts/_rels/slideLayout36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2.xml" /></Relationships>
</file>

<file path=ppt/slideLayouts/_rels/slideLayout368.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369.xml.rels>&#65279;<?xml version="1.0" encoding="utf-8" standalone="yes"?><Relationships xmlns="http://schemas.openxmlformats.org/package/2006/relationships"><Relationship Id="rId1" Type="http://schemas.openxmlformats.org/officeDocument/2006/relationships/tags" Target="../tags/tag692.xml" /><Relationship Id="rId2" Type="http://schemas.openxmlformats.org/officeDocument/2006/relationships/tags" Target="../tags/tag693.xml" /><Relationship Id="rId3" Type="http://schemas.openxmlformats.org/officeDocument/2006/relationships/slideMaster" Target="../slideMasters/slideMaster23.xml" /></Relationships>
</file>

<file path=ppt/slideLayouts/_rels/slideLayout37.xml.rels>&#65279;<?xml version="1.0" encoding="utf-8" standalone="yes"?><Relationships xmlns="http://schemas.openxmlformats.org/package/2006/relationships"><Relationship Id="rId1" Type="http://schemas.openxmlformats.org/officeDocument/2006/relationships/tags" Target="../tags/tag45.xml" /><Relationship Id="rId2" Type="http://schemas.openxmlformats.org/officeDocument/2006/relationships/tags" Target="../tags/tag46.xml" /><Relationship Id="rId3" Type="http://schemas.openxmlformats.org/officeDocument/2006/relationships/slideMaster" Target="../slideMasters/slideMaster2.xml" /></Relationships>
</file>

<file path=ppt/slideLayouts/_rels/slideLayout370.xml.rels>&#65279;<?xml version="1.0" encoding="utf-8" standalone="yes"?><Relationships xmlns="http://schemas.openxmlformats.org/package/2006/relationships"><Relationship Id="rId1" Type="http://schemas.openxmlformats.org/officeDocument/2006/relationships/tags" Target="../tags/tag694.xml" /><Relationship Id="rId2" Type="http://schemas.openxmlformats.org/officeDocument/2006/relationships/tags" Target="../tags/tag695.xml" /><Relationship Id="rId3" Type="http://schemas.openxmlformats.org/officeDocument/2006/relationships/slideMaster" Target="../slideMasters/slideMaster23.xml" /></Relationships>
</file>

<file path=ppt/slideLayouts/_rels/slideLayout371.xml.rels>&#65279;<?xml version="1.0" encoding="utf-8" standalone="yes"?><Relationships xmlns="http://schemas.openxmlformats.org/package/2006/relationships"><Relationship Id="rId1" Type="http://schemas.openxmlformats.org/officeDocument/2006/relationships/tags" Target="../tags/tag696.xml" /><Relationship Id="rId2" Type="http://schemas.openxmlformats.org/officeDocument/2006/relationships/tags" Target="../tags/tag697.xml" /><Relationship Id="rId3" Type="http://schemas.openxmlformats.org/officeDocument/2006/relationships/slideMaster" Target="../slideMasters/slideMaster23.xml" /></Relationships>
</file>

<file path=ppt/slideLayouts/_rels/slideLayout372.xml.rels>&#65279;<?xml version="1.0" encoding="utf-8" standalone="yes"?><Relationships xmlns="http://schemas.openxmlformats.org/package/2006/relationships"><Relationship Id="rId1" Type="http://schemas.openxmlformats.org/officeDocument/2006/relationships/tags" Target="../tags/tag698.xml" /><Relationship Id="rId2" Type="http://schemas.openxmlformats.org/officeDocument/2006/relationships/tags" Target="../tags/tag699.xml" /><Relationship Id="rId3" Type="http://schemas.openxmlformats.org/officeDocument/2006/relationships/image" Target="../media/image1.png" /><Relationship Id="rId4" Type="http://schemas.openxmlformats.org/officeDocument/2006/relationships/slideMaster" Target="../slideMasters/slideMaster23.xml" /></Relationships>
</file>

<file path=ppt/slideLayouts/_rels/slideLayout373.xml.rels>&#65279;<?xml version="1.0" encoding="utf-8" standalone="yes"?><Relationships xmlns="http://schemas.openxmlformats.org/package/2006/relationships"><Relationship Id="rId1" Type="http://schemas.openxmlformats.org/officeDocument/2006/relationships/tags" Target="../tags/tag700.xml" /><Relationship Id="rId2" Type="http://schemas.openxmlformats.org/officeDocument/2006/relationships/tags" Target="../tags/tag701.xml" /><Relationship Id="rId3" Type="http://schemas.openxmlformats.org/officeDocument/2006/relationships/tags" Target="../tags/tag702.xml" /><Relationship Id="rId4" Type="http://schemas.openxmlformats.org/officeDocument/2006/relationships/tags" Target="../tags/tag703.xml" /><Relationship Id="rId5" Type="http://schemas.openxmlformats.org/officeDocument/2006/relationships/tags" Target="../tags/tag704.xml" /><Relationship Id="rId6" Type="http://schemas.openxmlformats.org/officeDocument/2006/relationships/slideMaster" Target="../slideMasters/slideMaster23.xml" /></Relationships>
</file>

<file path=ppt/slideLayouts/_rels/slideLayout374.xml.rels>&#65279;<?xml version="1.0" encoding="utf-8" standalone="yes"?><Relationships xmlns="http://schemas.openxmlformats.org/package/2006/relationships"><Relationship Id="rId1" Type="http://schemas.openxmlformats.org/officeDocument/2006/relationships/tags" Target="../tags/tag705.xml" /><Relationship Id="rId2" Type="http://schemas.openxmlformats.org/officeDocument/2006/relationships/tags" Target="../tags/tag706.xml" /><Relationship Id="rId3" Type="http://schemas.openxmlformats.org/officeDocument/2006/relationships/tags" Target="../tags/tag707.xml" /><Relationship Id="rId4" Type="http://schemas.openxmlformats.org/officeDocument/2006/relationships/slideMaster" Target="../slideMasters/slideMaster23.xml" /></Relationships>
</file>

<file path=ppt/slideLayouts/_rels/slideLayout375.xml.rels>&#65279;<?xml version="1.0" encoding="utf-8" standalone="yes"?><Relationships xmlns="http://schemas.openxmlformats.org/package/2006/relationships"><Relationship Id="rId1" Type="http://schemas.openxmlformats.org/officeDocument/2006/relationships/tags" Target="../tags/tag708.xml" /><Relationship Id="rId2" Type="http://schemas.openxmlformats.org/officeDocument/2006/relationships/tags" Target="../tags/tag709.xml" /><Relationship Id="rId3" Type="http://schemas.openxmlformats.org/officeDocument/2006/relationships/slideMaster" Target="../slideMasters/slideMaster23.xml" /></Relationships>
</file>

<file path=ppt/slideLayouts/_rels/slideLayout376.xml.rels>&#65279;<?xml version="1.0" encoding="utf-8" standalone="yes"?><Relationships xmlns="http://schemas.openxmlformats.org/package/2006/relationships"><Relationship Id="rId1" Type="http://schemas.openxmlformats.org/officeDocument/2006/relationships/tags" Target="../tags/tag710.xml" /><Relationship Id="rId2" Type="http://schemas.openxmlformats.org/officeDocument/2006/relationships/tags" Target="../tags/tag711.xml" /><Relationship Id="rId3" Type="http://schemas.openxmlformats.org/officeDocument/2006/relationships/slideMaster" Target="../slideMasters/slideMaster23.xml" /></Relationships>
</file>

<file path=ppt/slideLayouts/_rels/slideLayout37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3.xml" /></Relationships>
</file>

<file path=ppt/slideLayouts/_rels/slideLayout378.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379.xml.rels>&#65279;<?xml version="1.0" encoding="utf-8" standalone="yes"?><Relationships xmlns="http://schemas.openxmlformats.org/package/2006/relationships"><Relationship Id="rId1" Type="http://schemas.openxmlformats.org/officeDocument/2006/relationships/tags" Target="../tags/tag713.xml" /><Relationship Id="rId2" Type="http://schemas.openxmlformats.org/officeDocument/2006/relationships/tags" Target="../tags/tag714.xml" /><Relationship Id="rId3" Type="http://schemas.openxmlformats.org/officeDocument/2006/relationships/slideMaster" Target="../slideMasters/slideMaster24.xml" /></Relationships>
</file>

<file path=ppt/slideLayouts/_rels/slideLayout38.xml.rels>&#65279;<?xml version="1.0" encoding="utf-8" standalone="yes"?><Relationships xmlns="http://schemas.openxmlformats.org/package/2006/relationships"><Relationship Id="rId1" Type="http://schemas.openxmlformats.org/officeDocument/2006/relationships/tags" Target="../tags/tag47.xml" /><Relationship Id="rId2" Type="http://schemas.openxmlformats.org/officeDocument/2006/relationships/tags" Target="../tags/tag48.xml" /><Relationship Id="rId3" Type="http://schemas.openxmlformats.org/officeDocument/2006/relationships/slideMaster" Target="../slideMasters/slideMaster2.xml" /></Relationships>
</file>

<file path=ppt/slideLayouts/_rels/slideLayout380.xml.rels>&#65279;<?xml version="1.0" encoding="utf-8" standalone="yes"?><Relationships xmlns="http://schemas.openxmlformats.org/package/2006/relationships"><Relationship Id="rId1" Type="http://schemas.openxmlformats.org/officeDocument/2006/relationships/tags" Target="../tags/tag715.xml" /><Relationship Id="rId2" Type="http://schemas.openxmlformats.org/officeDocument/2006/relationships/tags" Target="../tags/tag716.xml" /><Relationship Id="rId3" Type="http://schemas.openxmlformats.org/officeDocument/2006/relationships/slideMaster" Target="../slideMasters/slideMaster24.xml" /></Relationships>
</file>

<file path=ppt/slideLayouts/_rels/slideLayout381.xml.rels>&#65279;<?xml version="1.0" encoding="utf-8" standalone="yes"?><Relationships xmlns="http://schemas.openxmlformats.org/package/2006/relationships"><Relationship Id="rId1" Type="http://schemas.openxmlformats.org/officeDocument/2006/relationships/tags" Target="../tags/tag717.xml" /><Relationship Id="rId2" Type="http://schemas.openxmlformats.org/officeDocument/2006/relationships/tags" Target="../tags/tag718.xml" /><Relationship Id="rId3" Type="http://schemas.openxmlformats.org/officeDocument/2006/relationships/slideMaster" Target="../slideMasters/slideMaster24.xml" /></Relationships>
</file>

<file path=ppt/slideLayouts/_rels/slideLayout382.xml.rels>&#65279;<?xml version="1.0" encoding="utf-8" standalone="yes"?><Relationships xmlns="http://schemas.openxmlformats.org/package/2006/relationships"><Relationship Id="rId1" Type="http://schemas.openxmlformats.org/officeDocument/2006/relationships/tags" Target="../tags/tag719.xml" /><Relationship Id="rId2" Type="http://schemas.openxmlformats.org/officeDocument/2006/relationships/tags" Target="../tags/tag720.xml" /><Relationship Id="rId3" Type="http://schemas.openxmlformats.org/officeDocument/2006/relationships/image" Target="../media/image1.png" /><Relationship Id="rId4" Type="http://schemas.openxmlformats.org/officeDocument/2006/relationships/slideMaster" Target="../slideMasters/slideMaster24.xml" /></Relationships>
</file>

<file path=ppt/slideLayouts/_rels/slideLayout383.xml.rels>&#65279;<?xml version="1.0" encoding="utf-8" standalone="yes"?><Relationships xmlns="http://schemas.openxmlformats.org/package/2006/relationships"><Relationship Id="rId1" Type="http://schemas.openxmlformats.org/officeDocument/2006/relationships/tags" Target="../tags/tag721.xml" /><Relationship Id="rId2" Type="http://schemas.openxmlformats.org/officeDocument/2006/relationships/tags" Target="../tags/tag722.xml" /><Relationship Id="rId3" Type="http://schemas.openxmlformats.org/officeDocument/2006/relationships/tags" Target="../tags/tag723.xml" /><Relationship Id="rId4" Type="http://schemas.openxmlformats.org/officeDocument/2006/relationships/tags" Target="../tags/tag724.xml" /><Relationship Id="rId5" Type="http://schemas.openxmlformats.org/officeDocument/2006/relationships/tags" Target="../tags/tag725.xml" /><Relationship Id="rId6" Type="http://schemas.openxmlformats.org/officeDocument/2006/relationships/slideMaster" Target="../slideMasters/slideMaster24.xml" /></Relationships>
</file>

<file path=ppt/slideLayouts/_rels/slideLayout384.xml.rels>&#65279;<?xml version="1.0" encoding="utf-8" standalone="yes"?><Relationships xmlns="http://schemas.openxmlformats.org/package/2006/relationships"><Relationship Id="rId1" Type="http://schemas.openxmlformats.org/officeDocument/2006/relationships/tags" Target="../tags/tag726.xml" /><Relationship Id="rId2" Type="http://schemas.openxmlformats.org/officeDocument/2006/relationships/tags" Target="../tags/tag727.xml" /><Relationship Id="rId3" Type="http://schemas.openxmlformats.org/officeDocument/2006/relationships/tags" Target="../tags/tag728.xml" /><Relationship Id="rId4" Type="http://schemas.openxmlformats.org/officeDocument/2006/relationships/slideMaster" Target="../slideMasters/slideMaster24.xml" /></Relationships>
</file>

<file path=ppt/slideLayouts/_rels/slideLayout385.xml.rels>&#65279;<?xml version="1.0" encoding="utf-8" standalone="yes"?><Relationships xmlns="http://schemas.openxmlformats.org/package/2006/relationships"><Relationship Id="rId1" Type="http://schemas.openxmlformats.org/officeDocument/2006/relationships/tags" Target="../tags/tag729.xml" /><Relationship Id="rId2" Type="http://schemas.openxmlformats.org/officeDocument/2006/relationships/tags" Target="../tags/tag730.xml" /><Relationship Id="rId3" Type="http://schemas.openxmlformats.org/officeDocument/2006/relationships/slideMaster" Target="../slideMasters/slideMaster24.xml" /></Relationships>
</file>

<file path=ppt/slideLayouts/_rels/slideLayout386.xml.rels>&#65279;<?xml version="1.0" encoding="utf-8" standalone="yes"?><Relationships xmlns="http://schemas.openxmlformats.org/package/2006/relationships"><Relationship Id="rId1" Type="http://schemas.openxmlformats.org/officeDocument/2006/relationships/tags" Target="../tags/tag731.xml" /><Relationship Id="rId2" Type="http://schemas.openxmlformats.org/officeDocument/2006/relationships/tags" Target="../tags/tag732.xml" /><Relationship Id="rId3" Type="http://schemas.openxmlformats.org/officeDocument/2006/relationships/slideMaster" Target="../slideMasters/slideMaster24.xml" /></Relationships>
</file>

<file path=ppt/slideLayouts/_rels/slideLayout38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4.xml" /></Relationships>
</file>

<file path=ppt/slideLayouts/_rels/slideLayout388.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389.xml.rels>&#65279;<?xml version="1.0" encoding="utf-8" standalone="yes"?><Relationships xmlns="http://schemas.openxmlformats.org/package/2006/relationships"><Relationship Id="rId1" Type="http://schemas.openxmlformats.org/officeDocument/2006/relationships/tags" Target="../tags/tag734.xml" /><Relationship Id="rId2" Type="http://schemas.openxmlformats.org/officeDocument/2006/relationships/tags" Target="../tags/tag735.xml" /><Relationship Id="rId3" Type="http://schemas.openxmlformats.org/officeDocument/2006/relationships/slideMaster" Target="../slideMasters/slideMaster25.xml" /></Relationships>
</file>

<file path=ppt/slideLayouts/_rels/slideLayout39.xml.rels>&#65279;<?xml version="1.0" encoding="utf-8" standalone="yes"?><Relationships xmlns="http://schemas.openxmlformats.org/package/2006/relationships"><Relationship Id="rId1" Type="http://schemas.openxmlformats.org/officeDocument/2006/relationships/tags" Target="../tags/tag49.xml" /><Relationship Id="rId2" Type="http://schemas.openxmlformats.org/officeDocument/2006/relationships/tags" Target="../tags/tag50.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390.xml.rels>&#65279;<?xml version="1.0" encoding="utf-8" standalone="yes"?><Relationships xmlns="http://schemas.openxmlformats.org/package/2006/relationships"><Relationship Id="rId1" Type="http://schemas.openxmlformats.org/officeDocument/2006/relationships/tags" Target="../tags/tag736.xml" /><Relationship Id="rId2" Type="http://schemas.openxmlformats.org/officeDocument/2006/relationships/tags" Target="../tags/tag737.xml" /><Relationship Id="rId3" Type="http://schemas.openxmlformats.org/officeDocument/2006/relationships/slideMaster" Target="../slideMasters/slideMaster25.xml" /></Relationships>
</file>

<file path=ppt/slideLayouts/_rels/slideLayout391.xml.rels>&#65279;<?xml version="1.0" encoding="utf-8" standalone="yes"?><Relationships xmlns="http://schemas.openxmlformats.org/package/2006/relationships"><Relationship Id="rId1" Type="http://schemas.openxmlformats.org/officeDocument/2006/relationships/tags" Target="../tags/tag738.xml" /><Relationship Id="rId2" Type="http://schemas.openxmlformats.org/officeDocument/2006/relationships/tags" Target="../tags/tag739.xml" /><Relationship Id="rId3" Type="http://schemas.openxmlformats.org/officeDocument/2006/relationships/slideMaster" Target="../slideMasters/slideMaster25.xml" /></Relationships>
</file>

<file path=ppt/slideLayouts/_rels/slideLayout392.xml.rels>&#65279;<?xml version="1.0" encoding="utf-8" standalone="yes"?><Relationships xmlns="http://schemas.openxmlformats.org/package/2006/relationships"><Relationship Id="rId1" Type="http://schemas.openxmlformats.org/officeDocument/2006/relationships/tags" Target="../tags/tag740.xml" /><Relationship Id="rId2" Type="http://schemas.openxmlformats.org/officeDocument/2006/relationships/tags" Target="../tags/tag741.xml" /><Relationship Id="rId3" Type="http://schemas.openxmlformats.org/officeDocument/2006/relationships/image" Target="../media/image1.png" /><Relationship Id="rId4" Type="http://schemas.openxmlformats.org/officeDocument/2006/relationships/slideMaster" Target="../slideMasters/slideMaster25.xml" /></Relationships>
</file>

<file path=ppt/slideLayouts/_rels/slideLayout393.xml.rels>&#65279;<?xml version="1.0" encoding="utf-8" standalone="yes"?><Relationships xmlns="http://schemas.openxmlformats.org/package/2006/relationships"><Relationship Id="rId1" Type="http://schemas.openxmlformats.org/officeDocument/2006/relationships/tags" Target="../tags/tag742.xml" /><Relationship Id="rId2" Type="http://schemas.openxmlformats.org/officeDocument/2006/relationships/tags" Target="../tags/tag743.xml" /><Relationship Id="rId3" Type="http://schemas.openxmlformats.org/officeDocument/2006/relationships/tags" Target="../tags/tag744.xml" /><Relationship Id="rId4" Type="http://schemas.openxmlformats.org/officeDocument/2006/relationships/tags" Target="../tags/tag745.xml" /><Relationship Id="rId5" Type="http://schemas.openxmlformats.org/officeDocument/2006/relationships/tags" Target="../tags/tag746.xml" /><Relationship Id="rId6" Type="http://schemas.openxmlformats.org/officeDocument/2006/relationships/slideMaster" Target="../slideMasters/slideMaster25.xml" /></Relationships>
</file>

<file path=ppt/slideLayouts/_rels/slideLayout394.xml.rels>&#65279;<?xml version="1.0" encoding="utf-8" standalone="yes"?><Relationships xmlns="http://schemas.openxmlformats.org/package/2006/relationships"><Relationship Id="rId1" Type="http://schemas.openxmlformats.org/officeDocument/2006/relationships/tags" Target="../tags/tag747.xml" /><Relationship Id="rId2" Type="http://schemas.openxmlformats.org/officeDocument/2006/relationships/tags" Target="../tags/tag748.xml" /><Relationship Id="rId3" Type="http://schemas.openxmlformats.org/officeDocument/2006/relationships/tags" Target="../tags/tag749.xml" /><Relationship Id="rId4" Type="http://schemas.openxmlformats.org/officeDocument/2006/relationships/slideMaster" Target="../slideMasters/slideMaster25.xml" /></Relationships>
</file>

<file path=ppt/slideLayouts/_rels/slideLayout395.xml.rels>&#65279;<?xml version="1.0" encoding="utf-8" standalone="yes"?><Relationships xmlns="http://schemas.openxmlformats.org/package/2006/relationships"><Relationship Id="rId1" Type="http://schemas.openxmlformats.org/officeDocument/2006/relationships/tags" Target="../tags/tag750.xml" /><Relationship Id="rId2" Type="http://schemas.openxmlformats.org/officeDocument/2006/relationships/tags" Target="../tags/tag751.xml" /><Relationship Id="rId3" Type="http://schemas.openxmlformats.org/officeDocument/2006/relationships/slideMaster" Target="../slideMasters/slideMaster25.xml" /></Relationships>
</file>

<file path=ppt/slideLayouts/_rels/slideLayout396.xml.rels>&#65279;<?xml version="1.0" encoding="utf-8" standalone="yes"?><Relationships xmlns="http://schemas.openxmlformats.org/package/2006/relationships"><Relationship Id="rId1" Type="http://schemas.openxmlformats.org/officeDocument/2006/relationships/tags" Target="../tags/tag752.xml" /><Relationship Id="rId2" Type="http://schemas.openxmlformats.org/officeDocument/2006/relationships/tags" Target="../tags/tag753.xml" /><Relationship Id="rId3" Type="http://schemas.openxmlformats.org/officeDocument/2006/relationships/slideMaster" Target="../slideMasters/slideMaster25.xml" /></Relationships>
</file>

<file path=ppt/slideLayouts/_rels/slideLayout39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5.xml" /></Relationships>
</file>

<file path=ppt/slideLayouts/_rels/slideLayout398.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399.xml.rels>&#65279;<?xml version="1.0" encoding="utf-8" standalone="yes"?><Relationships xmlns="http://schemas.openxmlformats.org/package/2006/relationships"><Relationship Id="rId1" Type="http://schemas.openxmlformats.org/officeDocument/2006/relationships/tags" Target="../tags/tag755.xml" /><Relationship Id="rId2" Type="http://schemas.openxmlformats.org/officeDocument/2006/relationships/tags" Target="../tags/tag756.xml" /><Relationship Id="rId3" Type="http://schemas.openxmlformats.org/officeDocument/2006/relationships/slideMaster" Target="../slideMasters/slideMaster26.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tags" Target="../tags/tag51.xml" /><Relationship Id="rId2" Type="http://schemas.openxmlformats.org/officeDocument/2006/relationships/tags" Target="../tags/tag52.xml" /><Relationship Id="rId3" Type="http://schemas.openxmlformats.org/officeDocument/2006/relationships/slideMaster" Target="../slideMasters/slideMaster2.xml" /></Relationships>
</file>

<file path=ppt/slideLayouts/_rels/slideLayout400.xml.rels>&#65279;<?xml version="1.0" encoding="utf-8" standalone="yes"?><Relationships xmlns="http://schemas.openxmlformats.org/package/2006/relationships"><Relationship Id="rId1" Type="http://schemas.openxmlformats.org/officeDocument/2006/relationships/tags" Target="../tags/tag757.xml" /><Relationship Id="rId2" Type="http://schemas.openxmlformats.org/officeDocument/2006/relationships/tags" Target="../tags/tag758.xml" /><Relationship Id="rId3" Type="http://schemas.openxmlformats.org/officeDocument/2006/relationships/slideMaster" Target="../slideMasters/slideMaster26.xml" /></Relationships>
</file>

<file path=ppt/slideLayouts/_rels/slideLayout401.xml.rels>&#65279;<?xml version="1.0" encoding="utf-8" standalone="yes"?><Relationships xmlns="http://schemas.openxmlformats.org/package/2006/relationships"><Relationship Id="rId1" Type="http://schemas.openxmlformats.org/officeDocument/2006/relationships/tags" Target="../tags/tag759.xml" /><Relationship Id="rId2" Type="http://schemas.openxmlformats.org/officeDocument/2006/relationships/tags" Target="../tags/tag760.xml" /><Relationship Id="rId3" Type="http://schemas.openxmlformats.org/officeDocument/2006/relationships/slideMaster" Target="../slideMasters/slideMaster26.xml" /></Relationships>
</file>

<file path=ppt/slideLayouts/_rels/slideLayout402.xml.rels>&#65279;<?xml version="1.0" encoding="utf-8" standalone="yes"?><Relationships xmlns="http://schemas.openxmlformats.org/package/2006/relationships"><Relationship Id="rId1" Type="http://schemas.openxmlformats.org/officeDocument/2006/relationships/tags" Target="../tags/tag761.xml" /><Relationship Id="rId2" Type="http://schemas.openxmlformats.org/officeDocument/2006/relationships/tags" Target="../tags/tag762.xml" /><Relationship Id="rId3" Type="http://schemas.openxmlformats.org/officeDocument/2006/relationships/image" Target="../media/image1.png" /><Relationship Id="rId4" Type="http://schemas.openxmlformats.org/officeDocument/2006/relationships/slideMaster" Target="../slideMasters/slideMaster26.xml" /></Relationships>
</file>

<file path=ppt/slideLayouts/_rels/slideLayout403.xml.rels>&#65279;<?xml version="1.0" encoding="utf-8" standalone="yes"?><Relationships xmlns="http://schemas.openxmlformats.org/package/2006/relationships"><Relationship Id="rId1" Type="http://schemas.openxmlformats.org/officeDocument/2006/relationships/tags" Target="../tags/tag763.xml" /><Relationship Id="rId2" Type="http://schemas.openxmlformats.org/officeDocument/2006/relationships/tags" Target="../tags/tag764.xml" /><Relationship Id="rId3" Type="http://schemas.openxmlformats.org/officeDocument/2006/relationships/tags" Target="../tags/tag765.xml" /><Relationship Id="rId4" Type="http://schemas.openxmlformats.org/officeDocument/2006/relationships/tags" Target="../tags/tag766.xml" /><Relationship Id="rId5" Type="http://schemas.openxmlformats.org/officeDocument/2006/relationships/tags" Target="../tags/tag767.xml" /><Relationship Id="rId6" Type="http://schemas.openxmlformats.org/officeDocument/2006/relationships/slideMaster" Target="../slideMasters/slideMaster26.xml" /></Relationships>
</file>

<file path=ppt/slideLayouts/_rels/slideLayout404.xml.rels>&#65279;<?xml version="1.0" encoding="utf-8" standalone="yes"?><Relationships xmlns="http://schemas.openxmlformats.org/package/2006/relationships"><Relationship Id="rId1" Type="http://schemas.openxmlformats.org/officeDocument/2006/relationships/tags" Target="../tags/tag768.xml" /><Relationship Id="rId2" Type="http://schemas.openxmlformats.org/officeDocument/2006/relationships/tags" Target="../tags/tag769.xml" /><Relationship Id="rId3" Type="http://schemas.openxmlformats.org/officeDocument/2006/relationships/tags" Target="../tags/tag770.xml" /><Relationship Id="rId4" Type="http://schemas.openxmlformats.org/officeDocument/2006/relationships/slideMaster" Target="../slideMasters/slideMaster26.xml" /></Relationships>
</file>

<file path=ppt/slideLayouts/_rels/slideLayout405.xml.rels>&#65279;<?xml version="1.0" encoding="utf-8" standalone="yes"?><Relationships xmlns="http://schemas.openxmlformats.org/package/2006/relationships"><Relationship Id="rId1" Type="http://schemas.openxmlformats.org/officeDocument/2006/relationships/tags" Target="../tags/tag771.xml" /><Relationship Id="rId2" Type="http://schemas.openxmlformats.org/officeDocument/2006/relationships/tags" Target="../tags/tag772.xml" /><Relationship Id="rId3" Type="http://schemas.openxmlformats.org/officeDocument/2006/relationships/slideMaster" Target="../slideMasters/slideMaster26.xml" /></Relationships>
</file>

<file path=ppt/slideLayouts/_rels/slideLayout406.xml.rels>&#65279;<?xml version="1.0" encoding="utf-8" standalone="yes"?><Relationships xmlns="http://schemas.openxmlformats.org/package/2006/relationships"><Relationship Id="rId1" Type="http://schemas.openxmlformats.org/officeDocument/2006/relationships/tags" Target="../tags/tag773.xml" /><Relationship Id="rId2" Type="http://schemas.openxmlformats.org/officeDocument/2006/relationships/tags" Target="../tags/tag774.xml" /><Relationship Id="rId3" Type="http://schemas.openxmlformats.org/officeDocument/2006/relationships/slideMaster" Target="../slideMasters/slideMaster26.xml" /></Relationships>
</file>

<file path=ppt/slideLayouts/_rels/slideLayout40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6.xml" /></Relationships>
</file>

<file path=ppt/slideLayouts/_rels/slideLayout408.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409.xml.rels>&#65279;<?xml version="1.0" encoding="utf-8" standalone="yes"?><Relationships xmlns="http://schemas.openxmlformats.org/package/2006/relationships"><Relationship Id="rId1" Type="http://schemas.openxmlformats.org/officeDocument/2006/relationships/tags" Target="../tags/tag776.xml" /><Relationship Id="rId2" Type="http://schemas.openxmlformats.org/officeDocument/2006/relationships/tags" Target="../tags/tag777.xml" /><Relationship Id="rId3" Type="http://schemas.openxmlformats.org/officeDocument/2006/relationships/slideMaster" Target="../slideMasters/slideMaster27.xml" /></Relationships>
</file>

<file path=ppt/slideLayouts/_rels/slideLayout41.xml.rels>&#65279;<?xml version="1.0" encoding="utf-8" standalone="yes"?><Relationships xmlns="http://schemas.openxmlformats.org/package/2006/relationships"><Relationship Id="rId1" Type="http://schemas.openxmlformats.org/officeDocument/2006/relationships/tags" Target="../tags/tag53.xml" /><Relationship Id="rId2" Type="http://schemas.openxmlformats.org/officeDocument/2006/relationships/tags" Target="../tags/tag54.xml" /><Relationship Id="rId3" Type="http://schemas.openxmlformats.org/officeDocument/2006/relationships/slideMaster" Target="../slideMasters/slideMaster2.xml" /></Relationships>
</file>

<file path=ppt/slideLayouts/_rels/slideLayout410.xml.rels>&#65279;<?xml version="1.0" encoding="utf-8" standalone="yes"?><Relationships xmlns="http://schemas.openxmlformats.org/package/2006/relationships"><Relationship Id="rId1" Type="http://schemas.openxmlformats.org/officeDocument/2006/relationships/tags" Target="../tags/tag778.xml" /><Relationship Id="rId2" Type="http://schemas.openxmlformats.org/officeDocument/2006/relationships/tags" Target="../tags/tag779.xml" /><Relationship Id="rId3" Type="http://schemas.openxmlformats.org/officeDocument/2006/relationships/slideMaster" Target="../slideMasters/slideMaster27.xml" /></Relationships>
</file>

<file path=ppt/slideLayouts/_rels/slideLayout411.xml.rels>&#65279;<?xml version="1.0" encoding="utf-8" standalone="yes"?><Relationships xmlns="http://schemas.openxmlformats.org/package/2006/relationships"><Relationship Id="rId1" Type="http://schemas.openxmlformats.org/officeDocument/2006/relationships/tags" Target="../tags/tag780.xml" /><Relationship Id="rId2" Type="http://schemas.openxmlformats.org/officeDocument/2006/relationships/tags" Target="../tags/tag781.xml" /><Relationship Id="rId3" Type="http://schemas.openxmlformats.org/officeDocument/2006/relationships/slideMaster" Target="../slideMasters/slideMaster27.xml" /></Relationships>
</file>

<file path=ppt/slideLayouts/_rels/slideLayout412.xml.rels>&#65279;<?xml version="1.0" encoding="utf-8" standalone="yes"?><Relationships xmlns="http://schemas.openxmlformats.org/package/2006/relationships"><Relationship Id="rId1" Type="http://schemas.openxmlformats.org/officeDocument/2006/relationships/tags" Target="../tags/tag782.xml" /><Relationship Id="rId2" Type="http://schemas.openxmlformats.org/officeDocument/2006/relationships/tags" Target="../tags/tag783.xml" /><Relationship Id="rId3" Type="http://schemas.openxmlformats.org/officeDocument/2006/relationships/image" Target="../media/image1.png" /><Relationship Id="rId4" Type="http://schemas.openxmlformats.org/officeDocument/2006/relationships/slideMaster" Target="../slideMasters/slideMaster27.xml" /></Relationships>
</file>

<file path=ppt/slideLayouts/_rels/slideLayout413.xml.rels>&#65279;<?xml version="1.0" encoding="utf-8" standalone="yes"?><Relationships xmlns="http://schemas.openxmlformats.org/package/2006/relationships"><Relationship Id="rId1" Type="http://schemas.openxmlformats.org/officeDocument/2006/relationships/tags" Target="../tags/tag784.xml" /><Relationship Id="rId2" Type="http://schemas.openxmlformats.org/officeDocument/2006/relationships/tags" Target="../tags/tag785.xml" /><Relationship Id="rId3" Type="http://schemas.openxmlformats.org/officeDocument/2006/relationships/tags" Target="../tags/tag786.xml" /><Relationship Id="rId4" Type="http://schemas.openxmlformats.org/officeDocument/2006/relationships/tags" Target="../tags/tag787.xml" /><Relationship Id="rId5" Type="http://schemas.openxmlformats.org/officeDocument/2006/relationships/tags" Target="../tags/tag788.xml" /><Relationship Id="rId6" Type="http://schemas.openxmlformats.org/officeDocument/2006/relationships/slideMaster" Target="../slideMasters/slideMaster27.xml" /></Relationships>
</file>

<file path=ppt/slideLayouts/_rels/slideLayout414.xml.rels>&#65279;<?xml version="1.0" encoding="utf-8" standalone="yes"?><Relationships xmlns="http://schemas.openxmlformats.org/package/2006/relationships"><Relationship Id="rId1" Type="http://schemas.openxmlformats.org/officeDocument/2006/relationships/tags" Target="../tags/tag789.xml" /><Relationship Id="rId2" Type="http://schemas.openxmlformats.org/officeDocument/2006/relationships/tags" Target="../tags/tag790.xml" /><Relationship Id="rId3" Type="http://schemas.openxmlformats.org/officeDocument/2006/relationships/tags" Target="../tags/tag791.xml" /><Relationship Id="rId4" Type="http://schemas.openxmlformats.org/officeDocument/2006/relationships/slideMaster" Target="../slideMasters/slideMaster27.xml" /></Relationships>
</file>

<file path=ppt/slideLayouts/_rels/slideLayout415.xml.rels>&#65279;<?xml version="1.0" encoding="utf-8" standalone="yes"?><Relationships xmlns="http://schemas.openxmlformats.org/package/2006/relationships"><Relationship Id="rId1" Type="http://schemas.openxmlformats.org/officeDocument/2006/relationships/tags" Target="../tags/tag792.xml" /><Relationship Id="rId2" Type="http://schemas.openxmlformats.org/officeDocument/2006/relationships/tags" Target="../tags/tag793.xml" /><Relationship Id="rId3" Type="http://schemas.openxmlformats.org/officeDocument/2006/relationships/slideMaster" Target="../slideMasters/slideMaster27.xml" /></Relationships>
</file>

<file path=ppt/slideLayouts/_rels/slideLayout416.xml.rels>&#65279;<?xml version="1.0" encoding="utf-8" standalone="yes"?><Relationships xmlns="http://schemas.openxmlformats.org/package/2006/relationships"><Relationship Id="rId1" Type="http://schemas.openxmlformats.org/officeDocument/2006/relationships/tags" Target="../tags/tag794.xml" /><Relationship Id="rId2" Type="http://schemas.openxmlformats.org/officeDocument/2006/relationships/tags" Target="../tags/tag795.xml" /><Relationship Id="rId3" Type="http://schemas.openxmlformats.org/officeDocument/2006/relationships/slideMaster" Target="../slideMasters/slideMaster27.xml" /></Relationships>
</file>

<file path=ppt/slideLayouts/_rels/slideLayout41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7.xml" /></Relationships>
</file>

<file path=ppt/slideLayouts/_rels/slideLayout418.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419.xml.rels>&#65279;<?xml version="1.0" encoding="utf-8" standalone="yes"?><Relationships xmlns="http://schemas.openxmlformats.org/package/2006/relationships"><Relationship Id="rId1" Type="http://schemas.openxmlformats.org/officeDocument/2006/relationships/tags" Target="../tags/tag797.xml" /><Relationship Id="rId2" Type="http://schemas.openxmlformats.org/officeDocument/2006/relationships/tags" Target="../tags/tag798.xml" /><Relationship Id="rId3" Type="http://schemas.openxmlformats.org/officeDocument/2006/relationships/slideMaster" Target="../slideMasters/slideMaster28.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20.xml.rels>&#65279;<?xml version="1.0" encoding="utf-8" standalone="yes"?><Relationships xmlns="http://schemas.openxmlformats.org/package/2006/relationships"><Relationship Id="rId1" Type="http://schemas.openxmlformats.org/officeDocument/2006/relationships/tags" Target="../tags/tag799.xml" /><Relationship Id="rId2" Type="http://schemas.openxmlformats.org/officeDocument/2006/relationships/tags" Target="../tags/tag800.xml" /><Relationship Id="rId3" Type="http://schemas.openxmlformats.org/officeDocument/2006/relationships/slideMaster" Target="../slideMasters/slideMaster28.xml" /></Relationships>
</file>

<file path=ppt/slideLayouts/_rels/slideLayout421.xml.rels>&#65279;<?xml version="1.0" encoding="utf-8" standalone="yes"?><Relationships xmlns="http://schemas.openxmlformats.org/package/2006/relationships"><Relationship Id="rId1" Type="http://schemas.openxmlformats.org/officeDocument/2006/relationships/tags" Target="../tags/tag801.xml" /><Relationship Id="rId2" Type="http://schemas.openxmlformats.org/officeDocument/2006/relationships/tags" Target="../tags/tag802.xml" /><Relationship Id="rId3" Type="http://schemas.openxmlformats.org/officeDocument/2006/relationships/slideMaster" Target="../slideMasters/slideMaster28.xml" /></Relationships>
</file>

<file path=ppt/slideLayouts/_rels/slideLayout422.xml.rels>&#65279;<?xml version="1.0" encoding="utf-8" standalone="yes"?><Relationships xmlns="http://schemas.openxmlformats.org/package/2006/relationships"><Relationship Id="rId1" Type="http://schemas.openxmlformats.org/officeDocument/2006/relationships/tags" Target="../tags/tag803.xml" /><Relationship Id="rId2" Type="http://schemas.openxmlformats.org/officeDocument/2006/relationships/tags" Target="../tags/tag804.xml" /><Relationship Id="rId3" Type="http://schemas.openxmlformats.org/officeDocument/2006/relationships/image" Target="../media/image1.png" /><Relationship Id="rId4" Type="http://schemas.openxmlformats.org/officeDocument/2006/relationships/slideMaster" Target="../slideMasters/slideMaster28.xml" /></Relationships>
</file>

<file path=ppt/slideLayouts/_rels/slideLayout423.xml.rels>&#65279;<?xml version="1.0" encoding="utf-8" standalone="yes"?><Relationships xmlns="http://schemas.openxmlformats.org/package/2006/relationships"><Relationship Id="rId1" Type="http://schemas.openxmlformats.org/officeDocument/2006/relationships/tags" Target="../tags/tag805.xml" /><Relationship Id="rId2" Type="http://schemas.openxmlformats.org/officeDocument/2006/relationships/tags" Target="../tags/tag806.xml" /><Relationship Id="rId3" Type="http://schemas.openxmlformats.org/officeDocument/2006/relationships/tags" Target="../tags/tag807.xml" /><Relationship Id="rId4" Type="http://schemas.openxmlformats.org/officeDocument/2006/relationships/tags" Target="../tags/tag808.xml" /><Relationship Id="rId5" Type="http://schemas.openxmlformats.org/officeDocument/2006/relationships/tags" Target="../tags/tag809.xml" /><Relationship Id="rId6" Type="http://schemas.openxmlformats.org/officeDocument/2006/relationships/slideMaster" Target="../slideMasters/slideMaster28.xml" /></Relationships>
</file>

<file path=ppt/slideLayouts/_rels/slideLayout424.xml.rels>&#65279;<?xml version="1.0" encoding="utf-8" standalone="yes"?><Relationships xmlns="http://schemas.openxmlformats.org/package/2006/relationships"><Relationship Id="rId1" Type="http://schemas.openxmlformats.org/officeDocument/2006/relationships/tags" Target="../tags/tag810.xml" /><Relationship Id="rId2" Type="http://schemas.openxmlformats.org/officeDocument/2006/relationships/tags" Target="../tags/tag811.xml" /><Relationship Id="rId3" Type="http://schemas.openxmlformats.org/officeDocument/2006/relationships/tags" Target="../tags/tag812.xml" /><Relationship Id="rId4" Type="http://schemas.openxmlformats.org/officeDocument/2006/relationships/slideMaster" Target="../slideMasters/slideMaster28.xml" /></Relationships>
</file>

<file path=ppt/slideLayouts/_rels/slideLayout425.xml.rels>&#65279;<?xml version="1.0" encoding="utf-8" standalone="yes"?><Relationships xmlns="http://schemas.openxmlformats.org/package/2006/relationships"><Relationship Id="rId1" Type="http://schemas.openxmlformats.org/officeDocument/2006/relationships/tags" Target="../tags/tag813.xml" /><Relationship Id="rId2" Type="http://schemas.openxmlformats.org/officeDocument/2006/relationships/tags" Target="../tags/tag814.xml" /><Relationship Id="rId3" Type="http://schemas.openxmlformats.org/officeDocument/2006/relationships/slideMaster" Target="../slideMasters/slideMaster28.xml" /></Relationships>
</file>

<file path=ppt/slideLayouts/_rels/slideLayout426.xml.rels>&#65279;<?xml version="1.0" encoding="utf-8" standalone="yes"?><Relationships xmlns="http://schemas.openxmlformats.org/package/2006/relationships"><Relationship Id="rId1" Type="http://schemas.openxmlformats.org/officeDocument/2006/relationships/tags" Target="../tags/tag815.xml" /><Relationship Id="rId2" Type="http://schemas.openxmlformats.org/officeDocument/2006/relationships/tags" Target="../tags/tag816.xml" /><Relationship Id="rId3" Type="http://schemas.openxmlformats.org/officeDocument/2006/relationships/slideMaster" Target="../slideMasters/slideMaster28.xml" /></Relationships>
</file>

<file path=ppt/slideLayouts/_rels/slideLayout42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8.xml" /></Relationships>
</file>

<file path=ppt/slideLayouts/_rels/slideLayout428.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429.xml.rels>&#65279;<?xml version="1.0" encoding="utf-8" standalone="yes"?><Relationships xmlns="http://schemas.openxmlformats.org/package/2006/relationships"><Relationship Id="rId1" Type="http://schemas.openxmlformats.org/officeDocument/2006/relationships/tags" Target="../tags/tag818.xml" /><Relationship Id="rId2" Type="http://schemas.openxmlformats.org/officeDocument/2006/relationships/tags" Target="../tags/tag819.xml" /><Relationship Id="rId3" Type="http://schemas.openxmlformats.org/officeDocument/2006/relationships/slideMaster" Target="../slideMasters/slideMaster29.xml" /></Relationships>
</file>

<file path=ppt/slideLayouts/_rels/slideLayout43.xml.rels>&#65279;<?xml version="1.0" encoding="utf-8" standalone="yes"?><Relationships xmlns="http://schemas.openxmlformats.org/package/2006/relationships"><Relationship Id="rId1" Type="http://schemas.openxmlformats.org/officeDocument/2006/relationships/tags" Target="../tags/tag55.xml" /><Relationship Id="rId2" Type="http://schemas.openxmlformats.org/officeDocument/2006/relationships/tags" Target="../tags/tag56.xml" /><Relationship Id="rId3" Type="http://schemas.openxmlformats.org/officeDocument/2006/relationships/slideMaster" Target="../slideMasters/slideMaster2.xml" /></Relationships>
</file>

<file path=ppt/slideLayouts/_rels/slideLayout430.xml.rels>&#65279;<?xml version="1.0" encoding="utf-8" standalone="yes"?><Relationships xmlns="http://schemas.openxmlformats.org/package/2006/relationships"><Relationship Id="rId1" Type="http://schemas.openxmlformats.org/officeDocument/2006/relationships/tags" Target="../tags/tag820.xml" /><Relationship Id="rId2" Type="http://schemas.openxmlformats.org/officeDocument/2006/relationships/tags" Target="../tags/tag821.xml" /><Relationship Id="rId3" Type="http://schemas.openxmlformats.org/officeDocument/2006/relationships/slideMaster" Target="../slideMasters/slideMaster29.xml" /></Relationships>
</file>

<file path=ppt/slideLayouts/_rels/slideLayout431.xml.rels>&#65279;<?xml version="1.0" encoding="utf-8" standalone="yes"?><Relationships xmlns="http://schemas.openxmlformats.org/package/2006/relationships"><Relationship Id="rId1" Type="http://schemas.openxmlformats.org/officeDocument/2006/relationships/tags" Target="../tags/tag822.xml" /><Relationship Id="rId2" Type="http://schemas.openxmlformats.org/officeDocument/2006/relationships/tags" Target="../tags/tag823.xml" /><Relationship Id="rId3" Type="http://schemas.openxmlformats.org/officeDocument/2006/relationships/slideMaster" Target="../slideMasters/slideMaster29.xml" /></Relationships>
</file>

<file path=ppt/slideLayouts/_rels/slideLayout432.xml.rels>&#65279;<?xml version="1.0" encoding="utf-8" standalone="yes"?><Relationships xmlns="http://schemas.openxmlformats.org/package/2006/relationships"><Relationship Id="rId1" Type="http://schemas.openxmlformats.org/officeDocument/2006/relationships/tags" Target="../tags/tag824.xml" /><Relationship Id="rId2" Type="http://schemas.openxmlformats.org/officeDocument/2006/relationships/tags" Target="../tags/tag825.xml" /><Relationship Id="rId3" Type="http://schemas.openxmlformats.org/officeDocument/2006/relationships/image" Target="../media/image1.png" /><Relationship Id="rId4" Type="http://schemas.openxmlformats.org/officeDocument/2006/relationships/slideMaster" Target="../slideMasters/slideMaster29.xml" /></Relationships>
</file>

<file path=ppt/slideLayouts/_rels/slideLayout433.xml.rels>&#65279;<?xml version="1.0" encoding="utf-8" standalone="yes"?><Relationships xmlns="http://schemas.openxmlformats.org/package/2006/relationships"><Relationship Id="rId1" Type="http://schemas.openxmlformats.org/officeDocument/2006/relationships/tags" Target="../tags/tag826.xml" /><Relationship Id="rId2" Type="http://schemas.openxmlformats.org/officeDocument/2006/relationships/tags" Target="../tags/tag827.xml" /><Relationship Id="rId3" Type="http://schemas.openxmlformats.org/officeDocument/2006/relationships/tags" Target="../tags/tag828.xml" /><Relationship Id="rId4" Type="http://schemas.openxmlformats.org/officeDocument/2006/relationships/tags" Target="../tags/tag829.xml" /><Relationship Id="rId5" Type="http://schemas.openxmlformats.org/officeDocument/2006/relationships/tags" Target="../tags/tag830.xml" /><Relationship Id="rId6" Type="http://schemas.openxmlformats.org/officeDocument/2006/relationships/slideMaster" Target="../slideMasters/slideMaster29.xml" /></Relationships>
</file>

<file path=ppt/slideLayouts/_rels/slideLayout434.xml.rels>&#65279;<?xml version="1.0" encoding="utf-8" standalone="yes"?><Relationships xmlns="http://schemas.openxmlformats.org/package/2006/relationships"><Relationship Id="rId1" Type="http://schemas.openxmlformats.org/officeDocument/2006/relationships/tags" Target="../tags/tag831.xml" /><Relationship Id="rId2" Type="http://schemas.openxmlformats.org/officeDocument/2006/relationships/tags" Target="../tags/tag832.xml" /><Relationship Id="rId3" Type="http://schemas.openxmlformats.org/officeDocument/2006/relationships/tags" Target="../tags/tag833.xml" /><Relationship Id="rId4" Type="http://schemas.openxmlformats.org/officeDocument/2006/relationships/slideMaster" Target="../slideMasters/slideMaster29.xml" /></Relationships>
</file>

<file path=ppt/slideLayouts/_rels/slideLayout435.xml.rels>&#65279;<?xml version="1.0" encoding="utf-8" standalone="yes"?><Relationships xmlns="http://schemas.openxmlformats.org/package/2006/relationships"><Relationship Id="rId1" Type="http://schemas.openxmlformats.org/officeDocument/2006/relationships/tags" Target="../tags/tag834.xml" /><Relationship Id="rId2" Type="http://schemas.openxmlformats.org/officeDocument/2006/relationships/tags" Target="../tags/tag835.xml" /><Relationship Id="rId3" Type="http://schemas.openxmlformats.org/officeDocument/2006/relationships/slideMaster" Target="../slideMasters/slideMaster29.xml" /></Relationships>
</file>

<file path=ppt/slideLayouts/_rels/slideLayout436.xml.rels>&#65279;<?xml version="1.0" encoding="utf-8" standalone="yes"?><Relationships xmlns="http://schemas.openxmlformats.org/package/2006/relationships"><Relationship Id="rId1" Type="http://schemas.openxmlformats.org/officeDocument/2006/relationships/tags" Target="../tags/tag836.xml" /><Relationship Id="rId2" Type="http://schemas.openxmlformats.org/officeDocument/2006/relationships/tags" Target="../tags/tag837.xml" /><Relationship Id="rId3" Type="http://schemas.openxmlformats.org/officeDocument/2006/relationships/slideMaster" Target="../slideMasters/slideMaster29.xml" /></Relationships>
</file>

<file path=ppt/slideLayouts/_rels/slideLayout43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9.xml" /></Relationships>
</file>

<file path=ppt/slideLayouts/_rels/slideLayout438.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439.xml.rels>&#65279;<?xml version="1.0" encoding="utf-8" standalone="yes"?><Relationships xmlns="http://schemas.openxmlformats.org/package/2006/relationships"><Relationship Id="rId1" Type="http://schemas.openxmlformats.org/officeDocument/2006/relationships/tags" Target="../tags/tag839.xml" /><Relationship Id="rId2" Type="http://schemas.openxmlformats.org/officeDocument/2006/relationships/tags" Target="../tags/tag840.xml" /><Relationship Id="rId3" Type="http://schemas.openxmlformats.org/officeDocument/2006/relationships/slideMaster" Target="../slideMasters/slideMaster30.xml" /></Relationships>
</file>

<file path=ppt/slideLayouts/_rels/slideLayout44.xml.rels>&#65279;<?xml version="1.0" encoding="utf-8" standalone="yes"?><Relationships xmlns="http://schemas.openxmlformats.org/package/2006/relationships"><Relationship Id="rId1" Type="http://schemas.openxmlformats.org/officeDocument/2006/relationships/tags" Target="../tags/tag57.xml" /><Relationship Id="rId2" Type="http://schemas.openxmlformats.org/officeDocument/2006/relationships/tags" Target="../tags/tag58.xml" /><Relationship Id="rId3" Type="http://schemas.openxmlformats.org/officeDocument/2006/relationships/slideMaster" Target="../slideMasters/slideMaster2.xml" /></Relationships>
</file>

<file path=ppt/slideLayouts/_rels/slideLayout440.xml.rels>&#65279;<?xml version="1.0" encoding="utf-8" standalone="yes"?><Relationships xmlns="http://schemas.openxmlformats.org/package/2006/relationships"><Relationship Id="rId1" Type="http://schemas.openxmlformats.org/officeDocument/2006/relationships/tags" Target="../tags/tag841.xml" /><Relationship Id="rId2" Type="http://schemas.openxmlformats.org/officeDocument/2006/relationships/tags" Target="../tags/tag842.xml" /><Relationship Id="rId3" Type="http://schemas.openxmlformats.org/officeDocument/2006/relationships/slideMaster" Target="../slideMasters/slideMaster30.xml" /></Relationships>
</file>

<file path=ppt/slideLayouts/_rels/slideLayout441.xml.rels>&#65279;<?xml version="1.0" encoding="utf-8" standalone="yes"?><Relationships xmlns="http://schemas.openxmlformats.org/package/2006/relationships"><Relationship Id="rId1" Type="http://schemas.openxmlformats.org/officeDocument/2006/relationships/tags" Target="../tags/tag843.xml" /><Relationship Id="rId2" Type="http://schemas.openxmlformats.org/officeDocument/2006/relationships/tags" Target="../tags/tag844.xml" /><Relationship Id="rId3" Type="http://schemas.openxmlformats.org/officeDocument/2006/relationships/slideMaster" Target="../slideMasters/slideMaster30.xml" /></Relationships>
</file>

<file path=ppt/slideLayouts/_rels/slideLayout442.xml.rels>&#65279;<?xml version="1.0" encoding="utf-8" standalone="yes"?><Relationships xmlns="http://schemas.openxmlformats.org/package/2006/relationships"><Relationship Id="rId1" Type="http://schemas.openxmlformats.org/officeDocument/2006/relationships/tags" Target="../tags/tag845.xml" /><Relationship Id="rId2" Type="http://schemas.openxmlformats.org/officeDocument/2006/relationships/tags" Target="../tags/tag846.xml" /><Relationship Id="rId3" Type="http://schemas.openxmlformats.org/officeDocument/2006/relationships/image" Target="../media/image1.png" /><Relationship Id="rId4" Type="http://schemas.openxmlformats.org/officeDocument/2006/relationships/slideMaster" Target="../slideMasters/slideMaster30.xml" /></Relationships>
</file>

<file path=ppt/slideLayouts/_rels/slideLayout443.xml.rels>&#65279;<?xml version="1.0" encoding="utf-8" standalone="yes"?><Relationships xmlns="http://schemas.openxmlformats.org/package/2006/relationships"><Relationship Id="rId1" Type="http://schemas.openxmlformats.org/officeDocument/2006/relationships/tags" Target="../tags/tag847.xml" /><Relationship Id="rId2" Type="http://schemas.openxmlformats.org/officeDocument/2006/relationships/tags" Target="../tags/tag848.xml" /><Relationship Id="rId3" Type="http://schemas.openxmlformats.org/officeDocument/2006/relationships/tags" Target="../tags/tag849.xml" /><Relationship Id="rId4" Type="http://schemas.openxmlformats.org/officeDocument/2006/relationships/tags" Target="../tags/tag850.xml" /><Relationship Id="rId5" Type="http://schemas.openxmlformats.org/officeDocument/2006/relationships/tags" Target="../tags/tag851.xml" /><Relationship Id="rId6" Type="http://schemas.openxmlformats.org/officeDocument/2006/relationships/slideMaster" Target="../slideMasters/slideMaster30.xml" /></Relationships>
</file>

<file path=ppt/slideLayouts/_rels/slideLayout444.xml.rels>&#65279;<?xml version="1.0" encoding="utf-8" standalone="yes"?><Relationships xmlns="http://schemas.openxmlformats.org/package/2006/relationships"><Relationship Id="rId1" Type="http://schemas.openxmlformats.org/officeDocument/2006/relationships/tags" Target="../tags/tag852.xml" /><Relationship Id="rId2" Type="http://schemas.openxmlformats.org/officeDocument/2006/relationships/tags" Target="../tags/tag853.xml" /><Relationship Id="rId3" Type="http://schemas.openxmlformats.org/officeDocument/2006/relationships/tags" Target="../tags/tag854.xml" /><Relationship Id="rId4" Type="http://schemas.openxmlformats.org/officeDocument/2006/relationships/slideMaster" Target="../slideMasters/slideMaster30.xml" /></Relationships>
</file>

<file path=ppt/slideLayouts/_rels/slideLayout445.xml.rels>&#65279;<?xml version="1.0" encoding="utf-8" standalone="yes"?><Relationships xmlns="http://schemas.openxmlformats.org/package/2006/relationships"><Relationship Id="rId1" Type="http://schemas.openxmlformats.org/officeDocument/2006/relationships/tags" Target="../tags/tag855.xml" /><Relationship Id="rId2" Type="http://schemas.openxmlformats.org/officeDocument/2006/relationships/tags" Target="../tags/tag856.xml" /><Relationship Id="rId3" Type="http://schemas.openxmlformats.org/officeDocument/2006/relationships/slideMaster" Target="../slideMasters/slideMaster30.xml" /></Relationships>
</file>

<file path=ppt/slideLayouts/_rels/slideLayout446.xml.rels>&#65279;<?xml version="1.0" encoding="utf-8" standalone="yes"?><Relationships xmlns="http://schemas.openxmlformats.org/package/2006/relationships"><Relationship Id="rId1" Type="http://schemas.openxmlformats.org/officeDocument/2006/relationships/tags" Target="../tags/tag857.xml" /><Relationship Id="rId2" Type="http://schemas.openxmlformats.org/officeDocument/2006/relationships/tags" Target="../tags/tag858.xml" /><Relationship Id="rId3" Type="http://schemas.openxmlformats.org/officeDocument/2006/relationships/slideMaster" Target="../slideMasters/slideMaster30.xml" /></Relationships>
</file>

<file path=ppt/slideLayouts/_rels/slideLayout44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0.xml" /></Relationships>
</file>

<file path=ppt/slideLayouts/_rels/slideLayout448.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449.xml.rels>&#65279;<?xml version="1.0" encoding="utf-8" standalone="yes"?><Relationships xmlns="http://schemas.openxmlformats.org/package/2006/relationships"><Relationship Id="rId1" Type="http://schemas.openxmlformats.org/officeDocument/2006/relationships/tags" Target="../tags/tag860.xml" /><Relationship Id="rId2" Type="http://schemas.openxmlformats.org/officeDocument/2006/relationships/tags" Target="../tags/tag861.xml" /><Relationship Id="rId3" Type="http://schemas.openxmlformats.org/officeDocument/2006/relationships/slideMaster" Target="../slideMasters/slideMaster31.xml" /></Relationships>
</file>

<file path=ppt/slideLayouts/_rels/slideLayout45.xml.rels>&#65279;<?xml version="1.0" encoding="utf-8" standalone="yes"?><Relationships xmlns="http://schemas.openxmlformats.org/package/2006/relationships"><Relationship Id="rId1" Type="http://schemas.openxmlformats.org/officeDocument/2006/relationships/tags" Target="../tags/tag59.xml" /><Relationship Id="rId2" Type="http://schemas.openxmlformats.org/officeDocument/2006/relationships/tags" Target="../tags/tag60.xml" /><Relationship Id="rId3" Type="http://schemas.openxmlformats.org/officeDocument/2006/relationships/slideMaster" Target="../slideMasters/slideMaster2.xml" /></Relationships>
</file>

<file path=ppt/slideLayouts/_rels/slideLayout450.xml.rels>&#65279;<?xml version="1.0" encoding="utf-8" standalone="yes"?><Relationships xmlns="http://schemas.openxmlformats.org/package/2006/relationships"><Relationship Id="rId1" Type="http://schemas.openxmlformats.org/officeDocument/2006/relationships/tags" Target="../tags/tag862.xml" /><Relationship Id="rId2" Type="http://schemas.openxmlformats.org/officeDocument/2006/relationships/tags" Target="../tags/tag863.xml" /><Relationship Id="rId3" Type="http://schemas.openxmlformats.org/officeDocument/2006/relationships/slideMaster" Target="../slideMasters/slideMaster31.xml" /></Relationships>
</file>

<file path=ppt/slideLayouts/_rels/slideLayout451.xml.rels>&#65279;<?xml version="1.0" encoding="utf-8" standalone="yes"?><Relationships xmlns="http://schemas.openxmlformats.org/package/2006/relationships"><Relationship Id="rId1" Type="http://schemas.openxmlformats.org/officeDocument/2006/relationships/tags" Target="../tags/tag864.xml" /><Relationship Id="rId2" Type="http://schemas.openxmlformats.org/officeDocument/2006/relationships/tags" Target="../tags/tag865.xml" /><Relationship Id="rId3" Type="http://schemas.openxmlformats.org/officeDocument/2006/relationships/slideMaster" Target="../slideMasters/slideMaster31.xml" /></Relationships>
</file>

<file path=ppt/slideLayouts/_rels/slideLayout452.xml.rels>&#65279;<?xml version="1.0" encoding="utf-8" standalone="yes"?><Relationships xmlns="http://schemas.openxmlformats.org/package/2006/relationships"><Relationship Id="rId1" Type="http://schemas.openxmlformats.org/officeDocument/2006/relationships/tags" Target="../tags/tag866.xml" /><Relationship Id="rId2" Type="http://schemas.openxmlformats.org/officeDocument/2006/relationships/tags" Target="../tags/tag867.xml" /><Relationship Id="rId3" Type="http://schemas.openxmlformats.org/officeDocument/2006/relationships/image" Target="../media/image1.png" /><Relationship Id="rId4" Type="http://schemas.openxmlformats.org/officeDocument/2006/relationships/slideMaster" Target="../slideMasters/slideMaster31.xml" /></Relationships>
</file>

<file path=ppt/slideLayouts/_rels/slideLayout453.xml.rels>&#65279;<?xml version="1.0" encoding="utf-8" standalone="yes"?><Relationships xmlns="http://schemas.openxmlformats.org/package/2006/relationships"><Relationship Id="rId1" Type="http://schemas.openxmlformats.org/officeDocument/2006/relationships/tags" Target="../tags/tag868.xml" /><Relationship Id="rId2" Type="http://schemas.openxmlformats.org/officeDocument/2006/relationships/tags" Target="../tags/tag869.xml" /><Relationship Id="rId3" Type="http://schemas.openxmlformats.org/officeDocument/2006/relationships/tags" Target="../tags/tag870.xml" /><Relationship Id="rId4" Type="http://schemas.openxmlformats.org/officeDocument/2006/relationships/tags" Target="../tags/tag871.xml" /><Relationship Id="rId5" Type="http://schemas.openxmlformats.org/officeDocument/2006/relationships/tags" Target="../tags/tag872.xml" /><Relationship Id="rId6" Type="http://schemas.openxmlformats.org/officeDocument/2006/relationships/slideMaster" Target="../slideMasters/slideMaster31.xml" /></Relationships>
</file>

<file path=ppt/slideLayouts/_rels/slideLayout454.xml.rels>&#65279;<?xml version="1.0" encoding="utf-8" standalone="yes"?><Relationships xmlns="http://schemas.openxmlformats.org/package/2006/relationships"><Relationship Id="rId1" Type="http://schemas.openxmlformats.org/officeDocument/2006/relationships/tags" Target="../tags/tag873.xml" /><Relationship Id="rId2" Type="http://schemas.openxmlformats.org/officeDocument/2006/relationships/tags" Target="../tags/tag874.xml" /><Relationship Id="rId3" Type="http://schemas.openxmlformats.org/officeDocument/2006/relationships/tags" Target="../tags/tag875.xml" /><Relationship Id="rId4" Type="http://schemas.openxmlformats.org/officeDocument/2006/relationships/slideMaster" Target="../slideMasters/slideMaster31.xml" /></Relationships>
</file>

<file path=ppt/slideLayouts/_rels/slideLayout455.xml.rels>&#65279;<?xml version="1.0" encoding="utf-8" standalone="yes"?><Relationships xmlns="http://schemas.openxmlformats.org/package/2006/relationships"><Relationship Id="rId1" Type="http://schemas.openxmlformats.org/officeDocument/2006/relationships/tags" Target="../tags/tag876.xml" /><Relationship Id="rId2" Type="http://schemas.openxmlformats.org/officeDocument/2006/relationships/tags" Target="../tags/tag877.xml" /><Relationship Id="rId3" Type="http://schemas.openxmlformats.org/officeDocument/2006/relationships/slideMaster" Target="../slideMasters/slideMaster31.xml" /></Relationships>
</file>

<file path=ppt/slideLayouts/_rels/slideLayout456.xml.rels>&#65279;<?xml version="1.0" encoding="utf-8" standalone="yes"?><Relationships xmlns="http://schemas.openxmlformats.org/package/2006/relationships"><Relationship Id="rId1" Type="http://schemas.openxmlformats.org/officeDocument/2006/relationships/tags" Target="../tags/tag878.xml" /><Relationship Id="rId2" Type="http://schemas.openxmlformats.org/officeDocument/2006/relationships/tags" Target="../tags/tag879.xml" /><Relationship Id="rId3" Type="http://schemas.openxmlformats.org/officeDocument/2006/relationships/slideMaster" Target="../slideMasters/slideMaster31.xml" /></Relationships>
</file>

<file path=ppt/slideLayouts/_rels/slideLayout45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1.xml" /></Relationships>
</file>

<file path=ppt/slideLayouts/_rels/slideLayout458.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459.xml.rels>&#65279;<?xml version="1.0" encoding="utf-8" standalone="yes"?><Relationships xmlns="http://schemas.openxmlformats.org/package/2006/relationships"><Relationship Id="rId1" Type="http://schemas.openxmlformats.org/officeDocument/2006/relationships/tags" Target="../tags/tag881.xml" /><Relationship Id="rId2" Type="http://schemas.openxmlformats.org/officeDocument/2006/relationships/tags" Target="../tags/tag882.xml" /><Relationship Id="rId3" Type="http://schemas.openxmlformats.org/officeDocument/2006/relationships/slideMaster" Target="../slideMasters/slideMaster32.xml" /></Relationships>
</file>

<file path=ppt/slideLayouts/_rels/slideLayout46.xml.rels>&#65279;<?xml version="1.0" encoding="utf-8" standalone="yes"?><Relationships xmlns="http://schemas.openxmlformats.org/package/2006/relationships"><Relationship Id="rId1" Type="http://schemas.openxmlformats.org/officeDocument/2006/relationships/tags" Target="../tags/tag61.xml" /><Relationship Id="rId2" Type="http://schemas.openxmlformats.org/officeDocument/2006/relationships/tags" Target="../tags/tag62.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460.xml.rels>&#65279;<?xml version="1.0" encoding="utf-8" standalone="yes"?><Relationships xmlns="http://schemas.openxmlformats.org/package/2006/relationships"><Relationship Id="rId1" Type="http://schemas.openxmlformats.org/officeDocument/2006/relationships/tags" Target="../tags/tag883.xml" /><Relationship Id="rId2" Type="http://schemas.openxmlformats.org/officeDocument/2006/relationships/tags" Target="../tags/tag884.xml" /><Relationship Id="rId3" Type="http://schemas.openxmlformats.org/officeDocument/2006/relationships/slideMaster" Target="../slideMasters/slideMaster32.xml" /></Relationships>
</file>

<file path=ppt/slideLayouts/_rels/slideLayout461.xml.rels>&#65279;<?xml version="1.0" encoding="utf-8" standalone="yes"?><Relationships xmlns="http://schemas.openxmlformats.org/package/2006/relationships"><Relationship Id="rId1" Type="http://schemas.openxmlformats.org/officeDocument/2006/relationships/tags" Target="../tags/tag885.xml" /><Relationship Id="rId2" Type="http://schemas.openxmlformats.org/officeDocument/2006/relationships/tags" Target="../tags/tag886.xml" /><Relationship Id="rId3" Type="http://schemas.openxmlformats.org/officeDocument/2006/relationships/slideMaster" Target="../slideMasters/slideMaster32.xml" /></Relationships>
</file>

<file path=ppt/slideLayouts/_rels/slideLayout462.xml.rels>&#65279;<?xml version="1.0" encoding="utf-8" standalone="yes"?><Relationships xmlns="http://schemas.openxmlformats.org/package/2006/relationships"><Relationship Id="rId1" Type="http://schemas.openxmlformats.org/officeDocument/2006/relationships/tags" Target="../tags/tag887.xml" /><Relationship Id="rId2" Type="http://schemas.openxmlformats.org/officeDocument/2006/relationships/tags" Target="../tags/tag888.xml" /><Relationship Id="rId3" Type="http://schemas.openxmlformats.org/officeDocument/2006/relationships/image" Target="../media/image1.png" /><Relationship Id="rId4" Type="http://schemas.openxmlformats.org/officeDocument/2006/relationships/slideMaster" Target="../slideMasters/slideMaster32.xml" /></Relationships>
</file>

<file path=ppt/slideLayouts/_rels/slideLayout463.xml.rels>&#65279;<?xml version="1.0" encoding="utf-8" standalone="yes"?><Relationships xmlns="http://schemas.openxmlformats.org/package/2006/relationships"><Relationship Id="rId1" Type="http://schemas.openxmlformats.org/officeDocument/2006/relationships/tags" Target="../tags/tag889.xml" /><Relationship Id="rId2" Type="http://schemas.openxmlformats.org/officeDocument/2006/relationships/tags" Target="../tags/tag890.xml" /><Relationship Id="rId3" Type="http://schemas.openxmlformats.org/officeDocument/2006/relationships/tags" Target="../tags/tag891.xml" /><Relationship Id="rId4" Type="http://schemas.openxmlformats.org/officeDocument/2006/relationships/tags" Target="../tags/tag892.xml" /><Relationship Id="rId5" Type="http://schemas.openxmlformats.org/officeDocument/2006/relationships/tags" Target="../tags/tag893.xml" /><Relationship Id="rId6" Type="http://schemas.openxmlformats.org/officeDocument/2006/relationships/slideMaster" Target="../slideMasters/slideMaster32.xml" /></Relationships>
</file>

<file path=ppt/slideLayouts/_rels/slideLayout464.xml.rels>&#65279;<?xml version="1.0" encoding="utf-8" standalone="yes"?><Relationships xmlns="http://schemas.openxmlformats.org/package/2006/relationships"><Relationship Id="rId1" Type="http://schemas.openxmlformats.org/officeDocument/2006/relationships/tags" Target="../tags/tag894.xml" /><Relationship Id="rId2" Type="http://schemas.openxmlformats.org/officeDocument/2006/relationships/tags" Target="../tags/tag895.xml" /><Relationship Id="rId3" Type="http://schemas.openxmlformats.org/officeDocument/2006/relationships/tags" Target="../tags/tag896.xml" /><Relationship Id="rId4" Type="http://schemas.openxmlformats.org/officeDocument/2006/relationships/slideMaster" Target="../slideMasters/slideMaster32.xml" /></Relationships>
</file>

<file path=ppt/slideLayouts/_rels/slideLayout465.xml.rels>&#65279;<?xml version="1.0" encoding="utf-8" standalone="yes"?><Relationships xmlns="http://schemas.openxmlformats.org/package/2006/relationships"><Relationship Id="rId1" Type="http://schemas.openxmlformats.org/officeDocument/2006/relationships/tags" Target="../tags/tag897.xml" /><Relationship Id="rId2" Type="http://schemas.openxmlformats.org/officeDocument/2006/relationships/tags" Target="../tags/tag898.xml" /><Relationship Id="rId3" Type="http://schemas.openxmlformats.org/officeDocument/2006/relationships/slideMaster" Target="../slideMasters/slideMaster32.xml" /></Relationships>
</file>

<file path=ppt/slideLayouts/_rels/slideLayout466.xml.rels>&#65279;<?xml version="1.0" encoding="utf-8" standalone="yes"?><Relationships xmlns="http://schemas.openxmlformats.org/package/2006/relationships"><Relationship Id="rId1" Type="http://schemas.openxmlformats.org/officeDocument/2006/relationships/tags" Target="../tags/tag899.xml" /><Relationship Id="rId2" Type="http://schemas.openxmlformats.org/officeDocument/2006/relationships/tags" Target="../tags/tag900.xml" /><Relationship Id="rId3" Type="http://schemas.openxmlformats.org/officeDocument/2006/relationships/slideMaster" Target="../slideMasters/slideMaster32.xml" /></Relationships>
</file>

<file path=ppt/slideLayouts/_rels/slideLayout46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2.xml" /></Relationships>
</file>

<file path=ppt/slideLayouts/_rels/slideLayout468.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469.xml.rels>&#65279;<?xml version="1.0" encoding="utf-8" standalone="yes"?><Relationships xmlns="http://schemas.openxmlformats.org/package/2006/relationships"><Relationship Id="rId1" Type="http://schemas.openxmlformats.org/officeDocument/2006/relationships/tags" Target="../tags/tag902.xml" /><Relationship Id="rId2" Type="http://schemas.openxmlformats.org/officeDocument/2006/relationships/tags" Target="../tags/tag903.xml" /><Relationship Id="rId3" Type="http://schemas.openxmlformats.org/officeDocument/2006/relationships/slideMaster" Target="../slideMasters/slideMaster33.xml" /></Relationships>
</file>

<file path=ppt/slideLayouts/_rels/slideLayout47.xml.rels>&#65279;<?xml version="1.0" encoding="utf-8" standalone="yes"?><Relationships xmlns="http://schemas.openxmlformats.org/package/2006/relationships"><Relationship Id="rId1" Type="http://schemas.openxmlformats.org/officeDocument/2006/relationships/tags" Target="../tags/tag63.xml" /><Relationship Id="rId2" Type="http://schemas.openxmlformats.org/officeDocument/2006/relationships/tags" Target="../tags/tag64.xml" /><Relationship Id="rId3" Type="http://schemas.openxmlformats.org/officeDocument/2006/relationships/slideMaster" Target="../slideMasters/slideMaster2.xml" /></Relationships>
</file>

<file path=ppt/slideLayouts/_rels/slideLayout470.xml.rels>&#65279;<?xml version="1.0" encoding="utf-8" standalone="yes"?><Relationships xmlns="http://schemas.openxmlformats.org/package/2006/relationships"><Relationship Id="rId1" Type="http://schemas.openxmlformats.org/officeDocument/2006/relationships/tags" Target="../tags/tag904.xml" /><Relationship Id="rId2" Type="http://schemas.openxmlformats.org/officeDocument/2006/relationships/tags" Target="../tags/tag905.xml" /><Relationship Id="rId3" Type="http://schemas.openxmlformats.org/officeDocument/2006/relationships/slideMaster" Target="../slideMasters/slideMaster33.xml" /></Relationships>
</file>

<file path=ppt/slideLayouts/_rels/slideLayout471.xml.rels>&#65279;<?xml version="1.0" encoding="utf-8" standalone="yes"?><Relationships xmlns="http://schemas.openxmlformats.org/package/2006/relationships"><Relationship Id="rId1" Type="http://schemas.openxmlformats.org/officeDocument/2006/relationships/tags" Target="../tags/tag906.xml" /><Relationship Id="rId2" Type="http://schemas.openxmlformats.org/officeDocument/2006/relationships/tags" Target="../tags/tag907.xml" /><Relationship Id="rId3" Type="http://schemas.openxmlformats.org/officeDocument/2006/relationships/slideMaster" Target="../slideMasters/slideMaster33.xml" /></Relationships>
</file>

<file path=ppt/slideLayouts/_rels/slideLayout472.xml.rels>&#65279;<?xml version="1.0" encoding="utf-8" standalone="yes"?><Relationships xmlns="http://schemas.openxmlformats.org/package/2006/relationships"><Relationship Id="rId1" Type="http://schemas.openxmlformats.org/officeDocument/2006/relationships/tags" Target="../tags/tag908.xml" /><Relationship Id="rId2" Type="http://schemas.openxmlformats.org/officeDocument/2006/relationships/tags" Target="../tags/tag909.xml" /><Relationship Id="rId3" Type="http://schemas.openxmlformats.org/officeDocument/2006/relationships/image" Target="../media/image1.png" /><Relationship Id="rId4" Type="http://schemas.openxmlformats.org/officeDocument/2006/relationships/slideMaster" Target="../slideMasters/slideMaster33.xml" /></Relationships>
</file>

<file path=ppt/slideLayouts/_rels/slideLayout473.xml.rels>&#65279;<?xml version="1.0" encoding="utf-8" standalone="yes"?><Relationships xmlns="http://schemas.openxmlformats.org/package/2006/relationships"><Relationship Id="rId1" Type="http://schemas.openxmlformats.org/officeDocument/2006/relationships/tags" Target="../tags/tag910.xml" /><Relationship Id="rId2" Type="http://schemas.openxmlformats.org/officeDocument/2006/relationships/tags" Target="../tags/tag911.xml" /><Relationship Id="rId3" Type="http://schemas.openxmlformats.org/officeDocument/2006/relationships/tags" Target="../tags/tag912.xml" /><Relationship Id="rId4" Type="http://schemas.openxmlformats.org/officeDocument/2006/relationships/tags" Target="../tags/tag913.xml" /><Relationship Id="rId5" Type="http://schemas.openxmlformats.org/officeDocument/2006/relationships/tags" Target="../tags/tag914.xml" /><Relationship Id="rId6" Type="http://schemas.openxmlformats.org/officeDocument/2006/relationships/slideMaster" Target="../slideMasters/slideMaster33.xml" /></Relationships>
</file>

<file path=ppt/slideLayouts/_rels/slideLayout474.xml.rels>&#65279;<?xml version="1.0" encoding="utf-8" standalone="yes"?><Relationships xmlns="http://schemas.openxmlformats.org/package/2006/relationships"><Relationship Id="rId1" Type="http://schemas.openxmlformats.org/officeDocument/2006/relationships/tags" Target="../tags/tag915.xml" /><Relationship Id="rId2" Type="http://schemas.openxmlformats.org/officeDocument/2006/relationships/tags" Target="../tags/tag916.xml" /><Relationship Id="rId3" Type="http://schemas.openxmlformats.org/officeDocument/2006/relationships/tags" Target="../tags/tag917.xml" /><Relationship Id="rId4" Type="http://schemas.openxmlformats.org/officeDocument/2006/relationships/slideMaster" Target="../slideMasters/slideMaster33.xml" /></Relationships>
</file>

<file path=ppt/slideLayouts/_rels/slideLayout475.xml.rels>&#65279;<?xml version="1.0" encoding="utf-8" standalone="yes"?><Relationships xmlns="http://schemas.openxmlformats.org/package/2006/relationships"><Relationship Id="rId1" Type="http://schemas.openxmlformats.org/officeDocument/2006/relationships/tags" Target="../tags/tag918.xml" /><Relationship Id="rId2" Type="http://schemas.openxmlformats.org/officeDocument/2006/relationships/tags" Target="../tags/tag919.xml" /><Relationship Id="rId3" Type="http://schemas.openxmlformats.org/officeDocument/2006/relationships/slideMaster" Target="../slideMasters/slideMaster33.xml" /></Relationships>
</file>

<file path=ppt/slideLayouts/_rels/slideLayout476.xml.rels>&#65279;<?xml version="1.0" encoding="utf-8" standalone="yes"?><Relationships xmlns="http://schemas.openxmlformats.org/package/2006/relationships"><Relationship Id="rId1" Type="http://schemas.openxmlformats.org/officeDocument/2006/relationships/tags" Target="../tags/tag920.xml" /><Relationship Id="rId2" Type="http://schemas.openxmlformats.org/officeDocument/2006/relationships/tags" Target="../tags/tag921.xml" /><Relationship Id="rId3" Type="http://schemas.openxmlformats.org/officeDocument/2006/relationships/slideMaster" Target="../slideMasters/slideMaster33.xml" /></Relationships>
</file>

<file path=ppt/slideLayouts/_rels/slideLayout47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3.xml" /></Relationships>
</file>

<file path=ppt/slideLayouts/_rels/slideLayout478.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479.xml.rels>&#65279;<?xml version="1.0" encoding="utf-8" standalone="yes"?><Relationships xmlns="http://schemas.openxmlformats.org/package/2006/relationships"><Relationship Id="rId1" Type="http://schemas.openxmlformats.org/officeDocument/2006/relationships/tags" Target="../tags/tag923.xml" /><Relationship Id="rId2" Type="http://schemas.openxmlformats.org/officeDocument/2006/relationships/tags" Target="../tags/tag924.xml" /><Relationship Id="rId3" Type="http://schemas.openxmlformats.org/officeDocument/2006/relationships/slideMaster" Target="../slideMasters/slideMaster34.xml" /></Relationships>
</file>

<file path=ppt/slideLayouts/_rels/slideLayout48.xml.rels>&#65279;<?xml version="1.0" encoding="utf-8" standalone="yes"?><Relationships xmlns="http://schemas.openxmlformats.org/package/2006/relationships"><Relationship Id="rId1" Type="http://schemas.openxmlformats.org/officeDocument/2006/relationships/tags" Target="../tags/tag65.xml" /><Relationship Id="rId2" Type="http://schemas.openxmlformats.org/officeDocument/2006/relationships/tags" Target="../tags/tag66.xml" /><Relationship Id="rId3" Type="http://schemas.openxmlformats.org/officeDocument/2006/relationships/slideMaster" Target="../slideMasters/slideMaster2.xml" /></Relationships>
</file>

<file path=ppt/slideLayouts/_rels/slideLayout480.xml.rels>&#65279;<?xml version="1.0" encoding="utf-8" standalone="yes"?><Relationships xmlns="http://schemas.openxmlformats.org/package/2006/relationships"><Relationship Id="rId1" Type="http://schemas.openxmlformats.org/officeDocument/2006/relationships/tags" Target="../tags/tag925.xml" /><Relationship Id="rId2" Type="http://schemas.openxmlformats.org/officeDocument/2006/relationships/tags" Target="../tags/tag926.xml" /><Relationship Id="rId3" Type="http://schemas.openxmlformats.org/officeDocument/2006/relationships/slideMaster" Target="../slideMasters/slideMaster34.xml" /></Relationships>
</file>

<file path=ppt/slideLayouts/_rels/slideLayout481.xml.rels>&#65279;<?xml version="1.0" encoding="utf-8" standalone="yes"?><Relationships xmlns="http://schemas.openxmlformats.org/package/2006/relationships"><Relationship Id="rId1" Type="http://schemas.openxmlformats.org/officeDocument/2006/relationships/tags" Target="../tags/tag927.xml" /><Relationship Id="rId2" Type="http://schemas.openxmlformats.org/officeDocument/2006/relationships/tags" Target="../tags/tag928.xml" /><Relationship Id="rId3" Type="http://schemas.openxmlformats.org/officeDocument/2006/relationships/slideMaster" Target="../slideMasters/slideMaster34.xml" /></Relationships>
</file>

<file path=ppt/slideLayouts/_rels/slideLayout482.xml.rels>&#65279;<?xml version="1.0" encoding="utf-8" standalone="yes"?><Relationships xmlns="http://schemas.openxmlformats.org/package/2006/relationships"><Relationship Id="rId1" Type="http://schemas.openxmlformats.org/officeDocument/2006/relationships/tags" Target="../tags/tag929.xml" /><Relationship Id="rId2" Type="http://schemas.openxmlformats.org/officeDocument/2006/relationships/tags" Target="../tags/tag930.xml" /><Relationship Id="rId3" Type="http://schemas.openxmlformats.org/officeDocument/2006/relationships/image" Target="../media/image1.png" /><Relationship Id="rId4" Type="http://schemas.openxmlformats.org/officeDocument/2006/relationships/slideMaster" Target="../slideMasters/slideMaster34.xml" /></Relationships>
</file>

<file path=ppt/slideLayouts/_rels/slideLayout483.xml.rels>&#65279;<?xml version="1.0" encoding="utf-8" standalone="yes"?><Relationships xmlns="http://schemas.openxmlformats.org/package/2006/relationships"><Relationship Id="rId1" Type="http://schemas.openxmlformats.org/officeDocument/2006/relationships/tags" Target="../tags/tag931.xml" /><Relationship Id="rId2" Type="http://schemas.openxmlformats.org/officeDocument/2006/relationships/tags" Target="../tags/tag932.xml" /><Relationship Id="rId3" Type="http://schemas.openxmlformats.org/officeDocument/2006/relationships/tags" Target="../tags/tag933.xml" /><Relationship Id="rId4" Type="http://schemas.openxmlformats.org/officeDocument/2006/relationships/tags" Target="../tags/tag934.xml" /><Relationship Id="rId5" Type="http://schemas.openxmlformats.org/officeDocument/2006/relationships/tags" Target="../tags/tag935.xml" /><Relationship Id="rId6" Type="http://schemas.openxmlformats.org/officeDocument/2006/relationships/slideMaster" Target="../slideMasters/slideMaster34.xml" /></Relationships>
</file>

<file path=ppt/slideLayouts/_rels/slideLayout484.xml.rels>&#65279;<?xml version="1.0" encoding="utf-8" standalone="yes"?><Relationships xmlns="http://schemas.openxmlformats.org/package/2006/relationships"><Relationship Id="rId1" Type="http://schemas.openxmlformats.org/officeDocument/2006/relationships/tags" Target="../tags/tag936.xml" /><Relationship Id="rId2" Type="http://schemas.openxmlformats.org/officeDocument/2006/relationships/tags" Target="../tags/tag937.xml" /><Relationship Id="rId3" Type="http://schemas.openxmlformats.org/officeDocument/2006/relationships/tags" Target="../tags/tag938.xml" /><Relationship Id="rId4" Type="http://schemas.openxmlformats.org/officeDocument/2006/relationships/slideMaster" Target="../slideMasters/slideMaster34.xml" /></Relationships>
</file>

<file path=ppt/slideLayouts/_rels/slideLayout485.xml.rels>&#65279;<?xml version="1.0" encoding="utf-8" standalone="yes"?><Relationships xmlns="http://schemas.openxmlformats.org/package/2006/relationships"><Relationship Id="rId1" Type="http://schemas.openxmlformats.org/officeDocument/2006/relationships/tags" Target="../tags/tag939.xml" /><Relationship Id="rId2" Type="http://schemas.openxmlformats.org/officeDocument/2006/relationships/tags" Target="../tags/tag940.xml" /><Relationship Id="rId3" Type="http://schemas.openxmlformats.org/officeDocument/2006/relationships/slideMaster" Target="../slideMasters/slideMaster34.xml" /></Relationships>
</file>

<file path=ppt/slideLayouts/_rels/slideLayout486.xml.rels>&#65279;<?xml version="1.0" encoding="utf-8" standalone="yes"?><Relationships xmlns="http://schemas.openxmlformats.org/package/2006/relationships"><Relationship Id="rId1" Type="http://schemas.openxmlformats.org/officeDocument/2006/relationships/tags" Target="../tags/tag941.xml" /><Relationship Id="rId2" Type="http://schemas.openxmlformats.org/officeDocument/2006/relationships/tags" Target="../tags/tag942.xml" /><Relationship Id="rId3" Type="http://schemas.openxmlformats.org/officeDocument/2006/relationships/slideMaster" Target="../slideMasters/slideMaster34.xml" /></Relationships>
</file>

<file path=ppt/slideLayouts/_rels/slideLayout487.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4.xml" /></Relationships>
</file>

<file path=ppt/slideLayouts/_rels/slideLayout488.xml.rels>&#65279;<?xml version="1.0" encoding="utf-8" standalone="yes"?><Relationships xmlns="http://schemas.openxmlformats.org/package/2006/relationships"><Relationship Id="rId1" Type="http://schemas.openxmlformats.org/officeDocument/2006/relationships/slideMaster" Target="../slideMasters/slideMaster34.xml" /></Relationships>
</file>

<file path=ppt/slideLayouts/_rels/slideLayout489.xml.rels>&#65279;<?xml version="1.0" encoding="utf-8" standalone="yes"?><Relationships xmlns="http://schemas.openxmlformats.org/package/2006/relationships"><Relationship Id="rId1" Type="http://schemas.openxmlformats.org/officeDocument/2006/relationships/tags" Target="../tags/tag944.xml" /><Relationship Id="rId2" Type="http://schemas.openxmlformats.org/officeDocument/2006/relationships/tags" Target="../tags/tag945.xml" /><Relationship Id="rId3" Type="http://schemas.openxmlformats.org/officeDocument/2006/relationships/slideMaster" Target="../slideMasters/slideMaster3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90.xml.rels>&#65279;<?xml version="1.0" encoding="utf-8" standalone="yes"?><Relationships xmlns="http://schemas.openxmlformats.org/package/2006/relationships"><Relationship Id="rId1" Type="http://schemas.openxmlformats.org/officeDocument/2006/relationships/tags" Target="../tags/tag946.xml" /><Relationship Id="rId2" Type="http://schemas.openxmlformats.org/officeDocument/2006/relationships/tags" Target="../tags/tag947.xml" /><Relationship Id="rId3" Type="http://schemas.openxmlformats.org/officeDocument/2006/relationships/slideMaster" Target="../slideMasters/slideMaster35.xml" /></Relationships>
</file>

<file path=ppt/slideLayouts/_rels/slideLayout491.xml.rels>&#65279;<?xml version="1.0" encoding="utf-8" standalone="yes"?><Relationships xmlns="http://schemas.openxmlformats.org/package/2006/relationships"><Relationship Id="rId1" Type="http://schemas.openxmlformats.org/officeDocument/2006/relationships/tags" Target="../tags/tag948.xml" /><Relationship Id="rId2" Type="http://schemas.openxmlformats.org/officeDocument/2006/relationships/tags" Target="../tags/tag949.xml" /><Relationship Id="rId3" Type="http://schemas.openxmlformats.org/officeDocument/2006/relationships/slideMaster" Target="../slideMasters/slideMaster35.xml" /></Relationships>
</file>

<file path=ppt/slideLayouts/_rels/slideLayout492.xml.rels>&#65279;<?xml version="1.0" encoding="utf-8" standalone="yes"?><Relationships xmlns="http://schemas.openxmlformats.org/package/2006/relationships"><Relationship Id="rId1" Type="http://schemas.openxmlformats.org/officeDocument/2006/relationships/tags" Target="../tags/tag950.xml" /><Relationship Id="rId2" Type="http://schemas.openxmlformats.org/officeDocument/2006/relationships/tags" Target="../tags/tag951.xml" /><Relationship Id="rId3" Type="http://schemas.openxmlformats.org/officeDocument/2006/relationships/image" Target="../media/image1.png" /><Relationship Id="rId4" Type="http://schemas.openxmlformats.org/officeDocument/2006/relationships/slideMaster" Target="../slideMasters/slideMaster35.xml" /></Relationships>
</file>

<file path=ppt/slideLayouts/_rels/slideLayout493.xml.rels>&#65279;<?xml version="1.0" encoding="utf-8" standalone="yes"?><Relationships xmlns="http://schemas.openxmlformats.org/package/2006/relationships"><Relationship Id="rId1" Type="http://schemas.openxmlformats.org/officeDocument/2006/relationships/tags" Target="../tags/tag952.xml" /><Relationship Id="rId2" Type="http://schemas.openxmlformats.org/officeDocument/2006/relationships/tags" Target="../tags/tag953.xml" /><Relationship Id="rId3" Type="http://schemas.openxmlformats.org/officeDocument/2006/relationships/tags" Target="../tags/tag954.xml" /><Relationship Id="rId4" Type="http://schemas.openxmlformats.org/officeDocument/2006/relationships/tags" Target="../tags/tag955.xml" /><Relationship Id="rId5" Type="http://schemas.openxmlformats.org/officeDocument/2006/relationships/tags" Target="../tags/tag956.xml" /><Relationship Id="rId6" Type="http://schemas.openxmlformats.org/officeDocument/2006/relationships/slideMaster" Target="../slideMasters/slideMaster35.xml" /></Relationships>
</file>

<file path=ppt/slideLayouts/_rels/slideLayout494.xml.rels>&#65279;<?xml version="1.0" encoding="utf-8" standalone="yes"?><Relationships xmlns="http://schemas.openxmlformats.org/package/2006/relationships"><Relationship Id="rId1" Type="http://schemas.openxmlformats.org/officeDocument/2006/relationships/tags" Target="../tags/tag957.xml" /><Relationship Id="rId2" Type="http://schemas.openxmlformats.org/officeDocument/2006/relationships/tags" Target="../tags/tag958.xml" /><Relationship Id="rId3" Type="http://schemas.openxmlformats.org/officeDocument/2006/relationships/tags" Target="../tags/tag959.xml" /><Relationship Id="rId4" Type="http://schemas.openxmlformats.org/officeDocument/2006/relationships/slideMaster" Target="../slideMasters/slideMaster35.xml" /></Relationships>
</file>

<file path=ppt/slideLayouts/_rels/slideLayout495.xml.rels>&#65279;<?xml version="1.0" encoding="utf-8" standalone="yes"?><Relationships xmlns="http://schemas.openxmlformats.org/package/2006/relationships"><Relationship Id="rId1" Type="http://schemas.openxmlformats.org/officeDocument/2006/relationships/tags" Target="../tags/tag960.xml" /><Relationship Id="rId2" Type="http://schemas.openxmlformats.org/officeDocument/2006/relationships/tags" Target="../tags/tag961.xml" /><Relationship Id="rId3" Type="http://schemas.openxmlformats.org/officeDocument/2006/relationships/slideMaster" Target="../slideMasters/slideMaster35.xml" /></Relationships>
</file>

<file path=ppt/slideLayouts/_rels/slideLayout496.xml.rels>&#65279;<?xml version="1.0" encoding="utf-8" standalone="yes"?><Relationships xmlns="http://schemas.openxmlformats.org/package/2006/relationships"><Relationship Id="rId1" Type="http://schemas.openxmlformats.org/officeDocument/2006/relationships/tags" Target="../tags/tag962.xml" /><Relationship Id="rId2" Type="http://schemas.openxmlformats.org/officeDocument/2006/relationships/tags" Target="../tags/tag963.xml" /><Relationship Id="rId3" Type="http://schemas.openxmlformats.org/officeDocument/2006/relationships/slideMaster" Target="../slideMasters/slideMaster35.xml" /></Relationships>
</file>

<file path=ppt/slideLayouts/_rels/slideLayout497.xml.rels>&#65279;<?xml version="1.0" encoding="utf-8" standalone="yes"?><Relationships xmlns="http://schemas.openxmlformats.org/package/2006/relationships"><Relationship Id="rId1" Type="http://schemas.openxmlformats.org/officeDocument/2006/relationships/slideMaster" Target="../slideMasters/slideMaster3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tags" Target="../tags/tag67.xml" /><Relationship Id="rId2" Type="http://schemas.openxmlformats.org/officeDocument/2006/relationships/tags" Target="../tags/tag68.xml" /><Relationship Id="rId3" Type="http://schemas.openxmlformats.org/officeDocument/2006/relationships/slideMaster" Target="../slideMasters/slideMaster2.xml" /></Relationships>
</file>

<file path=ppt/slideLayouts/_rels/slideLayout51.xml.rels>&#65279;<?xml version="1.0" encoding="utf-8" standalone="yes"?><Relationships xmlns="http://schemas.openxmlformats.org/package/2006/relationships"><Relationship Id="rId1" Type="http://schemas.openxmlformats.org/officeDocument/2006/relationships/tags" Target="../tags/tag69.xml" /><Relationship Id="rId2" Type="http://schemas.openxmlformats.org/officeDocument/2006/relationships/tags" Target="../tags/tag70.xml" /><Relationship Id="rId3" Type="http://schemas.openxmlformats.org/officeDocument/2006/relationships/slideMaster" Target="../slideMasters/slideMaster2.xml" /></Relationships>
</file>

<file path=ppt/slideLayouts/_rels/slideLayout52.xml.rels>&#65279;<?xml version="1.0" encoding="utf-8" standalone="yes"?><Relationships xmlns="http://schemas.openxmlformats.org/package/2006/relationships"><Relationship Id="rId1" Type="http://schemas.openxmlformats.org/officeDocument/2006/relationships/tags" Target="../tags/tag71.xml" /><Relationship Id="rId2" Type="http://schemas.openxmlformats.org/officeDocument/2006/relationships/tags" Target="../tags/tag72.xml" /><Relationship Id="rId3" Type="http://schemas.openxmlformats.org/officeDocument/2006/relationships/slideMaster" Target="../slideMasters/slideMaster2.xml" /></Relationships>
</file>

<file path=ppt/slideLayouts/_rels/slideLayout53.xml.rels>&#65279;<?xml version="1.0" encoding="utf-8" standalone="yes"?><Relationships xmlns="http://schemas.openxmlformats.org/package/2006/relationships"><Relationship Id="rId1" Type="http://schemas.openxmlformats.org/officeDocument/2006/relationships/tags" Target="../tags/tag73.xml" /><Relationship Id="rId2" Type="http://schemas.openxmlformats.org/officeDocument/2006/relationships/tags" Target="../tags/tag74.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54.xml.rels>&#65279;<?xml version="1.0" encoding="utf-8" standalone="yes"?><Relationships xmlns="http://schemas.openxmlformats.org/package/2006/relationships"><Relationship Id="rId1" Type="http://schemas.openxmlformats.org/officeDocument/2006/relationships/tags" Target="../tags/tag75.xml" /><Relationship Id="rId2" Type="http://schemas.openxmlformats.org/officeDocument/2006/relationships/tags" Target="../tags/tag76.xml" /><Relationship Id="rId3" Type="http://schemas.openxmlformats.org/officeDocument/2006/relationships/slideMaster" Target="../slideMasters/slideMaster2.xml" /></Relationships>
</file>

<file path=ppt/slideLayouts/_rels/slideLayout55.xml.rels>&#65279;<?xml version="1.0" encoding="utf-8" standalone="yes"?><Relationships xmlns="http://schemas.openxmlformats.org/package/2006/relationships"><Relationship Id="rId1" Type="http://schemas.openxmlformats.org/officeDocument/2006/relationships/tags" Target="../tags/tag77.xml" /><Relationship Id="rId2" Type="http://schemas.openxmlformats.org/officeDocument/2006/relationships/tags" Target="../tags/tag78.xml" /><Relationship Id="rId3" Type="http://schemas.openxmlformats.org/officeDocument/2006/relationships/slideMaster" Target="../slideMasters/slideMaster2.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57.xml.rels>&#65279;<?xml version="1.0" encoding="utf-8" standalone="yes"?><Relationships xmlns="http://schemas.openxmlformats.org/package/2006/relationships"><Relationship Id="rId1" Type="http://schemas.openxmlformats.org/officeDocument/2006/relationships/tags" Target="../tags/tag79.xml" /><Relationship Id="rId2" Type="http://schemas.openxmlformats.org/officeDocument/2006/relationships/tags" Target="../tags/tag80.xml" /><Relationship Id="rId3" Type="http://schemas.openxmlformats.org/officeDocument/2006/relationships/slideMaster" Target="../slideMasters/slideMaster2.xml" /></Relationships>
</file>

<file path=ppt/slideLayouts/_rels/slideLayout58.xml.rels>&#65279;<?xml version="1.0" encoding="utf-8" standalone="yes"?><Relationships xmlns="http://schemas.openxmlformats.org/package/2006/relationships"><Relationship Id="rId1" Type="http://schemas.openxmlformats.org/officeDocument/2006/relationships/tags" Target="../tags/tag81.xml" /><Relationship Id="rId2" Type="http://schemas.openxmlformats.org/officeDocument/2006/relationships/tags" Target="../tags/tag82.xml" /><Relationship Id="rId3" Type="http://schemas.openxmlformats.org/officeDocument/2006/relationships/slideMaster" Target="../slideMasters/slideMaster2.xml" /></Relationships>
</file>

<file path=ppt/slideLayouts/_rels/slideLayout59.xml.rels>&#65279;<?xml version="1.0" encoding="utf-8" standalone="yes"?><Relationships xmlns="http://schemas.openxmlformats.org/package/2006/relationships"><Relationship Id="rId1" Type="http://schemas.openxmlformats.org/officeDocument/2006/relationships/tags" Target="../tags/tag83.xml" /><Relationship Id="rId2" Type="http://schemas.openxmlformats.org/officeDocument/2006/relationships/tags" Target="../tags/tag84.xml" /><Relationship Id="rId3" Type="http://schemas.openxmlformats.org/officeDocument/2006/relationships/slideMaster" Target="../slideMasters/slideMaster2.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tags" Target="../tags/tag85.xml" /><Relationship Id="rId2" Type="http://schemas.openxmlformats.org/officeDocument/2006/relationships/tags" Target="../tags/tag86.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61.xml.rels>&#65279;<?xml version="1.0" encoding="utf-8" standalone="yes"?><Relationships xmlns="http://schemas.openxmlformats.org/package/2006/relationships"><Relationship Id="rId1" Type="http://schemas.openxmlformats.org/officeDocument/2006/relationships/tags" Target="../tags/tag87.xml" /><Relationship Id="rId2" Type="http://schemas.openxmlformats.org/officeDocument/2006/relationships/tags" Target="../tags/tag88.xml" /><Relationship Id="rId3" Type="http://schemas.openxmlformats.org/officeDocument/2006/relationships/slideMaster" Target="../slideMasters/slideMaster2.xml" /></Relationships>
</file>

<file path=ppt/slideLayouts/_rels/slideLayout62.xml.rels>&#65279;<?xml version="1.0" encoding="utf-8" standalone="yes"?><Relationships xmlns="http://schemas.openxmlformats.org/package/2006/relationships"><Relationship Id="rId1" Type="http://schemas.openxmlformats.org/officeDocument/2006/relationships/tags" Target="../tags/tag89.xml" /><Relationship Id="rId2" Type="http://schemas.openxmlformats.org/officeDocument/2006/relationships/tags" Target="../tags/tag90.xml" /><Relationship Id="rId3" Type="http://schemas.openxmlformats.org/officeDocument/2006/relationships/slideMaster" Target="../slideMasters/slideMaster2.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64.xml.rels>&#65279;<?xml version="1.0" encoding="utf-8" standalone="yes"?><Relationships xmlns="http://schemas.openxmlformats.org/package/2006/relationships"><Relationship Id="rId1" Type="http://schemas.openxmlformats.org/officeDocument/2006/relationships/tags" Target="../tags/tag91.xml" /><Relationship Id="rId2" Type="http://schemas.openxmlformats.org/officeDocument/2006/relationships/tags" Target="../tags/tag92.xml" /><Relationship Id="rId3" Type="http://schemas.openxmlformats.org/officeDocument/2006/relationships/slideMaster" Target="../slideMasters/slideMaster2.xml" /></Relationships>
</file>

<file path=ppt/slideLayouts/_rels/slideLayout65.xml.rels>&#65279;<?xml version="1.0" encoding="utf-8" standalone="yes"?><Relationships xmlns="http://schemas.openxmlformats.org/package/2006/relationships"><Relationship Id="rId1" Type="http://schemas.openxmlformats.org/officeDocument/2006/relationships/tags" Target="../tags/tag93.xml" /><Relationship Id="rId2" Type="http://schemas.openxmlformats.org/officeDocument/2006/relationships/tags" Target="../tags/tag94.xml" /><Relationship Id="rId3" Type="http://schemas.openxmlformats.org/officeDocument/2006/relationships/slideMaster" Target="../slideMasters/slideMaster2.xml" /></Relationships>
</file>

<file path=ppt/slideLayouts/_rels/slideLayout66.xml.rels>&#65279;<?xml version="1.0" encoding="utf-8" standalone="yes"?><Relationships xmlns="http://schemas.openxmlformats.org/package/2006/relationships"><Relationship Id="rId1" Type="http://schemas.openxmlformats.org/officeDocument/2006/relationships/tags" Target="../tags/tag95.xml" /><Relationship Id="rId2" Type="http://schemas.openxmlformats.org/officeDocument/2006/relationships/tags" Target="../tags/tag96.xml" /><Relationship Id="rId3" Type="http://schemas.openxmlformats.org/officeDocument/2006/relationships/slideMaster" Target="../slideMasters/slideMaster2.xml" /></Relationships>
</file>

<file path=ppt/slideLayouts/_rels/slideLayout67.xml.rels>&#65279;<?xml version="1.0" encoding="utf-8" standalone="yes"?><Relationships xmlns="http://schemas.openxmlformats.org/package/2006/relationships"><Relationship Id="rId1" Type="http://schemas.openxmlformats.org/officeDocument/2006/relationships/tags" Target="../tags/tag97.xml" /><Relationship Id="rId2" Type="http://schemas.openxmlformats.org/officeDocument/2006/relationships/tags" Target="../tags/tag98.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68.xml.rels>&#65279;<?xml version="1.0" encoding="utf-8" standalone="yes"?><Relationships xmlns="http://schemas.openxmlformats.org/package/2006/relationships"><Relationship Id="rId1" Type="http://schemas.openxmlformats.org/officeDocument/2006/relationships/tags" Target="../tags/tag99.xml" /><Relationship Id="rId2" Type="http://schemas.openxmlformats.org/officeDocument/2006/relationships/tags" Target="../tags/tag100.xml" /><Relationship Id="rId3" Type="http://schemas.openxmlformats.org/officeDocument/2006/relationships/slideMaster" Target="../slideMasters/slideMaster2.xml" /></Relationships>
</file>

<file path=ppt/slideLayouts/_rels/slideLayout69.xml.rels>&#65279;<?xml version="1.0" encoding="utf-8" standalone="yes"?><Relationships xmlns="http://schemas.openxmlformats.org/package/2006/relationships"><Relationship Id="rId1" Type="http://schemas.openxmlformats.org/officeDocument/2006/relationships/tags" Target="../tags/tag101.xml" /><Relationship Id="rId2" Type="http://schemas.openxmlformats.org/officeDocument/2006/relationships/tags" Target="../tags/tag102.xml" /><Relationship Id="rId3" Type="http://schemas.openxmlformats.org/officeDocument/2006/relationships/slideMaster" Target="../slideMasters/slideMaster2.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1.xml.rels>&#65279;<?xml version="1.0" encoding="utf-8" standalone="yes"?><Relationships xmlns="http://schemas.openxmlformats.org/package/2006/relationships"><Relationship Id="rId1" Type="http://schemas.openxmlformats.org/officeDocument/2006/relationships/tags" Target="../tags/tag103.xml" /><Relationship Id="rId2" Type="http://schemas.openxmlformats.org/officeDocument/2006/relationships/tags" Target="../tags/tag104.xml" /><Relationship Id="rId3" Type="http://schemas.openxmlformats.org/officeDocument/2006/relationships/slideMaster" Target="../slideMasters/slideMaster2.xml" /></Relationships>
</file>

<file path=ppt/slideLayouts/_rels/slideLayout72.xml.rels>&#65279;<?xml version="1.0" encoding="utf-8" standalone="yes"?><Relationships xmlns="http://schemas.openxmlformats.org/package/2006/relationships"><Relationship Id="rId1" Type="http://schemas.openxmlformats.org/officeDocument/2006/relationships/tags" Target="../tags/tag105.xml" /><Relationship Id="rId2" Type="http://schemas.openxmlformats.org/officeDocument/2006/relationships/tags" Target="../tags/tag106.xml" /><Relationship Id="rId3" Type="http://schemas.openxmlformats.org/officeDocument/2006/relationships/slideMaster" Target="../slideMasters/slideMaster2.xml" /></Relationships>
</file>

<file path=ppt/slideLayouts/_rels/slideLayout73.xml.rels>&#65279;<?xml version="1.0" encoding="utf-8" standalone="yes"?><Relationships xmlns="http://schemas.openxmlformats.org/package/2006/relationships"><Relationship Id="rId1" Type="http://schemas.openxmlformats.org/officeDocument/2006/relationships/tags" Target="../tags/tag107.xml" /><Relationship Id="rId2" Type="http://schemas.openxmlformats.org/officeDocument/2006/relationships/tags" Target="../tags/tag108.xml" /><Relationship Id="rId3" Type="http://schemas.openxmlformats.org/officeDocument/2006/relationships/slideMaster" Target="../slideMasters/slideMaster2.xml" /></Relationships>
</file>

<file path=ppt/slideLayouts/_rels/slideLayout74.xml.rels>&#65279;<?xml version="1.0" encoding="utf-8" standalone="yes"?><Relationships xmlns="http://schemas.openxmlformats.org/package/2006/relationships"><Relationship Id="rId1" Type="http://schemas.openxmlformats.org/officeDocument/2006/relationships/tags" Target="../tags/tag109.xml" /><Relationship Id="rId2" Type="http://schemas.openxmlformats.org/officeDocument/2006/relationships/tags" Target="../tags/tag110.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75.xml.rels>&#65279;<?xml version="1.0" encoding="utf-8" standalone="yes"?><Relationships xmlns="http://schemas.openxmlformats.org/package/2006/relationships"><Relationship Id="rId1" Type="http://schemas.openxmlformats.org/officeDocument/2006/relationships/tags" Target="../tags/tag111.xml" /><Relationship Id="rId2" Type="http://schemas.openxmlformats.org/officeDocument/2006/relationships/tags" Target="../tags/tag112.xml" /><Relationship Id="rId3" Type="http://schemas.openxmlformats.org/officeDocument/2006/relationships/slideMaster" Target="../slideMasters/slideMaster2.xml" /></Relationships>
</file>

<file path=ppt/slideLayouts/_rels/slideLayout76.xml.rels>&#65279;<?xml version="1.0" encoding="utf-8" standalone="yes"?><Relationships xmlns="http://schemas.openxmlformats.org/package/2006/relationships"><Relationship Id="rId1" Type="http://schemas.openxmlformats.org/officeDocument/2006/relationships/tags" Target="../tags/tag113.xml" /><Relationship Id="rId2" Type="http://schemas.openxmlformats.org/officeDocument/2006/relationships/tags" Target="../tags/tag114.xml" /><Relationship Id="rId3" Type="http://schemas.openxmlformats.org/officeDocument/2006/relationships/slideMaster" Target="../slideMasters/slideMaster2.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78.xml.rels>&#65279;<?xml version="1.0" encoding="utf-8" standalone="yes"?><Relationships xmlns="http://schemas.openxmlformats.org/package/2006/relationships"><Relationship Id="rId1" Type="http://schemas.openxmlformats.org/officeDocument/2006/relationships/tags" Target="../tags/tag115.xml" /><Relationship Id="rId2" Type="http://schemas.openxmlformats.org/officeDocument/2006/relationships/tags" Target="../tags/tag116.xml" /><Relationship Id="rId3" Type="http://schemas.openxmlformats.org/officeDocument/2006/relationships/slideMaster" Target="../slideMasters/slideMaster2.xml" /></Relationships>
</file>

<file path=ppt/slideLayouts/_rels/slideLayout79.xml.rels>&#65279;<?xml version="1.0" encoding="utf-8" standalone="yes"?><Relationships xmlns="http://schemas.openxmlformats.org/package/2006/relationships"><Relationship Id="rId1" Type="http://schemas.openxmlformats.org/officeDocument/2006/relationships/tags" Target="../tags/tag117.xml" /><Relationship Id="rId2" Type="http://schemas.openxmlformats.org/officeDocument/2006/relationships/tags" Target="../tags/tag118.xml" /><Relationship Id="rId3" Type="http://schemas.openxmlformats.org/officeDocument/2006/relationships/slideMaster" Target="../slideMasters/slideMaster2.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tags" Target="../tags/tag119.xml" /><Relationship Id="rId2" Type="http://schemas.openxmlformats.org/officeDocument/2006/relationships/tags" Target="../tags/tag120.xml" /><Relationship Id="rId3" Type="http://schemas.openxmlformats.org/officeDocument/2006/relationships/slideMaster" Target="../slideMasters/slideMaster2.xml" /></Relationships>
</file>

<file path=ppt/slideLayouts/_rels/slideLayout81.xml.rels>&#65279;<?xml version="1.0" encoding="utf-8" standalone="yes"?><Relationships xmlns="http://schemas.openxmlformats.org/package/2006/relationships"><Relationship Id="rId1" Type="http://schemas.openxmlformats.org/officeDocument/2006/relationships/tags" Target="../tags/tag121.xml" /><Relationship Id="rId2" Type="http://schemas.openxmlformats.org/officeDocument/2006/relationships/tags" Target="../tags/tag122.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82.xml.rels>&#65279;<?xml version="1.0" encoding="utf-8" standalone="yes"?><Relationships xmlns="http://schemas.openxmlformats.org/package/2006/relationships"><Relationship Id="rId1" Type="http://schemas.openxmlformats.org/officeDocument/2006/relationships/tags" Target="../tags/tag123.xml" /><Relationship Id="rId2" Type="http://schemas.openxmlformats.org/officeDocument/2006/relationships/tags" Target="../tags/tag124.xml" /><Relationship Id="rId3" Type="http://schemas.openxmlformats.org/officeDocument/2006/relationships/slideMaster" Target="../slideMasters/slideMaster2.xml" /></Relationships>
</file>

<file path=ppt/slideLayouts/_rels/slideLayout83.xml.rels>&#65279;<?xml version="1.0" encoding="utf-8" standalone="yes"?><Relationships xmlns="http://schemas.openxmlformats.org/package/2006/relationships"><Relationship Id="rId1" Type="http://schemas.openxmlformats.org/officeDocument/2006/relationships/tags" Target="../tags/tag125.xml" /><Relationship Id="rId2" Type="http://schemas.openxmlformats.org/officeDocument/2006/relationships/tags" Target="../tags/tag126.xml" /><Relationship Id="rId3" Type="http://schemas.openxmlformats.org/officeDocument/2006/relationships/slideMaster" Target="../slideMasters/slideMaster2.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85.xml.rels>&#65279;<?xml version="1.0" encoding="utf-8" standalone="yes"?><Relationships xmlns="http://schemas.openxmlformats.org/package/2006/relationships"><Relationship Id="rId1" Type="http://schemas.openxmlformats.org/officeDocument/2006/relationships/tags" Target="../tags/tag127.xml" /><Relationship Id="rId2" Type="http://schemas.openxmlformats.org/officeDocument/2006/relationships/tags" Target="../tags/tag128.xml" /><Relationship Id="rId3" Type="http://schemas.openxmlformats.org/officeDocument/2006/relationships/slideMaster" Target="../slideMasters/slideMaster2.xml" /></Relationships>
</file>

<file path=ppt/slideLayouts/_rels/slideLayout86.xml.rels>&#65279;<?xml version="1.0" encoding="utf-8" standalone="yes"?><Relationships xmlns="http://schemas.openxmlformats.org/package/2006/relationships"><Relationship Id="rId1" Type="http://schemas.openxmlformats.org/officeDocument/2006/relationships/tags" Target="../tags/tag129.xml" /><Relationship Id="rId2" Type="http://schemas.openxmlformats.org/officeDocument/2006/relationships/tags" Target="../tags/tag130.xml" /><Relationship Id="rId3" Type="http://schemas.openxmlformats.org/officeDocument/2006/relationships/slideMaster" Target="../slideMasters/slideMaster2.xml" /></Relationships>
</file>

<file path=ppt/slideLayouts/_rels/slideLayout87.xml.rels>&#65279;<?xml version="1.0" encoding="utf-8" standalone="yes"?><Relationships xmlns="http://schemas.openxmlformats.org/package/2006/relationships"><Relationship Id="rId1" Type="http://schemas.openxmlformats.org/officeDocument/2006/relationships/tags" Target="../tags/tag131.xml" /><Relationship Id="rId2" Type="http://schemas.openxmlformats.org/officeDocument/2006/relationships/tags" Target="../tags/tag132.xml" /><Relationship Id="rId3" Type="http://schemas.openxmlformats.org/officeDocument/2006/relationships/slideMaster" Target="../slideMasters/slideMaster2.xml" /></Relationships>
</file>

<file path=ppt/slideLayouts/_rels/slideLayout88.xml.rels>&#65279;<?xml version="1.0" encoding="utf-8" standalone="yes"?><Relationships xmlns="http://schemas.openxmlformats.org/package/2006/relationships"><Relationship Id="rId1" Type="http://schemas.openxmlformats.org/officeDocument/2006/relationships/tags" Target="../tags/tag133.xml" /><Relationship Id="rId2" Type="http://schemas.openxmlformats.org/officeDocument/2006/relationships/tags" Target="../tags/tag134.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89.xml.rels>&#65279;<?xml version="1.0" encoding="utf-8" standalone="yes"?><Relationships xmlns="http://schemas.openxmlformats.org/package/2006/relationships"><Relationship Id="rId1" Type="http://schemas.openxmlformats.org/officeDocument/2006/relationships/tags" Target="../tags/tag135.xml" /><Relationship Id="rId2" Type="http://schemas.openxmlformats.org/officeDocument/2006/relationships/tags" Target="../tags/tag136.xml" /><Relationship Id="rId3" Type="http://schemas.openxmlformats.org/officeDocument/2006/relationships/slideMaster" Target="../slideMasters/slideMaster2.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tags" Target="../tags/tag137.xml" /><Relationship Id="rId2" Type="http://schemas.openxmlformats.org/officeDocument/2006/relationships/tags" Target="../tags/tag138.xml" /><Relationship Id="rId3" Type="http://schemas.openxmlformats.org/officeDocument/2006/relationships/slideMaster" Target="../slideMasters/slideMaster2.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92.xml.rels>&#65279;<?xml version="1.0" encoding="utf-8" standalone="yes"?><Relationships xmlns="http://schemas.openxmlformats.org/package/2006/relationships"><Relationship Id="rId1" Type="http://schemas.openxmlformats.org/officeDocument/2006/relationships/tags" Target="../tags/tag139.xml" /><Relationship Id="rId2" Type="http://schemas.openxmlformats.org/officeDocument/2006/relationships/tags" Target="../tags/tag140.xml" /><Relationship Id="rId3" Type="http://schemas.openxmlformats.org/officeDocument/2006/relationships/slideMaster" Target="../slideMasters/slideMaster2.xml" /></Relationships>
</file>

<file path=ppt/slideLayouts/_rels/slideLayout93.xml.rels>&#65279;<?xml version="1.0" encoding="utf-8" standalone="yes"?><Relationships xmlns="http://schemas.openxmlformats.org/package/2006/relationships"><Relationship Id="rId1" Type="http://schemas.openxmlformats.org/officeDocument/2006/relationships/tags" Target="../tags/tag141.xml" /><Relationship Id="rId2" Type="http://schemas.openxmlformats.org/officeDocument/2006/relationships/tags" Target="../tags/tag142.xml" /><Relationship Id="rId3" Type="http://schemas.openxmlformats.org/officeDocument/2006/relationships/slideMaster" Target="../slideMasters/slideMaster2.xml" /></Relationships>
</file>

<file path=ppt/slideLayouts/_rels/slideLayout94.xml.rels>&#65279;<?xml version="1.0" encoding="utf-8" standalone="yes"?><Relationships xmlns="http://schemas.openxmlformats.org/package/2006/relationships"><Relationship Id="rId1" Type="http://schemas.openxmlformats.org/officeDocument/2006/relationships/tags" Target="../tags/tag143.xml" /><Relationship Id="rId2" Type="http://schemas.openxmlformats.org/officeDocument/2006/relationships/tags" Target="../tags/tag144.xml" /><Relationship Id="rId3" Type="http://schemas.openxmlformats.org/officeDocument/2006/relationships/slideMaster" Target="../slideMasters/slideMaster2.xml" /></Relationships>
</file>

<file path=ppt/slideLayouts/_rels/slideLayout95.xml.rels>&#65279;<?xml version="1.0" encoding="utf-8" standalone="yes"?><Relationships xmlns="http://schemas.openxmlformats.org/package/2006/relationships"><Relationship Id="rId1" Type="http://schemas.openxmlformats.org/officeDocument/2006/relationships/tags" Target="../tags/tag145.xml" /><Relationship Id="rId2" Type="http://schemas.openxmlformats.org/officeDocument/2006/relationships/tags" Target="../tags/tag146.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96.xml.rels>&#65279;<?xml version="1.0" encoding="utf-8" standalone="yes"?><Relationships xmlns="http://schemas.openxmlformats.org/package/2006/relationships"><Relationship Id="rId1" Type="http://schemas.openxmlformats.org/officeDocument/2006/relationships/tags" Target="../tags/tag147.xml" /><Relationship Id="rId2" Type="http://schemas.openxmlformats.org/officeDocument/2006/relationships/tags" Target="../tags/tag148.xml" /><Relationship Id="rId3" Type="http://schemas.openxmlformats.org/officeDocument/2006/relationships/slideMaster" Target="../slideMasters/slideMaster2.xml" /></Relationships>
</file>

<file path=ppt/slideLayouts/_rels/slideLayout97.xml.rels>&#65279;<?xml version="1.0" encoding="utf-8" standalone="yes"?><Relationships xmlns="http://schemas.openxmlformats.org/package/2006/relationships"><Relationship Id="rId1" Type="http://schemas.openxmlformats.org/officeDocument/2006/relationships/tags" Target="../tags/tag149.xml" /><Relationship Id="rId2" Type="http://schemas.openxmlformats.org/officeDocument/2006/relationships/tags" Target="../tags/tag150.xml" /><Relationship Id="rId3" Type="http://schemas.openxmlformats.org/officeDocument/2006/relationships/slideMaster" Target="../slideMasters/slideMaster2.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99.xml.rels>&#65279;<?xml version="1.0" encoding="utf-8" standalone="yes"?><Relationships xmlns="http://schemas.openxmlformats.org/package/2006/relationships"><Relationship Id="rId1" Type="http://schemas.openxmlformats.org/officeDocument/2006/relationships/tags" Target="../tags/tag151.xml" /><Relationship Id="rId2" Type="http://schemas.openxmlformats.org/officeDocument/2006/relationships/tags" Target="../tags/tag152.xml" /><Relationship Id="rId3"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smtClean="0" smtId="4294967295"/>
              <a:t>Click to edit Master title style</a:t>
            </a:r>
            <a:endParaRPr lang="en-US" smtId="4294967295"/>
          </a:p>
        </p:txBody>
      </p:sp>
      <p:sp>
        <p:nvSpPr>
          <p:cNvPr id="3" name="Subtitle 2"/>
          <p:cNvSpPr>
            <a:spLocks noGrp="1"/>
          </p:cNvSpPr>
          <p:nvPr>
            <p:ph type="subTitle" idx="1"/>
          </p:nvPr>
        </p:nvSpPr>
        <p:spPr/>
        <p:txBody>
          <a:bodyPr/>
          <a:lstStyle>
            <a:lvl1pPr marL="0" indent="0" algn="ctr">
              <a:buNone/>
              <a:defRPr smtId="4294967295">
                <a:solidFill>
                  <a:schemeClr val="tx1">
                    <a:tint val="75000"/>
                  </a:schemeClr>
                </a:solidFill>
              </a:defRPr>
            </a:lvl1pPr>
            <a:lvl2pPr marL="457200" indent="0" algn="ctr">
              <a:buNone/>
              <a:defRPr smtId="4294967295">
                <a:solidFill>
                  <a:schemeClr val="tx1">
                    <a:tint val="75000"/>
                  </a:schemeClr>
                </a:solidFill>
              </a:defRPr>
            </a:lvl2pPr>
            <a:lvl3pPr marL="914400" indent="0" algn="ctr">
              <a:buNone/>
              <a:defRPr smtId="4294967295">
                <a:solidFill>
                  <a:schemeClr val="tx1">
                    <a:tint val="75000"/>
                  </a:schemeClr>
                </a:solidFill>
              </a:defRPr>
            </a:lvl3pPr>
            <a:lvl4pPr marL="1371600" indent="0" algn="ctr">
              <a:buNone/>
              <a:defRPr smtId="4294967295">
                <a:solidFill>
                  <a:schemeClr val="tx1">
                    <a:tint val="75000"/>
                  </a:schemeClr>
                </a:solidFill>
              </a:defRPr>
            </a:lvl4pPr>
            <a:lvl5pPr marL="1828800" indent="0" algn="ctr">
              <a:buNone/>
              <a:defRPr smtId="4294967295">
                <a:solidFill>
                  <a:schemeClr val="tx1">
                    <a:tint val="75000"/>
                  </a:schemeClr>
                </a:solidFill>
              </a:defRPr>
            </a:lvl5pPr>
            <a:lvl6pPr marL="2286000" indent="0" algn="ctr">
              <a:buNone/>
              <a:defRPr smtId="4294967295">
                <a:solidFill>
                  <a:schemeClr val="tx1">
                    <a:tint val="75000"/>
                  </a:schemeClr>
                </a:solidFill>
              </a:defRPr>
            </a:lvl6pPr>
            <a:lvl7pPr marL="2743200" indent="0" algn="ctr">
              <a:buNone/>
              <a:defRPr smtId="4294967295">
                <a:solidFill>
                  <a:schemeClr val="tx1">
                    <a:tint val="75000"/>
                  </a:schemeClr>
                </a:solidFill>
              </a:defRPr>
            </a:lvl7pPr>
            <a:lvl8pPr marL="3200400" indent="0" algn="ctr">
              <a:buNone/>
              <a:defRPr smtId="4294967295">
                <a:solidFill>
                  <a:schemeClr val="tx1">
                    <a:tint val="75000"/>
                  </a:schemeClr>
                </a:solidFill>
              </a:defRPr>
            </a:lvl8pPr>
            <a:lvl9pPr marL="3657600" indent="0" algn="ctr">
              <a:buNone/>
              <a:defRPr smtId="4294967295">
                <a:solidFill>
                  <a:schemeClr val="tx1">
                    <a:tint val="75000"/>
                  </a:schemeClr>
                </a:solidFill>
              </a:defRPr>
            </a:lvl9pPr>
          </a:lstStyle>
          <a:p>
            <a:r>
              <a:rPr lang="en-US" smtClean="0" smtId="4294967295"/>
              <a:t>Click to edit Master subtitle style</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4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480655555"/>
      </p:ext>
    </p:extLst>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2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698204865"/>
      </p:ext>
    </p:extLst>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12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775615"/>
      </p:ext>
    </p:extLst>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2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369167655"/>
      </p:ext>
    </p:extLst>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25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324858041"/>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2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512373500"/>
      </p:ext>
    </p:extLst>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3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46572333"/>
      </p:ext>
    </p:extLst>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6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580293414"/>
      </p:ext>
    </p:extLst>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3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991542485"/>
      </p:ext>
    </p:extLst>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13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688798"/>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3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257811916"/>
      </p:ext>
    </p:extLst>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27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880327828"/>
      </p:ext>
    </p:extLst>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3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452130367"/>
      </p:ext>
    </p:extLst>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4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650178284"/>
      </p:ext>
    </p:extLst>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8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4162617480"/>
      </p:ext>
    </p:extLst>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4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475277015"/>
      </p:ext>
    </p:extLst>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14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609530"/>
      </p:ext>
    </p:extLst>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4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008754936"/>
      </p:ext>
    </p:extLst>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29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858023180"/>
      </p:ext>
    </p:extLst>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4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756678764"/>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63326097"/>
      </p:ext>
    </p:extLst>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5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987659086"/>
      </p:ext>
    </p:extLst>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30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678366170"/>
      </p:ext>
    </p:extLst>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5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182522049"/>
      </p:ext>
    </p:extLst>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15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634264"/>
      </p:ext>
    </p:extLst>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5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574545570"/>
      </p:ext>
    </p:extLst>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3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63786348"/>
      </p:ext>
    </p:extLst>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5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728937304"/>
      </p:ext>
    </p:extLst>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6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850791489"/>
      </p:ext>
    </p:extLst>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32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411760493"/>
      </p:ext>
    </p:extLst>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6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744766260"/>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306076269"/>
      </p:ext>
    </p:extLst>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16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499849"/>
      </p:ext>
    </p:extLst>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6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442533321"/>
      </p:ext>
    </p:extLst>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33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548319757"/>
      </p:ext>
    </p:extLst>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6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976330591"/>
      </p:ext>
    </p:extLst>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7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290478255"/>
      </p:ext>
    </p:extLst>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34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086958816"/>
      </p:ext>
    </p:extLst>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7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890408076"/>
      </p:ext>
    </p:extLst>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17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662332"/>
      </p:ext>
    </p:extLst>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7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039707142"/>
      </p:ext>
    </p:extLst>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35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227744412"/>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630448328"/>
      </p:ext>
    </p:extLst>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7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919836979"/>
      </p:ext>
    </p:extLst>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8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94260856"/>
      </p:ext>
    </p:extLst>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36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322307006"/>
      </p:ext>
    </p:extLst>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8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134826360"/>
      </p:ext>
    </p:extLst>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18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92705"/>
      </p:ext>
    </p:extLst>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8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073522256"/>
      </p:ext>
    </p:extLst>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37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001925519"/>
      </p:ext>
    </p:extLst>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8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165207356"/>
      </p:ext>
    </p:extLst>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9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974352649"/>
      </p:ext>
    </p:extLst>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38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539057635"/>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580167"/>
      </p:ext>
    </p:extLst>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9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294855976"/>
      </p:ext>
    </p:extLst>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19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668227"/>
      </p:ext>
    </p:extLst>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9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74264992"/>
      </p:ext>
    </p:extLst>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39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1490852"/>
      </p:ext>
    </p:extLst>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9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806846848"/>
      </p:ext>
    </p:extLst>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0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03049315"/>
      </p:ext>
    </p:extLst>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40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061118653"/>
      </p:ext>
    </p:extLst>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0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115743979"/>
      </p:ext>
    </p:extLst>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20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932819"/>
      </p:ext>
    </p:extLst>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0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849158690"/>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smtClean="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smtClean="0">
              <a:solidFill>
                <a:srgbClr val="000000"/>
              </a:solidFill>
              <a:sym typeface="+mn-lt"/>
            </a:endParaRPr>
          </a:p>
          <a:p>
            <a:pPr eaLnBrk="0" fontAlgn="base" latinLnBrk="0" hangingPunct="0">
              <a:spcBef>
                <a:spcPct val="0"/>
              </a:spcBef>
              <a:spcAft>
                <a:spcPct val="0"/>
              </a:spcAft>
            </a:pPr>
            <a:r>
              <a:rPr kumimoji="1" lang="en-US" altLang="de-DE" sz="900" smtClean="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496111182"/>
      </p:ext>
    </p:extLst>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4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624347255"/>
      </p:ext>
    </p:extLst>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20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569752118"/>
      </p:ext>
    </p:extLst>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1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996963448"/>
      </p:ext>
    </p:extLst>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42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442815148"/>
      </p:ext>
    </p:extLst>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1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107425152"/>
      </p:ext>
    </p:extLst>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21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08493"/>
      </p:ext>
    </p:extLst>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1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742499621"/>
      </p:ext>
    </p:extLst>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43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882211609"/>
      </p:ext>
    </p:extLst>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21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982537497"/>
      </p:ext>
    </p:extLst>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635121652"/>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361774507"/>
      </p:ext>
    </p:extLst>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152833279"/>
      </p:ext>
    </p:extLst>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55632284"/>
      </p:ext>
    </p:extLst>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910359"/>
      </p:ext>
    </p:extLst>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806836164"/>
      </p:ext>
    </p:extLst>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569349729"/>
      </p:ext>
    </p:extLst>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24343384"/>
      </p:ext>
    </p:extLst>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74361832"/>
      </p:ext>
    </p:extLst>
  </p:cSld>
  <p:clrMapOvr>
    <a:masterClrMapping/>
  </p:clrMapOvr>
  <p:transition/>
  <p:timing/>
</p:sldLayout>
</file>

<file path=ppt/slideLayouts/slideLayout17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141617569"/>
      </p:ext>
    </p:extLst>
  </p:cSld>
  <p:clrMapOvr>
    <a:masterClrMapping/>
  </p:clrMapOvr>
  <p:transition/>
  <p:timing/>
</p:sldLayout>
</file>

<file path=ppt/slideLayouts/slideLayout17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387575079"/>
      </p:ext>
    </p:extLst>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184209302"/>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105358840"/>
      </p:ext>
    </p:extLst>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401283243"/>
      </p:ext>
    </p:extLst>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834802712"/>
      </p:ext>
    </p:extLst>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300078"/>
      </p:ext>
    </p:extLst>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2861396611"/>
      </p:ext>
    </p:extLst>
  </p:cSld>
  <p:clrMapOvr>
    <a:masterClrMapping/>
  </p:clrMapOvr>
  <p:transition/>
  <p:timing/>
</p:sldLayout>
</file>

<file path=ppt/slideLayouts/slideLayout18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135809227"/>
      </p:ext>
    </p:extLst>
  </p:cSld>
  <p:clrMapOvr>
    <a:masterClrMapping/>
  </p:clrMapOvr>
  <p:transition/>
  <p:timing/>
</p:sldLayout>
</file>

<file path=ppt/slideLayouts/slideLayout18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131267037"/>
      </p:ext>
    </p:extLst>
  </p:cSld>
  <p:clrMapOvr>
    <a:masterClrMapping/>
  </p:clrMapOvr>
  <p:transition/>
  <p:timing/>
</p:sldLayout>
</file>

<file path=ppt/slideLayouts/slideLayout18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84534087"/>
      </p:ext>
    </p:extLst>
  </p:cSld>
  <p:clrMapOvr>
    <a:masterClrMapping/>
  </p:clrMapOvr>
  <p:transition/>
  <p:timing/>
</p:sldLayout>
</file>

<file path=ppt/slideLayouts/slideLayout18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199418975"/>
      </p:ext>
    </p:extLst>
  </p:cSld>
  <p:clrMapOvr>
    <a:masterClrMapping/>
  </p:clrMapOvr>
  <p:transition/>
  <p:timing/>
</p:sldLayout>
</file>

<file path=ppt/slideLayouts/slideLayout18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265310129"/>
      </p:ext>
    </p:extLst>
  </p:cSld>
  <p:clrMapOvr>
    <a:masterClrMapping/>
  </p:clrMapOvr>
  <p:transition/>
  <p:timing/>
</p:sldLayout>
</file>

<file path=ppt/slideLayouts/slideLayout18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898570082"/>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800708"/>
            <a:ext cx="8443881"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smtClean="0">
                <a:solidFill>
                  <a:srgbClr val="FA3246"/>
                </a:solidFill>
                <a:latin typeface="누리스마트OTF Light" pitchFamily="50" charset="-127"/>
                <a:ea typeface="누리스마트OTF Light" pitchFamily="50" charset="-127"/>
              </a:rPr>
              <a:t>Asia No.1 </a:t>
            </a:r>
            <a:r>
              <a:rPr lang="en-US" altLang="ko-KR" sz="900" b="1" smtClean="0">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843388043"/>
      </p:ext>
    </p:extLst>
  </p:cSld>
  <p:clrMapOvr>
    <a:masterClrMapping/>
  </p:clrMapOvr>
  <p:transition/>
  <p:timing/>
</p:sldLayout>
</file>

<file path=ppt/slideLayouts/slideLayout19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948939198"/>
      </p:ext>
    </p:extLst>
  </p:cSld>
  <p:clrMapOvr>
    <a:masterClrMapping/>
  </p:clrMapOvr>
  <p:transition/>
  <p:timing/>
</p:sldLayout>
</file>

<file path=ppt/slideLayouts/slideLayout19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509436096"/>
      </p:ext>
    </p:extLst>
  </p:cSld>
  <p:clrMapOvr>
    <a:masterClrMapping/>
  </p:clrMapOvr>
  <p:transition/>
  <p:timing/>
</p:sldLayout>
</file>

<file path=ppt/slideLayouts/slideLayout19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823746"/>
      </p:ext>
    </p:extLst>
  </p:cSld>
  <p:clrMapOvr>
    <a:masterClrMapping/>
  </p:clrMapOvr>
  <p:transition/>
  <p:timing/>
</p:sldLayout>
</file>

<file path=ppt/slideLayouts/slideLayout19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786620560"/>
      </p:ext>
    </p:extLst>
  </p:cSld>
  <p:clrMapOvr>
    <a:masterClrMapping/>
  </p:clrMapOvr>
  <p:transition/>
  <p:timing/>
</p:sldLayout>
</file>

<file path=ppt/slideLayouts/slideLayout19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4060979431"/>
      </p:ext>
    </p:extLst>
  </p:cSld>
  <p:clrMapOvr>
    <a:masterClrMapping/>
  </p:clrMapOvr>
  <p:transition/>
  <p:timing/>
</p:sldLayout>
</file>

<file path=ppt/slideLayouts/slideLayout19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934040656"/>
      </p:ext>
    </p:extLst>
  </p:cSld>
  <p:clrMapOvr>
    <a:masterClrMapping/>
  </p:clrMapOvr>
  <p:transition/>
  <p:timing/>
</p:sldLayout>
</file>

<file path=ppt/slideLayouts/slideLayout19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43115196"/>
      </p:ext>
    </p:extLst>
  </p:cSld>
  <p:clrMapOvr>
    <a:masterClrMapping/>
  </p:clrMapOvr>
  <p:transition/>
  <p:timing/>
</p:sldLayout>
</file>

<file path=ppt/slideLayouts/slideLayout19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178162620"/>
      </p:ext>
    </p:extLst>
  </p:cSld>
  <p:clrMapOvr>
    <a:masterClrMapping/>
  </p:clrMapOvr>
  <p:transition/>
  <p:timing/>
</p:sldLayout>
</file>

<file path=ppt/slideLayouts/slideLayout19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722582350"/>
      </p:ext>
    </p:extLst>
  </p:cSld>
  <p:clrMapOvr>
    <a:masterClrMapping/>
  </p:clrMapOvr>
  <p:transition/>
  <p:timing/>
</p:sldLayout>
</file>

<file path=ppt/slideLayouts/slideLayout19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926830567"/>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26516767"/>
      </p:ext>
    </p:extLst>
  </p:cSld>
  <p:clrMapOvr>
    <a:masterClrMapping/>
  </p:clrMapOvr>
  <p:transition/>
  <p:timing/>
</p:sldLayout>
</file>

<file path=ppt/slideLayouts/slideLayout20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023569405"/>
      </p:ext>
    </p:extLst>
  </p:cSld>
  <p:clrMapOvr>
    <a:masterClrMapping/>
  </p:clrMapOvr>
  <p:transition/>
  <p:timing/>
</p:sldLayout>
</file>

<file path=ppt/slideLayouts/slideLayout20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357416481"/>
      </p:ext>
    </p:extLst>
  </p:cSld>
  <p:clrMapOvr>
    <a:masterClrMapping/>
  </p:clrMapOvr>
  <p:transition/>
  <p:timing/>
</p:sldLayout>
</file>

<file path=ppt/slideLayouts/slideLayout20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671757"/>
      </p:ext>
    </p:extLst>
  </p:cSld>
  <p:clrMapOvr>
    <a:masterClrMapping/>
  </p:clrMapOvr>
  <p:transition/>
  <p:timing/>
</p:sldLayout>
</file>

<file path=ppt/slideLayouts/slideLayout20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4053076900"/>
      </p:ext>
    </p:extLst>
  </p:cSld>
  <p:clrMapOvr>
    <a:masterClrMapping/>
  </p:clrMapOvr>
  <p:transition/>
  <p:timing/>
</p:sldLayout>
</file>

<file path=ppt/slideLayouts/slideLayout20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04083244"/>
      </p:ext>
    </p:extLst>
  </p:cSld>
  <p:clrMapOvr>
    <a:masterClrMapping/>
  </p:clrMapOvr>
  <p:transition/>
  <p:timing/>
</p:sldLayout>
</file>

<file path=ppt/slideLayouts/slideLayout20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579924731"/>
      </p:ext>
    </p:extLst>
  </p:cSld>
  <p:clrMapOvr>
    <a:masterClrMapping/>
  </p:clrMapOvr>
  <p:transition/>
  <p:timing/>
</p:sldLayout>
</file>

<file path=ppt/slideLayouts/slideLayout20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18711053"/>
      </p:ext>
    </p:extLst>
  </p:cSld>
  <p:clrMapOvr>
    <a:masterClrMapping/>
  </p:clrMapOvr>
  <p:transition/>
  <p:timing/>
</p:sldLayout>
</file>

<file path=ppt/slideLayouts/slideLayout20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488415826"/>
      </p:ext>
    </p:extLst>
  </p:cSld>
  <p:clrMapOvr>
    <a:masterClrMapping/>
  </p:clrMapOvr>
  <p:transition/>
  <p:timing/>
</p:sldLayout>
</file>

<file path=ppt/slideLayouts/slideLayout20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580578069"/>
      </p:ext>
    </p:extLst>
  </p:cSld>
  <p:clrMapOvr>
    <a:masterClrMapping/>
  </p:clrMapOvr>
  <p:transition/>
  <p:timing/>
</p:sldLayout>
</file>

<file path=ppt/slideLayouts/slideLayout20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148753842"/>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618599237"/>
      </p:ext>
    </p:extLst>
  </p:cSld>
  <p:clrMapOvr>
    <a:masterClrMapping/>
  </p:clrMapOvr>
  <p:transition/>
  <p:timing/>
</p:sldLayout>
</file>

<file path=ppt/slideLayouts/slideLayout2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859364857"/>
      </p:ext>
    </p:extLst>
  </p:cSld>
  <p:clrMapOvr>
    <a:masterClrMapping/>
  </p:clrMapOvr>
  <p:transition/>
  <p:timing/>
</p:sldLayout>
</file>

<file path=ppt/slideLayouts/slideLayout2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108188753"/>
      </p:ext>
    </p:extLst>
  </p:cSld>
  <p:clrMapOvr>
    <a:masterClrMapping/>
  </p:clrMapOvr>
  <p:transition/>
  <p:timing/>
</p:sldLayout>
</file>

<file path=ppt/slideLayouts/slideLayout2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832081"/>
      </p:ext>
    </p:extLst>
  </p:cSld>
  <p:clrMapOvr>
    <a:masterClrMapping/>
  </p:clrMapOvr>
  <p:transition/>
  <p:timing/>
</p:sldLayout>
</file>

<file path=ppt/slideLayouts/slideLayout2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2248353816"/>
      </p:ext>
    </p:extLst>
  </p:cSld>
  <p:clrMapOvr>
    <a:masterClrMapping/>
  </p:clrMapOvr>
  <p:transition/>
  <p:timing/>
</p:sldLayout>
</file>

<file path=ppt/slideLayouts/slideLayout2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06723074"/>
      </p:ext>
    </p:extLst>
  </p:cSld>
  <p:clrMapOvr>
    <a:masterClrMapping/>
  </p:clrMapOvr>
  <p:transition/>
  <p:timing/>
</p:sldLayout>
</file>

<file path=ppt/slideLayouts/slideLayout2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78079217"/>
      </p:ext>
    </p:extLst>
  </p:cSld>
  <p:clrMapOvr>
    <a:masterClrMapping/>
  </p:clrMapOvr>
  <p:transition/>
  <p:timing/>
</p:sldLayout>
</file>

<file path=ppt/slideLayouts/slideLayout2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513265814"/>
      </p:ext>
    </p:extLst>
  </p:cSld>
  <p:clrMapOvr>
    <a:masterClrMapping/>
  </p:clrMapOvr>
  <p:transition/>
  <p:timing/>
</p:sldLayout>
</file>

<file path=ppt/slideLayouts/slideLayout2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47405670"/>
      </p:ext>
    </p:extLst>
  </p:cSld>
  <p:clrMapOvr>
    <a:masterClrMapping/>
  </p:clrMapOvr>
  <p:transition/>
  <p:timing/>
</p:sldLayout>
</file>

<file path=ppt/slideLayouts/slideLayout2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31361932"/>
      </p:ext>
    </p:extLst>
  </p:cSld>
  <p:clrMapOvr>
    <a:masterClrMapping/>
  </p:clrMapOvr>
  <p:transition/>
  <p:timing/>
</p:sldLayout>
</file>

<file path=ppt/slideLayouts/slideLayout2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664958072"/>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907660038"/>
      </p:ext>
    </p:extLst>
  </p:cSld>
  <p:clrMapOvr>
    <a:masterClrMapping/>
  </p:clrMapOvr>
  <p:transition/>
  <p:timing/>
</p:sldLayout>
</file>

<file path=ppt/slideLayouts/slideLayout2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225506524"/>
      </p:ext>
    </p:extLst>
  </p:cSld>
  <p:clrMapOvr>
    <a:masterClrMapping/>
  </p:clrMapOvr>
  <p:transition/>
  <p:timing/>
</p:sldLayout>
</file>

<file path=ppt/slideLayouts/slideLayout2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899351914"/>
      </p:ext>
    </p:extLst>
  </p:cSld>
  <p:clrMapOvr>
    <a:masterClrMapping/>
  </p:clrMapOvr>
  <p:transition/>
  <p:timing/>
</p:sldLayout>
</file>

<file path=ppt/slideLayouts/slideLayout22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310179"/>
      </p:ext>
    </p:extLst>
  </p:cSld>
  <p:clrMapOvr>
    <a:masterClrMapping/>
  </p:clrMapOvr>
  <p:transition/>
  <p:timing/>
</p:sldLayout>
</file>

<file path=ppt/slideLayouts/slideLayout22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782925645"/>
      </p:ext>
    </p:extLst>
  </p:cSld>
  <p:clrMapOvr>
    <a:masterClrMapping/>
  </p:clrMapOvr>
  <p:transition/>
  <p:timing/>
</p:sldLayout>
</file>

<file path=ppt/slideLayouts/slideLayout22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12601578"/>
      </p:ext>
    </p:extLst>
  </p:cSld>
  <p:clrMapOvr>
    <a:masterClrMapping/>
  </p:clrMapOvr>
  <p:transition/>
  <p:timing/>
</p:sldLayout>
</file>

<file path=ppt/slideLayouts/slideLayout22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042543000"/>
      </p:ext>
    </p:extLst>
  </p:cSld>
  <p:clrMapOvr>
    <a:masterClrMapping/>
  </p:clrMapOvr>
  <p:transition/>
  <p:timing/>
</p:sldLayout>
</file>

<file path=ppt/slideLayouts/slideLayout22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370656135"/>
      </p:ext>
    </p:extLst>
  </p:cSld>
  <p:clrMapOvr>
    <a:masterClrMapping/>
  </p:clrMapOvr>
  <p:transition/>
  <p:timing/>
</p:sldLayout>
</file>

<file path=ppt/slideLayouts/slideLayout22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826060334"/>
      </p:ext>
    </p:extLst>
  </p:cSld>
  <p:clrMapOvr>
    <a:masterClrMapping/>
  </p:clrMapOvr>
  <p:transition/>
  <p:timing/>
</p:sldLayout>
</file>

<file path=ppt/slideLayouts/slideLayout22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729759793"/>
      </p:ext>
    </p:extLst>
  </p:cSld>
  <p:clrMapOvr>
    <a:masterClrMapping/>
  </p:clrMapOvr>
  <p:transition/>
  <p:timing/>
</p:sldLayout>
</file>

<file path=ppt/slideLayouts/slideLayout22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786368743"/>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972414679"/>
      </p:ext>
    </p:extLst>
  </p:cSld>
  <p:clrMapOvr>
    <a:masterClrMapping/>
  </p:clrMapOvr>
  <p:transition/>
  <p:timing/>
</p:sldLayout>
</file>

<file path=ppt/slideLayouts/slideLayout23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926835649"/>
      </p:ext>
    </p:extLst>
  </p:cSld>
  <p:clrMapOvr>
    <a:masterClrMapping/>
  </p:clrMapOvr>
  <p:transition/>
  <p:timing/>
</p:sldLayout>
</file>

<file path=ppt/slideLayouts/slideLayout23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070401161"/>
      </p:ext>
    </p:extLst>
  </p:cSld>
  <p:clrMapOvr>
    <a:masterClrMapping/>
  </p:clrMapOvr>
  <p:transition/>
  <p:timing/>
</p:sldLayout>
</file>

<file path=ppt/slideLayouts/slideLayout23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439551"/>
      </p:ext>
    </p:extLst>
  </p:cSld>
  <p:clrMapOvr>
    <a:masterClrMapping/>
  </p:clrMapOvr>
  <p:transition/>
  <p:timing/>
</p:sldLayout>
</file>

<file path=ppt/slideLayouts/slideLayout23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96476936"/>
      </p:ext>
    </p:extLst>
  </p:cSld>
  <p:clrMapOvr>
    <a:masterClrMapping/>
  </p:clrMapOvr>
  <p:transition/>
  <p:timing/>
</p:sldLayout>
</file>

<file path=ppt/slideLayouts/slideLayout23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598396198"/>
      </p:ext>
    </p:extLst>
  </p:cSld>
  <p:clrMapOvr>
    <a:masterClrMapping/>
  </p:clrMapOvr>
  <p:transition/>
  <p:timing/>
</p:sldLayout>
</file>

<file path=ppt/slideLayouts/slideLayout23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43084103"/>
      </p:ext>
    </p:extLst>
  </p:cSld>
  <p:clrMapOvr>
    <a:masterClrMapping/>
  </p:clrMapOvr>
  <p:transition/>
  <p:timing/>
</p:sldLayout>
</file>

<file path=ppt/slideLayouts/slideLayout23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168022326"/>
      </p:ext>
    </p:extLst>
  </p:cSld>
  <p:clrMapOvr>
    <a:masterClrMapping/>
  </p:clrMapOvr>
  <p:transition/>
  <p:timing/>
</p:sldLayout>
</file>

<file path=ppt/slideLayouts/slideLayout23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630849956"/>
      </p:ext>
    </p:extLst>
  </p:cSld>
  <p:clrMapOvr>
    <a:masterClrMapping/>
  </p:clrMapOvr>
  <p:transition/>
  <p:timing/>
</p:sldLayout>
</file>

<file path=ppt/slideLayouts/slideLayout23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957302838"/>
      </p:ext>
    </p:extLst>
  </p:cSld>
  <p:clrMapOvr>
    <a:masterClrMapping/>
  </p:clrMapOvr>
  <p:transition/>
  <p:timing/>
</p:sldLayout>
</file>

<file path=ppt/slideLayouts/slideLayout23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46537747"/>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1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7"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772286"/>
      </p:ext>
    </p:extLst>
  </p:cSld>
  <p:clrMapOvr>
    <a:masterClrMapping/>
  </p:clrMapOvr>
  <p:transition/>
  <p:timing/>
</p:sldLayout>
</file>

<file path=ppt/slideLayouts/slideLayout24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402023461"/>
      </p:ext>
    </p:extLst>
  </p:cSld>
  <p:clrMapOvr>
    <a:masterClrMapping/>
  </p:clrMapOvr>
  <p:transition/>
  <p:timing/>
</p:sldLayout>
</file>

<file path=ppt/slideLayouts/slideLayout24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975378719"/>
      </p:ext>
    </p:extLst>
  </p:cSld>
  <p:clrMapOvr>
    <a:masterClrMapping/>
  </p:clrMapOvr>
  <p:transition/>
  <p:timing/>
</p:sldLayout>
</file>

<file path=ppt/slideLayouts/slideLayout24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429574"/>
      </p:ext>
    </p:extLst>
  </p:cSld>
  <p:clrMapOvr>
    <a:masterClrMapping/>
  </p:clrMapOvr>
  <p:transition/>
  <p:timing/>
</p:sldLayout>
</file>

<file path=ppt/slideLayouts/slideLayout24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29573740"/>
      </p:ext>
    </p:extLst>
  </p:cSld>
  <p:clrMapOvr>
    <a:masterClrMapping/>
  </p:clrMapOvr>
  <p:transition/>
  <p:timing/>
</p:sldLayout>
</file>

<file path=ppt/slideLayouts/slideLayout24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594777640"/>
      </p:ext>
    </p:extLst>
  </p:cSld>
  <p:clrMapOvr>
    <a:masterClrMapping/>
  </p:clrMapOvr>
  <p:transition/>
  <p:timing/>
</p:sldLayout>
</file>

<file path=ppt/slideLayouts/slideLayout24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234367731"/>
      </p:ext>
    </p:extLst>
  </p:cSld>
  <p:clrMapOvr>
    <a:masterClrMapping/>
  </p:clrMapOvr>
  <p:transition/>
  <p:timing/>
</p:sldLayout>
</file>

<file path=ppt/slideLayouts/slideLayout24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193597573"/>
      </p:ext>
    </p:extLst>
  </p:cSld>
  <p:clrMapOvr>
    <a:masterClrMapping/>
  </p:clrMapOvr>
  <p:transition/>
  <p:timing/>
</p:sldLayout>
</file>

<file path=ppt/slideLayouts/slideLayout24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35841725"/>
      </p:ext>
    </p:extLst>
  </p:cSld>
  <p:clrMapOvr>
    <a:masterClrMapping/>
  </p:clrMapOvr>
  <p:transition/>
  <p:timing/>
</p:sldLayout>
</file>

<file path=ppt/slideLayouts/slideLayout24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694508804"/>
      </p:ext>
    </p:extLst>
  </p:cSld>
  <p:clrMapOvr>
    <a:masterClrMapping/>
  </p:clrMapOvr>
  <p:transition/>
  <p:timing/>
</p:sldLayout>
</file>

<file path=ppt/slideLayouts/slideLayout24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071054787"/>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233084886"/>
      </p:ext>
    </p:extLst>
  </p:cSld>
  <p:clrMapOvr>
    <a:masterClrMapping/>
  </p:clrMapOvr>
  <p:transition/>
  <p:timing/>
</p:sldLayout>
</file>

<file path=ppt/slideLayouts/slideLayout25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004114617"/>
      </p:ext>
    </p:extLst>
  </p:cSld>
  <p:clrMapOvr>
    <a:masterClrMapping/>
  </p:clrMapOvr>
  <p:transition/>
  <p:timing/>
</p:sldLayout>
</file>

<file path=ppt/slideLayouts/slideLayout25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083982341"/>
      </p:ext>
    </p:extLst>
  </p:cSld>
  <p:clrMapOvr>
    <a:masterClrMapping/>
  </p:clrMapOvr>
  <p:transition/>
  <p:timing/>
</p:sldLayout>
</file>

<file path=ppt/slideLayouts/slideLayout25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82994"/>
      </p:ext>
    </p:extLst>
  </p:cSld>
  <p:clrMapOvr>
    <a:masterClrMapping/>
  </p:clrMapOvr>
  <p:transition/>
  <p:timing/>
</p:sldLayout>
</file>

<file path=ppt/slideLayouts/slideLayout25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509771599"/>
      </p:ext>
    </p:extLst>
  </p:cSld>
  <p:clrMapOvr>
    <a:masterClrMapping/>
  </p:clrMapOvr>
  <p:transition/>
  <p:timing/>
</p:sldLayout>
</file>

<file path=ppt/slideLayouts/slideLayout25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826748367"/>
      </p:ext>
    </p:extLst>
  </p:cSld>
  <p:clrMapOvr>
    <a:masterClrMapping/>
  </p:clrMapOvr>
  <p:transition/>
  <p:timing/>
</p:sldLayout>
</file>

<file path=ppt/slideLayouts/slideLayout25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578094697"/>
      </p:ext>
    </p:extLst>
  </p:cSld>
  <p:clrMapOvr>
    <a:masterClrMapping/>
  </p:clrMapOvr>
  <p:transition/>
  <p:timing/>
</p:sldLayout>
</file>

<file path=ppt/slideLayouts/slideLayout25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587009047"/>
      </p:ext>
    </p:extLst>
  </p:cSld>
  <p:clrMapOvr>
    <a:masterClrMapping/>
  </p:clrMapOvr>
  <p:transition/>
  <p:timing/>
</p:sldLayout>
</file>

<file path=ppt/slideLayouts/slideLayout25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982948338"/>
      </p:ext>
    </p:extLst>
  </p:cSld>
  <p:clrMapOvr>
    <a:masterClrMapping/>
  </p:clrMapOvr>
  <p:transition/>
  <p:timing/>
</p:sldLayout>
</file>

<file path=ppt/slideLayouts/slideLayout25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912886436"/>
      </p:ext>
    </p:extLst>
  </p:cSld>
  <p:clrMapOvr>
    <a:masterClrMapping/>
  </p:clrMapOvr>
  <p:transition/>
  <p:timing/>
</p:sldLayout>
</file>

<file path=ppt/slideLayouts/slideLayout25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850326842"/>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3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27"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573351657"/>
      </p:ext>
    </p:extLst>
  </p:cSld>
  <p:clrMapOvr>
    <a:masterClrMapping/>
  </p:clrMapOvr>
  <p:transition/>
  <p:timing/>
</p:sldLayout>
</file>

<file path=ppt/slideLayouts/slideLayout26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469735955"/>
      </p:ext>
    </p:extLst>
  </p:cSld>
  <p:clrMapOvr>
    <a:masterClrMapping/>
  </p:clrMapOvr>
  <p:transition/>
  <p:timing/>
</p:sldLayout>
</file>

<file path=ppt/slideLayouts/slideLayout26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356391621"/>
      </p:ext>
    </p:extLst>
  </p:cSld>
  <p:clrMapOvr>
    <a:masterClrMapping/>
  </p:clrMapOvr>
  <p:transition/>
  <p:timing/>
</p:sldLayout>
</file>

<file path=ppt/slideLayouts/slideLayout26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11559"/>
      </p:ext>
    </p:extLst>
  </p:cSld>
  <p:clrMapOvr>
    <a:masterClrMapping/>
  </p:clrMapOvr>
  <p:transition/>
  <p:timing/>
</p:sldLayout>
</file>

<file path=ppt/slideLayouts/slideLayout26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794201561"/>
      </p:ext>
    </p:extLst>
  </p:cSld>
  <p:clrMapOvr>
    <a:masterClrMapping/>
  </p:clrMapOvr>
  <p:transition/>
  <p:timing/>
</p:sldLayout>
</file>

<file path=ppt/slideLayouts/slideLayout26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518847083"/>
      </p:ext>
    </p:extLst>
  </p:cSld>
  <p:clrMapOvr>
    <a:masterClrMapping/>
  </p:clrMapOvr>
  <p:transition/>
  <p:timing/>
</p:sldLayout>
</file>

<file path=ppt/slideLayouts/slideLayout26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729285006"/>
      </p:ext>
    </p:extLst>
  </p:cSld>
  <p:clrMapOvr>
    <a:masterClrMapping/>
  </p:clrMapOvr>
  <p:transition/>
  <p:timing/>
</p:sldLayout>
</file>

<file path=ppt/slideLayouts/slideLayout26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778513157"/>
      </p:ext>
    </p:extLst>
  </p:cSld>
  <p:clrMapOvr>
    <a:masterClrMapping/>
  </p:clrMapOvr>
  <p:transition/>
  <p:timing/>
</p:sldLayout>
</file>

<file path=ppt/slideLayouts/slideLayout26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854697687"/>
      </p:ext>
    </p:extLst>
  </p:cSld>
  <p:clrMapOvr>
    <a:masterClrMapping/>
  </p:clrMapOvr>
  <p:transition/>
  <p:timing/>
</p:sldLayout>
</file>

<file path=ppt/slideLayouts/slideLayout26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597631884"/>
      </p:ext>
    </p:extLst>
  </p:cSld>
  <p:clrMapOvr>
    <a:masterClrMapping/>
  </p:clrMapOvr>
  <p:transition/>
  <p:timing/>
</p:sldLayout>
</file>

<file path=ppt/slideLayouts/slideLayout26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350281511"/>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마스터 _ 타이틀">
    <p:bg>
      <p:bgPr>
        <a:blipFill dpi="0" rotWithShape="1">
          <a:blip r:embed="rId1">
            <a:lum/>
          </a:blip>
          <a:stretch>
            <a:fillRect/>
          </a:stretch>
        </a:blipFill>
        <a:effectLst/>
      </p:bgPr>
    </p:bg>
    <p:spTree>
      <p:nvGrpSpPr>
        <p:cNvPr id="1" name=""/>
        <p:cNvGrpSpPr/>
        <p:nvPr/>
      </p:nvGrpSpPr>
      <p:grpSpPr>
        <a:xfrm>
          <a:off x="0" y="0"/>
          <a:ext cx="0" cy="0"/>
        </a:xfrm>
      </p:grpSpPr>
      <p:sp>
        <p:nvSpPr>
          <p:cNvPr id="5" name="제목 개체 틀 37"/>
          <p:cNvSpPr>
            <a:spLocks noGrp="1"/>
          </p:cNvSpPr>
          <p:nvPr>
            <p:ph type="title"/>
          </p:nvPr>
        </p:nvSpPr>
        <p:spPr>
          <a:xfrm>
            <a:off x="716802" y="621261"/>
            <a:ext cx="7694413" cy="400110"/>
          </a:xfrm>
          <a:prstGeom prst="rect">
            <a:avLst/>
          </a:prstGeom>
          <a:noFill/>
          <a:ln w="6350" algn="ctr">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l">
              <a:defRPr lang="ko-KR" altLang="en-US" sz="2600" b="1" spc="-60" baseline="0">
                <a:ln>
                  <a:noFill/>
                </a:ln>
                <a:solidFill>
                  <a:schemeClr val="accent1"/>
                </a:solidFill>
                <a:latin typeface="+mn-ea"/>
                <a:ea typeface="+mn-ea"/>
              </a:defRPr>
            </a:lvl1pPr>
          </a:lstStyle>
          <a:p>
            <a:pPr marL="0" lvl="0" algn="l" defTabSz="914400" latinLnBrk="0"/>
            <a:r>
              <a:rPr lang="ko-KR" altLang="en-US" smtClean="0"/>
              <a:t>마스터 제목 스타일 편집</a:t>
            </a:r>
            <a:endParaRPr lang="ko-KR" altLang="en-US"/>
          </a:p>
        </p:txBody>
      </p:sp>
      <p:sp>
        <p:nvSpPr>
          <p:cNvPr id="8" name="텍스트 개체 틀 8"/>
          <p:cNvSpPr>
            <a:spLocks noGrp="1"/>
          </p:cNvSpPr>
          <p:nvPr>
            <p:ph type="body" sz="quarter" idx="10" hasCustomPrompt="1"/>
          </p:nvPr>
        </p:nvSpPr>
        <p:spPr>
          <a:xfrm>
            <a:off x="250801" y="702263"/>
            <a:ext cx="432767" cy="276999"/>
          </a:xfrm>
          <a:prstGeom prst="rect">
            <a:avLst/>
          </a:prstGeom>
        </p:spPr>
        <p:txBody>
          <a:bodyPr wrap="square" lIns="0" tIns="0" rIns="0" bIns="0" anchor="ctr" anchorCtr="0">
            <a:spAutoFit/>
          </a:bodyPr>
          <a:lstStyle>
            <a:lvl1pPr marL="0" indent="0" algn="l">
              <a:buNone/>
              <a:defRPr sz="1800" b="1" spc="-60" baseline="0">
                <a:ln>
                  <a:noFill/>
                </a:ln>
                <a:solidFill>
                  <a:schemeClr val="accent6"/>
                </a:solidFill>
                <a:latin typeface="+mn-ea"/>
                <a:ea typeface="+mn-ea"/>
              </a:defRPr>
            </a:lvl1pPr>
          </a:lstStyle>
          <a:p>
            <a:pPr lvl="0"/>
            <a:r>
              <a:rPr lang="en-US" altLang="ko-KR" smtClean="0"/>
              <a:t> </a:t>
            </a:r>
            <a:endParaRPr lang="ko-KR" altLang="en-US"/>
          </a:p>
        </p:txBody>
      </p:sp>
    </p:spTree>
    <p:extLst>
      <p:ext uri="{BB962C8B-B14F-4D97-AF65-F5344CB8AC3E}">
        <p14:creationId xmlns:p14="http://schemas.microsoft.com/office/powerpoint/2010/main" val="2479862204"/>
      </p:ext>
    </p:extLst>
  </p:cSld>
  <p:clrMapOvr>
    <a:masterClrMapping/>
  </p:clrMapOvr>
  <p:transition/>
  <p:timing/>
</p:sldLayout>
</file>

<file path=ppt/slideLayouts/slideLayout27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110051055"/>
      </p:ext>
    </p:extLst>
  </p:cSld>
  <p:clrMapOvr>
    <a:masterClrMapping/>
  </p:clrMapOvr>
  <p:transition/>
  <p:timing/>
</p:sldLayout>
</file>

<file path=ppt/slideLayouts/slideLayout27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960741429"/>
      </p:ext>
    </p:extLst>
  </p:cSld>
  <p:clrMapOvr>
    <a:masterClrMapping/>
  </p:clrMapOvr>
  <p:transition/>
  <p:timing/>
</p:sldLayout>
</file>

<file path=ppt/slideLayouts/slideLayout27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201940"/>
      </p:ext>
    </p:extLst>
  </p:cSld>
  <p:clrMapOvr>
    <a:masterClrMapping/>
  </p:clrMapOvr>
  <p:transition/>
  <p:timing/>
</p:sldLayout>
</file>

<file path=ppt/slideLayouts/slideLayout27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459348842"/>
      </p:ext>
    </p:extLst>
  </p:cSld>
  <p:clrMapOvr>
    <a:masterClrMapping/>
  </p:clrMapOvr>
  <p:transition/>
  <p:timing/>
</p:sldLayout>
</file>

<file path=ppt/slideLayouts/slideLayout27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551024728"/>
      </p:ext>
    </p:extLst>
  </p:cSld>
  <p:clrMapOvr>
    <a:masterClrMapping/>
  </p:clrMapOvr>
  <p:transition/>
  <p:timing/>
</p:sldLayout>
</file>

<file path=ppt/slideLayouts/slideLayout27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730750272"/>
      </p:ext>
    </p:extLst>
  </p:cSld>
  <p:clrMapOvr>
    <a:masterClrMapping/>
  </p:clrMapOvr>
  <p:transition/>
  <p:timing/>
</p:sldLayout>
</file>

<file path=ppt/slideLayouts/slideLayout27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146992730"/>
      </p:ext>
    </p:extLst>
  </p:cSld>
  <p:clrMapOvr>
    <a:masterClrMapping/>
  </p:clrMapOvr>
  <p:transition/>
  <p:timing/>
</p:sldLayout>
</file>

<file path=ppt/slideLayouts/slideLayout27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110595795"/>
      </p:ext>
    </p:extLst>
  </p:cSld>
  <p:clrMapOvr>
    <a:masterClrMapping/>
  </p:clrMapOvr>
  <p:transition/>
  <p:timing/>
</p:sldLayout>
</file>

<file path=ppt/slideLayouts/slideLayout27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378506604"/>
      </p:ext>
    </p:extLst>
  </p:cSld>
  <p:clrMapOvr>
    <a:masterClrMapping/>
  </p:clrMapOvr>
  <p:transition/>
  <p:timing/>
</p:sldLayout>
</file>

<file path=ppt/slideLayouts/slideLayout27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27207280"/>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템플릿">
    <p:bg>
      <p:bgPr>
        <a:solidFill>
          <a:schemeClr val="bg1"/>
        </a:solidFill>
        <a:effectLst/>
      </p:bgPr>
    </p:bg>
    <p:spTree>
      <p:nvGrpSpPr>
        <p:cNvPr id="1" name=""/>
        <p:cNvGrpSpPr/>
        <p:nvPr/>
      </p:nvGrpSpPr>
      <p:grpSpPr>
        <a:xfrm>
          <a:off x="0" y="0"/>
          <a:ext cx="0" cy="0"/>
        </a:xfrm>
      </p:grpSpPr>
    </p:spTree>
    <p:extLst>
      <p:ext uri="{BB962C8B-B14F-4D97-AF65-F5344CB8AC3E}">
        <p14:creationId xmlns:p14="http://schemas.microsoft.com/office/powerpoint/2010/main" val="1042314412"/>
      </p:ext>
    </p:extLst>
  </p:cSld>
  <p:clrMapOvr>
    <a:masterClrMapping/>
  </p:clrMapOvr>
  <p:transition/>
  <p:timing/>
</p:sldLayout>
</file>

<file path=ppt/slideLayouts/slideLayout28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723090346"/>
      </p:ext>
    </p:extLst>
  </p:cSld>
  <p:clrMapOvr>
    <a:masterClrMapping/>
  </p:clrMapOvr>
  <p:transition/>
  <p:timing/>
</p:sldLayout>
</file>

<file path=ppt/slideLayouts/slideLayout28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708873958"/>
      </p:ext>
    </p:extLst>
  </p:cSld>
  <p:clrMapOvr>
    <a:masterClrMapping/>
  </p:clrMapOvr>
  <p:transition/>
  <p:timing/>
</p:sldLayout>
</file>

<file path=ppt/slideLayouts/slideLayout28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90158"/>
      </p:ext>
    </p:extLst>
  </p:cSld>
  <p:clrMapOvr>
    <a:masterClrMapping/>
  </p:clrMapOvr>
  <p:transition/>
  <p:timing/>
</p:sldLayout>
</file>

<file path=ppt/slideLayouts/slideLayout28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245214302"/>
      </p:ext>
    </p:extLst>
  </p:cSld>
  <p:clrMapOvr>
    <a:masterClrMapping/>
  </p:clrMapOvr>
  <p:transition/>
  <p:timing/>
</p:sldLayout>
</file>

<file path=ppt/slideLayouts/slideLayout28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317407675"/>
      </p:ext>
    </p:extLst>
  </p:cSld>
  <p:clrMapOvr>
    <a:masterClrMapping/>
  </p:clrMapOvr>
  <p:transition/>
  <p:timing/>
</p:sldLayout>
</file>

<file path=ppt/slideLayouts/slideLayout28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356037469"/>
      </p:ext>
    </p:extLst>
  </p:cSld>
  <p:clrMapOvr>
    <a:masterClrMapping/>
  </p:clrMapOvr>
  <p:transition/>
  <p:timing/>
</p:sldLayout>
</file>

<file path=ppt/slideLayouts/slideLayout28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66848210"/>
      </p:ext>
    </p:extLst>
  </p:cSld>
  <p:clrMapOvr>
    <a:masterClrMapping/>
  </p:clrMapOvr>
  <p:transition/>
  <p:timing/>
</p:sldLayout>
</file>

<file path=ppt/slideLayouts/slideLayout28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559923769"/>
      </p:ext>
    </p:extLst>
  </p:cSld>
  <p:clrMapOvr>
    <a:masterClrMapping/>
  </p:clrMapOvr>
  <p:transition/>
  <p:timing/>
</p:sldLayout>
</file>

<file path=ppt/slideLayouts/slideLayout28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4023451210"/>
      </p:ext>
    </p:extLst>
  </p:cSld>
  <p:clrMapOvr>
    <a:masterClrMapping/>
  </p:clrMapOvr>
  <p:transition/>
  <p:timing/>
</p:sldLayout>
</file>

<file path=ppt/slideLayouts/slideLayout28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48536549"/>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988696011"/>
      </p:ext>
    </p:extLst>
  </p:cSld>
  <p:clrMapOvr>
    <a:masterClrMapping/>
  </p:clrMapOvr>
  <p:transition/>
  <p:timing/>
</p:sldLayout>
</file>

<file path=ppt/slideLayouts/slideLayout29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656094142"/>
      </p:ext>
    </p:extLst>
  </p:cSld>
  <p:clrMapOvr>
    <a:masterClrMapping/>
  </p:clrMapOvr>
  <p:transition/>
  <p:timing/>
</p:sldLayout>
</file>

<file path=ppt/slideLayouts/slideLayout29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364063136"/>
      </p:ext>
    </p:extLst>
  </p:cSld>
  <p:clrMapOvr>
    <a:masterClrMapping/>
  </p:clrMapOvr>
  <p:transition/>
  <p:timing/>
</p:sldLayout>
</file>

<file path=ppt/slideLayouts/slideLayout29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886364"/>
      </p:ext>
    </p:extLst>
  </p:cSld>
  <p:clrMapOvr>
    <a:masterClrMapping/>
  </p:clrMapOvr>
  <p:transition/>
  <p:timing/>
</p:sldLayout>
</file>

<file path=ppt/slideLayouts/slideLayout29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482465798"/>
      </p:ext>
    </p:extLst>
  </p:cSld>
  <p:clrMapOvr>
    <a:masterClrMapping/>
  </p:clrMapOvr>
  <p:transition/>
  <p:timing/>
</p:sldLayout>
</file>

<file path=ppt/slideLayouts/slideLayout29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544075163"/>
      </p:ext>
    </p:extLst>
  </p:cSld>
  <p:clrMapOvr>
    <a:masterClrMapping/>
  </p:clrMapOvr>
  <p:transition/>
  <p:timing/>
</p:sldLayout>
</file>

<file path=ppt/slideLayouts/slideLayout29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962385287"/>
      </p:ext>
    </p:extLst>
  </p:cSld>
  <p:clrMapOvr>
    <a:masterClrMapping/>
  </p:clrMapOvr>
  <p:transition/>
  <p:timing/>
</p:sldLayout>
</file>

<file path=ppt/slideLayouts/slideLayout29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440127698"/>
      </p:ext>
    </p:extLst>
  </p:cSld>
  <p:clrMapOvr>
    <a:masterClrMapping/>
  </p:clrMapOvr>
  <p:transition/>
  <p:timing/>
</p:sldLayout>
</file>

<file path=ppt/slideLayouts/slideLayout29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416751472"/>
      </p:ext>
    </p:extLst>
  </p:cSld>
  <p:clrMapOvr>
    <a:masterClrMapping/>
  </p:clrMapOvr>
  <p:transition/>
  <p:timing/>
</p:sldLayout>
</file>

<file path=ppt/slideLayouts/slideLayout29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788800606"/>
      </p:ext>
    </p:extLst>
  </p:cSld>
  <p:clrMapOvr>
    <a:masterClrMapping/>
  </p:clrMapOvr>
  <p:transition/>
  <p:timing/>
</p:sldLayout>
</file>

<file path=ppt/slideLayouts/slideLayout29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18169420"/>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smtId="4294967295"/>
            </a:lvl1p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000" smtId="4294967295">
                <a:solidFill>
                  <a:schemeClr val="tx1">
                    <a:tint val="75000"/>
                  </a:schemeClr>
                </a:solidFill>
              </a:defRPr>
            </a:lvl1pPr>
            <a:lvl2pPr marL="457200" indent="0">
              <a:buNone/>
              <a:defRPr sz="1800" smtId="4294967295">
                <a:solidFill>
                  <a:schemeClr val="tx1">
                    <a:tint val="75000"/>
                  </a:schemeClr>
                </a:solidFill>
              </a:defRPr>
            </a:lvl2pPr>
            <a:lvl3pPr marL="914400" indent="0">
              <a:buNone/>
              <a:defRPr sz="1600" smtId="4294967295">
                <a:solidFill>
                  <a:schemeClr val="tx1">
                    <a:tint val="75000"/>
                  </a:schemeClr>
                </a:solidFill>
              </a:defRPr>
            </a:lvl3pPr>
            <a:lvl4pPr marL="1371600" indent="0">
              <a:buNone/>
              <a:defRPr sz="1400" smtId="4294967295">
                <a:solidFill>
                  <a:schemeClr val="tx1">
                    <a:tint val="75000"/>
                  </a:schemeClr>
                </a:solidFill>
              </a:defRPr>
            </a:lvl4pPr>
            <a:lvl5pPr marL="1828800" indent="0">
              <a:buNone/>
              <a:defRPr sz="1400" smtId="4294967295">
                <a:solidFill>
                  <a:schemeClr val="tx1">
                    <a:tint val="75000"/>
                  </a:schemeClr>
                </a:solidFill>
              </a:defRPr>
            </a:lvl5pPr>
            <a:lvl6pPr marL="2286000" indent="0">
              <a:buNone/>
              <a:defRPr sz="1400" smtId="4294967295">
                <a:solidFill>
                  <a:schemeClr val="tx1">
                    <a:tint val="75000"/>
                  </a:schemeClr>
                </a:solidFill>
              </a:defRPr>
            </a:lvl6pPr>
            <a:lvl7pPr marL="2743200" indent="0">
              <a:buNone/>
              <a:defRPr sz="1400" smtId="4294967295">
                <a:solidFill>
                  <a:schemeClr val="tx1">
                    <a:tint val="75000"/>
                  </a:schemeClr>
                </a:solidFill>
              </a:defRPr>
            </a:lvl7pPr>
            <a:lvl8pPr marL="3200400" indent="0">
              <a:buNone/>
              <a:defRPr sz="1400" smtId="4294967295">
                <a:solidFill>
                  <a:schemeClr val="tx1">
                    <a:tint val="75000"/>
                  </a:schemeClr>
                </a:solidFill>
              </a:defRPr>
            </a:lvl8pPr>
            <a:lvl9pPr marL="3657600" indent="0">
              <a:buNone/>
              <a:defRPr sz="1400" smtId="4294967295">
                <a:solidFill>
                  <a:schemeClr val="tx1">
                    <a:tint val="75000"/>
                  </a:schemeClr>
                </a:solidFill>
              </a:defRPr>
            </a:lvl9pPr>
          </a:lstStyle>
          <a:p>
            <a:r>
              <a:rPr lang="en-US" smtClean="0" smtId="4294967295"/>
              <a:t>Click to edit Master text styles</a:t>
            </a:r>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4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601746123"/>
      </p:ext>
    </p:extLst>
  </p:cSld>
  <p:clrMapOvr>
    <a:masterClrMapping/>
  </p:clrMapOvr>
  <p:transition/>
  <p:timing/>
</p:sldLayout>
</file>

<file path=ppt/slideLayouts/slideLayout30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853412669"/>
      </p:ext>
    </p:extLst>
  </p:cSld>
  <p:clrMapOvr>
    <a:masterClrMapping/>
  </p:clrMapOvr>
  <p:transition/>
  <p:timing/>
</p:sldLayout>
</file>

<file path=ppt/slideLayouts/slideLayout30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059204425"/>
      </p:ext>
    </p:extLst>
  </p:cSld>
  <p:clrMapOvr>
    <a:masterClrMapping/>
  </p:clrMapOvr>
  <p:transition/>
  <p:timing/>
</p:sldLayout>
</file>

<file path=ppt/slideLayouts/slideLayout30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200530"/>
      </p:ext>
    </p:extLst>
  </p:cSld>
  <p:clrMapOvr>
    <a:masterClrMapping/>
  </p:clrMapOvr>
  <p:transition/>
  <p:timing/>
</p:sldLayout>
</file>

<file path=ppt/slideLayouts/slideLayout30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2568288517"/>
      </p:ext>
    </p:extLst>
  </p:cSld>
  <p:clrMapOvr>
    <a:masterClrMapping/>
  </p:clrMapOvr>
  <p:transition/>
  <p:timing/>
</p:sldLayout>
</file>

<file path=ppt/slideLayouts/slideLayout30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368715503"/>
      </p:ext>
    </p:extLst>
  </p:cSld>
  <p:clrMapOvr>
    <a:masterClrMapping/>
  </p:clrMapOvr>
  <p:transition/>
  <p:timing/>
</p:sldLayout>
</file>

<file path=ppt/slideLayouts/slideLayout30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820343443"/>
      </p:ext>
    </p:extLst>
  </p:cSld>
  <p:clrMapOvr>
    <a:masterClrMapping/>
  </p:clrMapOvr>
  <p:transition/>
  <p:timing/>
</p:sldLayout>
</file>

<file path=ppt/slideLayouts/slideLayout30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488559431"/>
      </p:ext>
    </p:extLst>
  </p:cSld>
  <p:clrMapOvr>
    <a:masterClrMapping/>
  </p:clrMapOvr>
  <p:transition/>
  <p:timing/>
</p:sldLayout>
</file>

<file path=ppt/slideLayouts/slideLayout30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788279424"/>
      </p:ext>
    </p:extLst>
  </p:cSld>
  <p:clrMapOvr>
    <a:masterClrMapping/>
  </p:clrMapOvr>
  <p:transition/>
  <p:timing/>
</p:sldLayout>
</file>

<file path=ppt/slideLayouts/slideLayout30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566542292"/>
      </p:ext>
    </p:extLst>
  </p:cSld>
  <p:clrMapOvr>
    <a:masterClrMapping/>
  </p:clrMapOvr>
  <p:transition/>
  <p:timing/>
</p:sldLayout>
</file>

<file path=ppt/slideLayouts/slideLayout30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029087115"/>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644317982"/>
      </p:ext>
    </p:extLst>
  </p:cSld>
  <p:clrMapOvr>
    <a:masterClrMapping/>
  </p:clrMapOvr>
  <p:transition/>
  <p:timing/>
</p:sldLayout>
</file>

<file path=ppt/slideLayouts/slideLayout3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147005240"/>
      </p:ext>
    </p:extLst>
  </p:cSld>
  <p:clrMapOvr>
    <a:masterClrMapping/>
  </p:clrMapOvr>
  <p:transition/>
  <p:timing/>
</p:sldLayout>
</file>

<file path=ppt/slideLayouts/slideLayout3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931187964"/>
      </p:ext>
    </p:extLst>
  </p:cSld>
  <p:clrMapOvr>
    <a:masterClrMapping/>
  </p:clrMapOvr>
  <p:transition/>
  <p:timing/>
</p:sldLayout>
</file>

<file path=ppt/slideLayouts/slideLayout3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397390"/>
      </p:ext>
    </p:extLst>
  </p:cSld>
  <p:clrMapOvr>
    <a:masterClrMapping/>
  </p:clrMapOvr>
  <p:transition/>
  <p:timing/>
</p:sldLayout>
</file>

<file path=ppt/slideLayouts/slideLayout3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129731538"/>
      </p:ext>
    </p:extLst>
  </p:cSld>
  <p:clrMapOvr>
    <a:masterClrMapping/>
  </p:clrMapOvr>
  <p:transition/>
  <p:timing/>
</p:sldLayout>
</file>

<file path=ppt/slideLayouts/slideLayout3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752492172"/>
      </p:ext>
    </p:extLst>
  </p:cSld>
  <p:clrMapOvr>
    <a:masterClrMapping/>
  </p:clrMapOvr>
  <p:transition/>
  <p:timing/>
</p:sldLayout>
</file>

<file path=ppt/slideLayouts/slideLayout3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4275979832"/>
      </p:ext>
    </p:extLst>
  </p:cSld>
  <p:clrMapOvr>
    <a:masterClrMapping/>
  </p:clrMapOvr>
  <p:transition/>
  <p:timing/>
</p:sldLayout>
</file>

<file path=ppt/slideLayouts/slideLayout3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563048794"/>
      </p:ext>
    </p:extLst>
  </p:cSld>
  <p:clrMapOvr>
    <a:masterClrMapping/>
  </p:clrMapOvr>
  <p:transition/>
  <p:timing/>
</p:sldLayout>
</file>

<file path=ppt/slideLayouts/slideLayout3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016772488"/>
      </p:ext>
    </p:extLst>
  </p:cSld>
  <p:clrMapOvr>
    <a:masterClrMapping/>
  </p:clrMapOvr>
  <p:transition/>
  <p:timing/>
</p:sldLayout>
</file>

<file path=ppt/slideLayouts/slideLayout3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346192716"/>
      </p:ext>
    </p:extLst>
  </p:cSld>
  <p:clrMapOvr>
    <a:masterClrMapping/>
  </p:clrMapOvr>
  <p:transition/>
  <p:timing/>
</p:sldLayout>
</file>

<file path=ppt/slideLayouts/slideLayout3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46436674"/>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2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880078"/>
      </p:ext>
    </p:extLst>
  </p:cSld>
  <p:clrMapOvr>
    <a:masterClrMapping/>
  </p:clrMapOvr>
  <p:transition/>
  <p:timing/>
</p:sldLayout>
</file>

<file path=ppt/slideLayouts/slideLayout3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156170001"/>
      </p:ext>
    </p:extLst>
  </p:cSld>
  <p:clrMapOvr>
    <a:masterClrMapping/>
  </p:clrMapOvr>
  <p:transition/>
  <p:timing/>
</p:sldLayout>
</file>

<file path=ppt/slideLayouts/slideLayout3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953095988"/>
      </p:ext>
    </p:extLst>
  </p:cSld>
  <p:clrMapOvr>
    <a:masterClrMapping/>
  </p:clrMapOvr>
  <p:transition/>
  <p:timing/>
</p:sldLayout>
</file>

<file path=ppt/slideLayouts/slideLayout32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889091"/>
      </p:ext>
    </p:extLst>
  </p:cSld>
  <p:clrMapOvr>
    <a:masterClrMapping/>
  </p:clrMapOvr>
  <p:transition/>
  <p:timing/>
</p:sldLayout>
</file>

<file path=ppt/slideLayouts/slideLayout32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325624229"/>
      </p:ext>
    </p:extLst>
  </p:cSld>
  <p:clrMapOvr>
    <a:masterClrMapping/>
  </p:clrMapOvr>
  <p:transition/>
  <p:timing/>
</p:sldLayout>
</file>

<file path=ppt/slideLayouts/slideLayout32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768394287"/>
      </p:ext>
    </p:extLst>
  </p:cSld>
  <p:clrMapOvr>
    <a:masterClrMapping/>
  </p:clrMapOvr>
  <p:transition/>
  <p:timing/>
</p:sldLayout>
</file>

<file path=ppt/slideLayouts/slideLayout32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690947313"/>
      </p:ext>
    </p:extLst>
  </p:cSld>
  <p:clrMapOvr>
    <a:masterClrMapping/>
  </p:clrMapOvr>
  <p:transition/>
  <p:timing/>
</p:sldLayout>
</file>

<file path=ppt/slideLayouts/slideLayout32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33135967"/>
      </p:ext>
    </p:extLst>
  </p:cSld>
  <p:clrMapOvr>
    <a:masterClrMapping/>
  </p:clrMapOvr>
  <p:transition/>
  <p:timing/>
</p:sldLayout>
</file>

<file path=ppt/slideLayouts/slideLayout32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066027144"/>
      </p:ext>
    </p:extLst>
  </p:cSld>
  <p:clrMapOvr>
    <a:masterClrMapping/>
  </p:clrMapOvr>
  <p:transition/>
  <p:timing/>
</p:sldLayout>
</file>

<file path=ppt/slideLayouts/slideLayout32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978798685"/>
      </p:ext>
    </p:extLst>
  </p:cSld>
  <p:clrMapOvr>
    <a:masterClrMapping/>
  </p:clrMapOvr>
  <p:transition/>
  <p:timing/>
</p:sldLayout>
</file>

<file path=ppt/slideLayouts/slideLayout32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871468511"/>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710228031"/>
      </p:ext>
    </p:extLst>
  </p:cSld>
  <p:clrMapOvr>
    <a:masterClrMapping/>
  </p:clrMapOvr>
  <p:transition/>
  <p:timing/>
</p:sldLayout>
</file>

<file path=ppt/slideLayouts/slideLayout33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671526174"/>
      </p:ext>
    </p:extLst>
  </p:cSld>
  <p:clrMapOvr>
    <a:masterClrMapping/>
  </p:clrMapOvr>
  <p:transition/>
  <p:timing/>
</p:sldLayout>
</file>

<file path=ppt/slideLayouts/slideLayout33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799177162"/>
      </p:ext>
    </p:extLst>
  </p:cSld>
  <p:clrMapOvr>
    <a:masterClrMapping/>
  </p:clrMapOvr>
  <p:transition/>
  <p:timing/>
</p:sldLayout>
</file>

<file path=ppt/slideLayouts/slideLayout33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936627"/>
      </p:ext>
    </p:extLst>
  </p:cSld>
  <p:clrMapOvr>
    <a:masterClrMapping/>
  </p:clrMapOvr>
  <p:transition/>
  <p:timing/>
</p:sldLayout>
</file>

<file path=ppt/slideLayouts/slideLayout33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89146981"/>
      </p:ext>
    </p:extLst>
  </p:cSld>
  <p:clrMapOvr>
    <a:masterClrMapping/>
  </p:clrMapOvr>
  <p:transition/>
  <p:timing/>
</p:sldLayout>
</file>

<file path=ppt/slideLayouts/slideLayout33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40360280"/>
      </p:ext>
    </p:extLst>
  </p:cSld>
  <p:clrMapOvr>
    <a:masterClrMapping/>
  </p:clrMapOvr>
  <p:transition/>
  <p:timing/>
</p:sldLayout>
</file>

<file path=ppt/slideLayouts/slideLayout33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21456632"/>
      </p:ext>
    </p:extLst>
  </p:cSld>
  <p:clrMapOvr>
    <a:masterClrMapping/>
  </p:clrMapOvr>
  <p:transition/>
  <p:timing/>
</p:sldLayout>
</file>

<file path=ppt/slideLayouts/slideLayout33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411741345"/>
      </p:ext>
    </p:extLst>
  </p:cSld>
  <p:clrMapOvr>
    <a:masterClrMapping/>
  </p:clrMapOvr>
  <p:transition/>
  <p:timing/>
</p:sldLayout>
</file>

<file path=ppt/slideLayouts/slideLayout33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277185465"/>
      </p:ext>
    </p:extLst>
  </p:cSld>
  <p:clrMapOvr>
    <a:masterClrMapping/>
  </p:clrMapOvr>
  <p:transition/>
  <p:timing/>
</p:sldLayout>
</file>

<file path=ppt/slideLayouts/slideLayout33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115065676"/>
      </p:ext>
    </p:extLst>
  </p:cSld>
  <p:clrMapOvr>
    <a:masterClrMapping/>
  </p:clrMapOvr>
  <p:transition/>
  <p:timing/>
</p:sldLayout>
</file>

<file path=ppt/slideLayouts/slideLayout33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72338883"/>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5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93456457"/>
      </p:ext>
    </p:extLst>
  </p:cSld>
  <p:clrMapOvr>
    <a:masterClrMapping/>
  </p:clrMapOvr>
  <p:transition/>
  <p:timing/>
</p:sldLayout>
</file>

<file path=ppt/slideLayouts/slideLayout34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74564641"/>
      </p:ext>
    </p:extLst>
  </p:cSld>
  <p:clrMapOvr>
    <a:masterClrMapping/>
  </p:clrMapOvr>
  <p:transition/>
  <p:timing/>
</p:sldLayout>
</file>

<file path=ppt/slideLayouts/slideLayout34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936424237"/>
      </p:ext>
    </p:extLst>
  </p:cSld>
  <p:clrMapOvr>
    <a:masterClrMapping/>
  </p:clrMapOvr>
  <p:transition/>
  <p:timing/>
</p:sldLayout>
</file>

<file path=ppt/slideLayouts/slideLayout34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987459"/>
      </p:ext>
    </p:extLst>
  </p:cSld>
  <p:clrMapOvr>
    <a:masterClrMapping/>
  </p:clrMapOvr>
  <p:transition/>
  <p:timing/>
</p:sldLayout>
</file>

<file path=ppt/slideLayouts/slideLayout34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810165359"/>
      </p:ext>
    </p:extLst>
  </p:cSld>
  <p:clrMapOvr>
    <a:masterClrMapping/>
  </p:clrMapOvr>
  <p:transition/>
  <p:timing/>
</p:sldLayout>
</file>

<file path=ppt/slideLayouts/slideLayout34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837571233"/>
      </p:ext>
    </p:extLst>
  </p:cSld>
  <p:clrMapOvr>
    <a:masterClrMapping/>
  </p:clrMapOvr>
  <p:transition/>
  <p:timing/>
</p:sldLayout>
</file>

<file path=ppt/slideLayouts/slideLayout34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587981251"/>
      </p:ext>
    </p:extLst>
  </p:cSld>
  <p:clrMapOvr>
    <a:masterClrMapping/>
  </p:clrMapOvr>
  <p:transition/>
  <p:timing/>
</p:sldLayout>
</file>

<file path=ppt/slideLayouts/slideLayout34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639122352"/>
      </p:ext>
    </p:extLst>
  </p:cSld>
  <p:clrMapOvr>
    <a:masterClrMapping/>
  </p:clrMapOvr>
  <p:transition/>
  <p:timing/>
</p:sldLayout>
</file>

<file path=ppt/slideLayouts/slideLayout34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23376877"/>
      </p:ext>
    </p:extLst>
  </p:cSld>
  <p:clrMapOvr>
    <a:masterClrMapping/>
  </p:clrMapOvr>
  <p:transition/>
  <p:timing/>
</p:sldLayout>
</file>

<file path=ppt/slideLayouts/slideLayout34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635903059"/>
      </p:ext>
    </p:extLst>
  </p:cSld>
  <p:clrMapOvr>
    <a:masterClrMapping/>
  </p:clrMapOvr>
  <p:transition/>
  <p:timing/>
</p:sldLayout>
</file>

<file path=ppt/slideLayouts/slideLayout34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940789188"/>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2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684969592"/>
      </p:ext>
    </p:extLst>
  </p:cSld>
  <p:clrMapOvr>
    <a:masterClrMapping/>
  </p:clrMapOvr>
  <p:transition/>
  <p:timing/>
</p:sldLayout>
</file>

<file path=ppt/slideLayouts/slideLayout35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086540051"/>
      </p:ext>
    </p:extLst>
  </p:cSld>
  <p:clrMapOvr>
    <a:masterClrMapping/>
  </p:clrMapOvr>
  <p:transition/>
  <p:timing/>
</p:sldLayout>
</file>

<file path=ppt/slideLayouts/slideLayout35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449501939"/>
      </p:ext>
    </p:extLst>
  </p:cSld>
  <p:clrMapOvr>
    <a:masterClrMapping/>
  </p:clrMapOvr>
  <p:transition/>
  <p:timing/>
</p:sldLayout>
</file>

<file path=ppt/slideLayouts/slideLayout35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806165"/>
      </p:ext>
    </p:extLst>
  </p:cSld>
  <p:clrMapOvr>
    <a:masterClrMapping/>
  </p:clrMapOvr>
  <p:transition/>
  <p:timing/>
</p:sldLayout>
</file>

<file path=ppt/slideLayouts/slideLayout35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839142313"/>
      </p:ext>
    </p:extLst>
  </p:cSld>
  <p:clrMapOvr>
    <a:masterClrMapping/>
  </p:clrMapOvr>
  <p:transition/>
  <p:timing/>
</p:sldLayout>
</file>

<file path=ppt/slideLayouts/slideLayout35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581672489"/>
      </p:ext>
    </p:extLst>
  </p:cSld>
  <p:clrMapOvr>
    <a:masterClrMapping/>
  </p:clrMapOvr>
  <p:transition/>
  <p:timing/>
</p:sldLayout>
</file>

<file path=ppt/slideLayouts/slideLayout35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117944207"/>
      </p:ext>
    </p:extLst>
  </p:cSld>
  <p:clrMapOvr>
    <a:masterClrMapping/>
  </p:clrMapOvr>
  <p:transition/>
  <p:timing/>
</p:sldLayout>
</file>

<file path=ppt/slideLayouts/slideLayout35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05433654"/>
      </p:ext>
    </p:extLst>
  </p:cSld>
  <p:clrMapOvr>
    <a:masterClrMapping/>
  </p:clrMapOvr>
  <p:transition/>
  <p:timing/>
</p:sldLayout>
</file>

<file path=ppt/slideLayouts/slideLayout35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142232855"/>
      </p:ext>
    </p:extLst>
  </p:cSld>
  <p:clrMapOvr>
    <a:masterClrMapping/>
  </p:clrMapOvr>
  <p:transition/>
  <p:timing/>
</p:sldLayout>
</file>

<file path=ppt/slideLayouts/slideLayout35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4133380132"/>
      </p:ext>
    </p:extLst>
  </p:cSld>
  <p:clrMapOvr>
    <a:masterClrMapping/>
  </p:clrMapOvr>
  <p:transition/>
  <p:timing/>
</p:sldLayout>
</file>

<file path=ppt/slideLayouts/slideLayout35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11255116"/>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3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320550892"/>
      </p:ext>
    </p:extLst>
  </p:cSld>
  <p:clrMapOvr>
    <a:masterClrMapping/>
  </p:clrMapOvr>
  <p:transition/>
  <p:timing/>
</p:sldLayout>
</file>

<file path=ppt/slideLayouts/slideLayout36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199514933"/>
      </p:ext>
    </p:extLst>
  </p:cSld>
  <p:clrMapOvr>
    <a:masterClrMapping/>
  </p:clrMapOvr>
  <p:transition/>
  <p:timing/>
</p:sldLayout>
</file>

<file path=ppt/slideLayouts/slideLayout36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180733209"/>
      </p:ext>
    </p:extLst>
  </p:cSld>
  <p:clrMapOvr>
    <a:masterClrMapping/>
  </p:clrMapOvr>
  <p:transition/>
  <p:timing/>
</p:sldLayout>
</file>

<file path=ppt/slideLayouts/slideLayout36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287544"/>
      </p:ext>
    </p:extLst>
  </p:cSld>
  <p:clrMapOvr>
    <a:masterClrMapping/>
  </p:clrMapOvr>
  <p:transition/>
  <p:timing/>
</p:sldLayout>
</file>

<file path=ppt/slideLayouts/slideLayout36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017678094"/>
      </p:ext>
    </p:extLst>
  </p:cSld>
  <p:clrMapOvr>
    <a:masterClrMapping/>
  </p:clrMapOvr>
  <p:transition/>
  <p:timing/>
</p:sldLayout>
</file>

<file path=ppt/slideLayouts/slideLayout36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656490773"/>
      </p:ext>
    </p:extLst>
  </p:cSld>
  <p:clrMapOvr>
    <a:masterClrMapping/>
  </p:clrMapOvr>
  <p:transition/>
  <p:timing/>
</p:sldLayout>
</file>

<file path=ppt/slideLayouts/slideLayout36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498252361"/>
      </p:ext>
    </p:extLst>
  </p:cSld>
  <p:clrMapOvr>
    <a:masterClrMapping/>
  </p:clrMapOvr>
  <p:transition/>
  <p:timing/>
</p:sldLayout>
</file>

<file path=ppt/slideLayouts/slideLayout36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751889246"/>
      </p:ext>
    </p:extLst>
  </p:cSld>
  <p:clrMapOvr>
    <a:masterClrMapping/>
  </p:clrMapOvr>
  <p:transition/>
  <p:timing/>
</p:sldLayout>
</file>

<file path=ppt/slideLayouts/slideLayout36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94213551"/>
      </p:ext>
    </p:extLst>
  </p:cSld>
  <p:clrMapOvr>
    <a:masterClrMapping/>
  </p:clrMapOvr>
  <p:transition/>
  <p:timing/>
</p:sldLayout>
</file>

<file path=ppt/slideLayouts/slideLayout36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730156659"/>
      </p:ext>
    </p:extLst>
  </p:cSld>
  <p:clrMapOvr>
    <a:masterClrMapping/>
  </p:clrMapOvr>
  <p:transition/>
  <p:timing/>
</p:sldLayout>
</file>

<file path=ppt/slideLayouts/slideLayout36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66092760"/>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6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099487811"/>
      </p:ext>
    </p:extLst>
  </p:cSld>
  <p:clrMapOvr>
    <a:masterClrMapping/>
  </p:clrMapOvr>
  <p:transition/>
  <p:timing/>
</p:sldLayout>
</file>

<file path=ppt/slideLayouts/slideLayout37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255692311"/>
      </p:ext>
    </p:extLst>
  </p:cSld>
  <p:clrMapOvr>
    <a:masterClrMapping/>
  </p:clrMapOvr>
  <p:transition/>
  <p:timing/>
</p:sldLayout>
</file>

<file path=ppt/slideLayouts/slideLayout37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883349874"/>
      </p:ext>
    </p:extLst>
  </p:cSld>
  <p:clrMapOvr>
    <a:masterClrMapping/>
  </p:clrMapOvr>
  <p:transition/>
  <p:timing/>
</p:sldLayout>
</file>

<file path=ppt/slideLayouts/slideLayout37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61581"/>
      </p:ext>
    </p:extLst>
  </p:cSld>
  <p:clrMapOvr>
    <a:masterClrMapping/>
  </p:clrMapOvr>
  <p:transition/>
  <p:timing/>
</p:sldLayout>
</file>

<file path=ppt/slideLayouts/slideLayout37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375883021"/>
      </p:ext>
    </p:extLst>
  </p:cSld>
  <p:clrMapOvr>
    <a:masterClrMapping/>
  </p:clrMapOvr>
  <p:transition/>
  <p:timing/>
</p:sldLayout>
</file>

<file path=ppt/slideLayouts/slideLayout37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757510627"/>
      </p:ext>
    </p:extLst>
  </p:cSld>
  <p:clrMapOvr>
    <a:masterClrMapping/>
  </p:clrMapOvr>
  <p:transition/>
  <p:timing/>
</p:sldLayout>
</file>

<file path=ppt/slideLayouts/slideLayout37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408711893"/>
      </p:ext>
    </p:extLst>
  </p:cSld>
  <p:clrMapOvr>
    <a:masterClrMapping/>
  </p:clrMapOvr>
  <p:transition/>
  <p:timing/>
</p:sldLayout>
</file>

<file path=ppt/slideLayouts/slideLayout37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832363043"/>
      </p:ext>
    </p:extLst>
  </p:cSld>
  <p:clrMapOvr>
    <a:masterClrMapping/>
  </p:clrMapOvr>
  <p:transition/>
  <p:timing/>
</p:sldLayout>
</file>

<file path=ppt/slideLayouts/slideLayout37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4001054346"/>
      </p:ext>
    </p:extLst>
  </p:cSld>
  <p:clrMapOvr>
    <a:masterClrMapping/>
  </p:clrMapOvr>
  <p:transition/>
  <p:timing/>
</p:sldLayout>
</file>

<file path=ppt/slideLayouts/slideLayout37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104369937"/>
      </p:ext>
    </p:extLst>
  </p:cSld>
  <p:clrMapOvr>
    <a:masterClrMapping/>
  </p:clrMapOvr>
  <p:transition/>
  <p:timing/>
</p:sldLayout>
</file>

<file path=ppt/slideLayouts/slideLayout37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803190090"/>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3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284809985"/>
      </p:ext>
    </p:extLst>
  </p:cSld>
  <p:clrMapOvr>
    <a:masterClrMapping/>
  </p:clrMapOvr>
  <p:transition/>
  <p:timing/>
</p:sldLayout>
</file>

<file path=ppt/slideLayouts/slideLayout38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860213695"/>
      </p:ext>
    </p:extLst>
  </p:cSld>
  <p:clrMapOvr>
    <a:masterClrMapping/>
  </p:clrMapOvr>
  <p:transition/>
  <p:timing/>
</p:sldLayout>
</file>

<file path=ppt/slideLayouts/slideLayout38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624665870"/>
      </p:ext>
    </p:extLst>
  </p:cSld>
  <p:clrMapOvr>
    <a:masterClrMapping/>
  </p:clrMapOvr>
  <p:transition/>
  <p:timing/>
</p:sldLayout>
</file>

<file path=ppt/slideLayouts/slideLayout38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099508"/>
      </p:ext>
    </p:extLst>
  </p:cSld>
  <p:clrMapOvr>
    <a:masterClrMapping/>
  </p:clrMapOvr>
  <p:transition/>
  <p:timing/>
</p:sldLayout>
</file>

<file path=ppt/slideLayouts/slideLayout38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864246629"/>
      </p:ext>
    </p:extLst>
  </p:cSld>
  <p:clrMapOvr>
    <a:masterClrMapping/>
  </p:clrMapOvr>
  <p:transition/>
  <p:timing/>
</p:sldLayout>
</file>

<file path=ppt/slideLayouts/slideLayout38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6840882"/>
      </p:ext>
    </p:extLst>
  </p:cSld>
  <p:clrMapOvr>
    <a:masterClrMapping/>
  </p:clrMapOvr>
  <p:transition/>
  <p:timing/>
</p:sldLayout>
</file>

<file path=ppt/slideLayouts/slideLayout38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594198739"/>
      </p:ext>
    </p:extLst>
  </p:cSld>
  <p:clrMapOvr>
    <a:masterClrMapping/>
  </p:clrMapOvr>
  <p:transition/>
  <p:timing/>
</p:sldLayout>
</file>

<file path=ppt/slideLayouts/slideLayout38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765328962"/>
      </p:ext>
    </p:extLst>
  </p:cSld>
  <p:clrMapOvr>
    <a:masterClrMapping/>
  </p:clrMapOvr>
  <p:transition/>
  <p:timing/>
</p:sldLayout>
</file>

<file path=ppt/slideLayouts/slideLayout38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812289544"/>
      </p:ext>
    </p:extLst>
  </p:cSld>
  <p:clrMapOvr>
    <a:masterClrMapping/>
  </p:clrMapOvr>
  <p:transition/>
  <p:timing/>
</p:sldLayout>
</file>

<file path=ppt/slideLayouts/slideLayout38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845308305"/>
      </p:ext>
    </p:extLst>
  </p:cSld>
  <p:clrMapOvr>
    <a:masterClrMapping/>
  </p:clrMapOvr>
  <p:transition/>
  <p:timing/>
</p:sldLayout>
</file>

<file path=ppt/slideLayouts/slideLayout38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021036092"/>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3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032390"/>
      </p:ext>
    </p:extLst>
  </p:cSld>
  <p:clrMapOvr>
    <a:masterClrMapping/>
  </p:clrMapOvr>
  <p:transition/>
  <p:timing/>
</p:sldLayout>
</file>

<file path=ppt/slideLayouts/slideLayout39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016595052"/>
      </p:ext>
    </p:extLst>
  </p:cSld>
  <p:clrMapOvr>
    <a:masterClrMapping/>
  </p:clrMapOvr>
  <p:transition/>
  <p:timing/>
</p:sldLayout>
</file>

<file path=ppt/slideLayouts/slideLayout39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651158030"/>
      </p:ext>
    </p:extLst>
  </p:cSld>
  <p:clrMapOvr>
    <a:masterClrMapping/>
  </p:clrMapOvr>
  <p:transition/>
  <p:timing/>
</p:sldLayout>
</file>

<file path=ppt/slideLayouts/slideLayout39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711856"/>
      </p:ext>
    </p:extLst>
  </p:cSld>
  <p:clrMapOvr>
    <a:masterClrMapping/>
  </p:clrMapOvr>
  <p:transition/>
  <p:timing/>
</p:sldLayout>
</file>

<file path=ppt/slideLayouts/slideLayout39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016162005"/>
      </p:ext>
    </p:extLst>
  </p:cSld>
  <p:clrMapOvr>
    <a:masterClrMapping/>
  </p:clrMapOvr>
  <p:transition/>
  <p:timing/>
</p:sldLayout>
</file>

<file path=ppt/slideLayouts/slideLayout39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021254091"/>
      </p:ext>
    </p:extLst>
  </p:cSld>
  <p:clrMapOvr>
    <a:masterClrMapping/>
  </p:clrMapOvr>
  <p:transition/>
  <p:timing/>
</p:sldLayout>
</file>

<file path=ppt/slideLayouts/slideLayout39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316518155"/>
      </p:ext>
    </p:extLst>
  </p:cSld>
  <p:clrMapOvr>
    <a:masterClrMapping/>
  </p:clrMapOvr>
  <p:transition/>
  <p:timing/>
</p:sldLayout>
</file>

<file path=ppt/slideLayouts/slideLayout39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995168145"/>
      </p:ext>
    </p:extLst>
  </p:cSld>
  <p:clrMapOvr>
    <a:masterClrMapping/>
  </p:clrMapOvr>
  <p:transition/>
  <p:timing/>
</p:sldLayout>
</file>

<file path=ppt/slideLayouts/slideLayout39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293072457"/>
      </p:ext>
    </p:extLst>
  </p:cSld>
  <p:clrMapOvr>
    <a:masterClrMapping/>
  </p:clrMapOvr>
  <p:transition/>
  <p:timing/>
</p:sldLayout>
</file>

<file path=ppt/slideLayouts/slideLayout39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69988706"/>
      </p:ext>
    </p:extLst>
  </p:cSld>
  <p:clrMapOvr>
    <a:masterClrMapping/>
  </p:clrMapOvr>
  <p:transition/>
  <p:timing/>
</p:sldLayout>
</file>

<file path=ppt/slideLayouts/slideLayout39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074332877"/>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sz="half" idx="1"/>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Content Placeholder 3"/>
          <p:cNvSpPr>
            <a:spLocks noGrp="1"/>
          </p:cNvSpPr>
          <p:nvPr>
            <p:ph sz="half" idx="2"/>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Date Placeholder 4"/>
          <p:cNvSpPr>
            <a:spLocks noGrp="1"/>
          </p:cNvSpPr>
          <p:nvPr>
            <p:ph type="dt" sz="half" idx="3"/>
          </p:nvPr>
        </p:nvSpPr>
        <p:spPr/>
        <p:txBody>
          <a:bodyPr/>
          <a:lstStyle/>
          <a:p>
            <a:fld id="{E8FD0B7A-F5DD-4F40-B4CB-3B2C354B893A}" type="datetimeFigureOut">
              <a:rPr lang="en-US" smtClean="0" smtId="4294967295"/>
              <a:t>Date</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3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891801290"/>
      </p:ext>
    </p:extLst>
  </p:cSld>
  <p:clrMapOvr>
    <a:masterClrMapping/>
  </p:clrMapOvr>
  <p:transition/>
  <p:timing/>
</p:sldLayout>
</file>

<file path=ppt/slideLayouts/slideLayout40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594752493"/>
      </p:ext>
    </p:extLst>
  </p:cSld>
  <p:clrMapOvr>
    <a:masterClrMapping/>
  </p:clrMapOvr>
  <p:transition/>
  <p:timing/>
</p:sldLayout>
</file>

<file path=ppt/slideLayouts/slideLayout40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75205279"/>
      </p:ext>
    </p:extLst>
  </p:cSld>
  <p:clrMapOvr>
    <a:masterClrMapping/>
  </p:clrMapOvr>
  <p:transition/>
  <p:timing/>
</p:sldLayout>
</file>

<file path=ppt/slideLayouts/slideLayout40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99123"/>
      </p:ext>
    </p:extLst>
  </p:cSld>
  <p:clrMapOvr>
    <a:masterClrMapping/>
  </p:clrMapOvr>
  <p:transition/>
  <p:timing/>
</p:sldLayout>
</file>

<file path=ppt/slideLayouts/slideLayout40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659953457"/>
      </p:ext>
    </p:extLst>
  </p:cSld>
  <p:clrMapOvr>
    <a:masterClrMapping/>
  </p:clrMapOvr>
  <p:transition/>
  <p:timing/>
</p:sldLayout>
</file>

<file path=ppt/slideLayouts/slideLayout40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723828400"/>
      </p:ext>
    </p:extLst>
  </p:cSld>
  <p:clrMapOvr>
    <a:masterClrMapping/>
  </p:clrMapOvr>
  <p:transition/>
  <p:timing/>
</p:sldLayout>
</file>

<file path=ppt/slideLayouts/slideLayout40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762141226"/>
      </p:ext>
    </p:extLst>
  </p:cSld>
  <p:clrMapOvr>
    <a:masterClrMapping/>
  </p:clrMapOvr>
  <p:transition/>
  <p:timing/>
</p:sldLayout>
</file>

<file path=ppt/slideLayouts/slideLayout40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051709877"/>
      </p:ext>
    </p:extLst>
  </p:cSld>
  <p:clrMapOvr>
    <a:masterClrMapping/>
  </p:clrMapOvr>
  <p:transition/>
  <p:timing/>
</p:sldLayout>
</file>

<file path=ppt/slideLayouts/slideLayout40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52893743"/>
      </p:ext>
    </p:extLst>
  </p:cSld>
  <p:clrMapOvr>
    <a:masterClrMapping/>
  </p:clrMapOvr>
  <p:transition/>
  <p:timing/>
</p:sldLayout>
</file>

<file path=ppt/slideLayouts/slideLayout40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557127674"/>
      </p:ext>
    </p:extLst>
  </p:cSld>
  <p:clrMapOvr>
    <a:masterClrMapping/>
  </p:clrMapOvr>
  <p:transition/>
  <p:timing/>
</p:sldLayout>
</file>

<file path=ppt/slideLayouts/slideLayout40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277511283"/>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7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3371879"/>
      </p:ext>
    </p:extLst>
  </p:cSld>
  <p:clrMapOvr>
    <a:masterClrMapping/>
  </p:clrMapOvr>
  <p:transition/>
  <p:timing/>
</p:sldLayout>
</file>

<file path=ppt/slideLayouts/slideLayout4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522424344"/>
      </p:ext>
    </p:extLst>
  </p:cSld>
  <p:clrMapOvr>
    <a:masterClrMapping/>
  </p:clrMapOvr>
  <p:transition/>
  <p:timing/>
</p:sldLayout>
</file>

<file path=ppt/slideLayouts/slideLayout4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263249076"/>
      </p:ext>
    </p:extLst>
  </p:cSld>
  <p:clrMapOvr>
    <a:masterClrMapping/>
  </p:clrMapOvr>
  <p:transition/>
  <p:timing/>
</p:sldLayout>
</file>

<file path=ppt/slideLayouts/slideLayout4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68456"/>
      </p:ext>
    </p:extLst>
  </p:cSld>
  <p:clrMapOvr>
    <a:masterClrMapping/>
  </p:clrMapOvr>
  <p:transition/>
  <p:timing/>
</p:sldLayout>
</file>

<file path=ppt/slideLayouts/slideLayout4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2731343557"/>
      </p:ext>
    </p:extLst>
  </p:cSld>
  <p:clrMapOvr>
    <a:masterClrMapping/>
  </p:clrMapOvr>
  <p:transition/>
  <p:timing/>
</p:sldLayout>
</file>

<file path=ppt/slideLayouts/slideLayout4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3941833471"/>
      </p:ext>
    </p:extLst>
  </p:cSld>
  <p:clrMapOvr>
    <a:masterClrMapping/>
  </p:clrMapOvr>
  <p:transition/>
  <p:timing/>
</p:sldLayout>
</file>

<file path=ppt/slideLayouts/slideLayout4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576540924"/>
      </p:ext>
    </p:extLst>
  </p:cSld>
  <p:clrMapOvr>
    <a:masterClrMapping/>
  </p:clrMapOvr>
  <p:transition/>
  <p:timing/>
</p:sldLayout>
</file>

<file path=ppt/slideLayouts/slideLayout4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79116385"/>
      </p:ext>
    </p:extLst>
  </p:cSld>
  <p:clrMapOvr>
    <a:masterClrMapping/>
  </p:clrMapOvr>
  <p:transition/>
  <p:timing/>
</p:sldLayout>
</file>

<file path=ppt/slideLayouts/slideLayout4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4015991069"/>
      </p:ext>
    </p:extLst>
  </p:cSld>
  <p:clrMapOvr>
    <a:masterClrMapping/>
  </p:clrMapOvr>
  <p:transition/>
  <p:timing/>
</p:sldLayout>
</file>

<file path=ppt/slideLayouts/slideLayout4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624711114"/>
      </p:ext>
    </p:extLst>
  </p:cSld>
  <p:clrMapOvr>
    <a:masterClrMapping/>
  </p:clrMapOvr>
  <p:transition/>
  <p:timing/>
</p:sldLayout>
</file>

<file path=ppt/slideLayouts/slideLayout4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424183277"/>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3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497684407"/>
      </p:ext>
    </p:extLst>
  </p:cSld>
  <p:clrMapOvr>
    <a:masterClrMapping/>
  </p:clrMapOvr>
  <p:transition/>
  <p:timing/>
</p:sldLayout>
</file>

<file path=ppt/slideLayouts/slideLayout4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804698426"/>
      </p:ext>
    </p:extLst>
  </p:cSld>
  <p:clrMapOvr>
    <a:masterClrMapping/>
  </p:clrMapOvr>
  <p:transition/>
  <p:timing/>
</p:sldLayout>
</file>

<file path=ppt/slideLayouts/slideLayout4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027105170"/>
      </p:ext>
    </p:extLst>
  </p:cSld>
  <p:clrMapOvr>
    <a:masterClrMapping/>
  </p:clrMapOvr>
  <p:transition/>
  <p:timing/>
</p:sldLayout>
</file>

<file path=ppt/slideLayouts/slideLayout42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659406"/>
      </p:ext>
    </p:extLst>
  </p:cSld>
  <p:clrMapOvr>
    <a:masterClrMapping/>
  </p:clrMapOvr>
  <p:transition/>
  <p:timing/>
</p:sldLayout>
</file>

<file path=ppt/slideLayouts/slideLayout42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177107640"/>
      </p:ext>
    </p:extLst>
  </p:cSld>
  <p:clrMapOvr>
    <a:masterClrMapping/>
  </p:clrMapOvr>
  <p:transition/>
  <p:timing/>
</p:sldLayout>
</file>

<file path=ppt/slideLayouts/slideLayout42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4067958355"/>
      </p:ext>
    </p:extLst>
  </p:cSld>
  <p:clrMapOvr>
    <a:masterClrMapping/>
  </p:clrMapOvr>
  <p:transition/>
  <p:timing/>
</p:sldLayout>
</file>

<file path=ppt/slideLayouts/slideLayout42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480291078"/>
      </p:ext>
    </p:extLst>
  </p:cSld>
  <p:clrMapOvr>
    <a:masterClrMapping/>
  </p:clrMapOvr>
  <p:transition/>
  <p:timing/>
</p:sldLayout>
</file>

<file path=ppt/slideLayouts/slideLayout42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69392496"/>
      </p:ext>
    </p:extLst>
  </p:cSld>
  <p:clrMapOvr>
    <a:masterClrMapping/>
  </p:clrMapOvr>
  <p:transition/>
  <p:timing/>
</p:sldLayout>
</file>

<file path=ppt/slideLayouts/slideLayout42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528247478"/>
      </p:ext>
    </p:extLst>
  </p:cSld>
  <p:clrMapOvr>
    <a:masterClrMapping/>
  </p:clrMapOvr>
  <p:transition/>
  <p:timing/>
</p:sldLayout>
</file>

<file path=ppt/slideLayouts/slideLayout42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963319724"/>
      </p:ext>
    </p:extLst>
  </p:cSld>
  <p:clrMapOvr>
    <a:masterClrMapping/>
  </p:clrMapOvr>
  <p:transition/>
  <p:timing/>
</p:sldLayout>
</file>

<file path=ppt/slideLayouts/slideLayout42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950816295"/>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4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14644132"/>
      </p:ext>
    </p:extLst>
  </p:cSld>
  <p:clrMapOvr>
    <a:masterClrMapping/>
  </p:clrMapOvr>
  <p:transition/>
  <p:timing/>
</p:sldLayout>
</file>

<file path=ppt/slideLayouts/slideLayout43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644849152"/>
      </p:ext>
    </p:extLst>
  </p:cSld>
  <p:clrMapOvr>
    <a:masterClrMapping/>
  </p:clrMapOvr>
  <p:transition/>
  <p:timing/>
</p:sldLayout>
</file>

<file path=ppt/slideLayouts/slideLayout43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616066048"/>
      </p:ext>
    </p:extLst>
  </p:cSld>
  <p:clrMapOvr>
    <a:masterClrMapping/>
  </p:clrMapOvr>
  <p:transition/>
  <p:timing/>
</p:sldLayout>
</file>

<file path=ppt/slideLayouts/slideLayout43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34684"/>
      </p:ext>
    </p:extLst>
  </p:cSld>
  <p:clrMapOvr>
    <a:masterClrMapping/>
  </p:clrMapOvr>
  <p:transition/>
  <p:timing/>
</p:sldLayout>
</file>

<file path=ppt/slideLayouts/slideLayout43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63078548"/>
      </p:ext>
    </p:extLst>
  </p:cSld>
  <p:clrMapOvr>
    <a:masterClrMapping/>
  </p:clrMapOvr>
  <p:transition/>
  <p:timing/>
</p:sldLayout>
</file>

<file path=ppt/slideLayouts/slideLayout43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395661787"/>
      </p:ext>
    </p:extLst>
  </p:cSld>
  <p:clrMapOvr>
    <a:masterClrMapping/>
  </p:clrMapOvr>
  <p:transition/>
  <p:timing/>
</p:sldLayout>
</file>

<file path=ppt/slideLayouts/slideLayout43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305754089"/>
      </p:ext>
    </p:extLst>
  </p:cSld>
  <p:clrMapOvr>
    <a:masterClrMapping/>
  </p:clrMapOvr>
  <p:transition/>
  <p:timing/>
</p:sldLayout>
</file>

<file path=ppt/slideLayouts/slideLayout43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222209373"/>
      </p:ext>
    </p:extLst>
  </p:cSld>
  <p:clrMapOvr>
    <a:masterClrMapping/>
  </p:clrMapOvr>
  <p:transition/>
  <p:timing/>
</p:sldLayout>
</file>

<file path=ppt/slideLayouts/slideLayout43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244264454"/>
      </p:ext>
    </p:extLst>
  </p:cSld>
  <p:clrMapOvr>
    <a:masterClrMapping/>
  </p:clrMapOvr>
  <p:transition/>
  <p:timing/>
</p:sldLayout>
</file>

<file path=ppt/slideLayouts/slideLayout43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930772989"/>
      </p:ext>
    </p:extLst>
  </p:cSld>
  <p:clrMapOvr>
    <a:masterClrMapping/>
  </p:clrMapOvr>
  <p:transition/>
  <p:timing/>
</p:sldLayout>
</file>

<file path=ppt/slideLayouts/slideLayout43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218770234"/>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8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090062942"/>
      </p:ext>
    </p:extLst>
  </p:cSld>
  <p:clrMapOvr>
    <a:masterClrMapping/>
  </p:clrMapOvr>
  <p:transition/>
  <p:timing/>
</p:sldLayout>
</file>

<file path=ppt/slideLayouts/slideLayout44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947164350"/>
      </p:ext>
    </p:extLst>
  </p:cSld>
  <p:clrMapOvr>
    <a:masterClrMapping/>
  </p:clrMapOvr>
  <p:transition/>
  <p:timing/>
</p:sldLayout>
</file>

<file path=ppt/slideLayouts/slideLayout44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407244268"/>
      </p:ext>
    </p:extLst>
  </p:cSld>
  <p:clrMapOvr>
    <a:masterClrMapping/>
  </p:clrMapOvr>
  <p:transition/>
  <p:timing/>
</p:sldLayout>
</file>

<file path=ppt/slideLayouts/slideLayout44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02161"/>
      </p:ext>
    </p:extLst>
  </p:cSld>
  <p:clrMapOvr>
    <a:masterClrMapping/>
  </p:clrMapOvr>
  <p:transition/>
  <p:timing/>
</p:sldLayout>
</file>

<file path=ppt/slideLayouts/slideLayout44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930196167"/>
      </p:ext>
    </p:extLst>
  </p:cSld>
  <p:clrMapOvr>
    <a:masterClrMapping/>
  </p:clrMapOvr>
  <p:transition/>
  <p:timing/>
</p:sldLayout>
</file>

<file path=ppt/slideLayouts/slideLayout44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403580368"/>
      </p:ext>
    </p:extLst>
  </p:cSld>
  <p:clrMapOvr>
    <a:masterClrMapping/>
  </p:clrMapOvr>
  <p:transition/>
  <p:timing/>
</p:sldLayout>
</file>

<file path=ppt/slideLayouts/slideLayout44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906105524"/>
      </p:ext>
    </p:extLst>
  </p:cSld>
  <p:clrMapOvr>
    <a:masterClrMapping/>
  </p:clrMapOvr>
  <p:transition/>
  <p:timing/>
</p:sldLayout>
</file>

<file path=ppt/slideLayouts/slideLayout44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98362865"/>
      </p:ext>
    </p:extLst>
  </p:cSld>
  <p:clrMapOvr>
    <a:masterClrMapping/>
  </p:clrMapOvr>
  <p:transition/>
  <p:timing/>
</p:sldLayout>
</file>

<file path=ppt/slideLayouts/slideLayout44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563192776"/>
      </p:ext>
    </p:extLst>
  </p:cSld>
  <p:clrMapOvr>
    <a:masterClrMapping/>
  </p:clrMapOvr>
  <p:transition/>
  <p:timing/>
</p:sldLayout>
</file>

<file path=ppt/slideLayouts/slideLayout44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911505520"/>
      </p:ext>
    </p:extLst>
  </p:cSld>
  <p:clrMapOvr>
    <a:masterClrMapping/>
  </p:clrMapOvr>
  <p:transition/>
  <p:timing/>
</p:sldLayout>
</file>

<file path=ppt/slideLayouts/slideLayout44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70998535"/>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4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238136949"/>
      </p:ext>
    </p:extLst>
  </p:cSld>
  <p:clrMapOvr>
    <a:masterClrMapping/>
  </p:clrMapOvr>
  <p:transition/>
  <p:timing/>
</p:sldLayout>
</file>

<file path=ppt/slideLayouts/slideLayout45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511747664"/>
      </p:ext>
    </p:extLst>
  </p:cSld>
  <p:clrMapOvr>
    <a:masterClrMapping/>
  </p:clrMapOvr>
  <p:transition/>
  <p:timing/>
</p:sldLayout>
</file>

<file path=ppt/slideLayouts/slideLayout45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500556562"/>
      </p:ext>
    </p:extLst>
  </p:cSld>
  <p:clrMapOvr>
    <a:masterClrMapping/>
  </p:clrMapOvr>
  <p:transition/>
  <p:timing/>
</p:sldLayout>
</file>

<file path=ppt/slideLayouts/slideLayout45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054020"/>
      </p:ext>
    </p:extLst>
  </p:cSld>
  <p:clrMapOvr>
    <a:masterClrMapping/>
  </p:clrMapOvr>
  <p:transition/>
  <p:timing/>
</p:sldLayout>
</file>

<file path=ppt/slideLayouts/slideLayout45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118222684"/>
      </p:ext>
    </p:extLst>
  </p:cSld>
  <p:clrMapOvr>
    <a:masterClrMapping/>
  </p:clrMapOvr>
  <p:transition/>
  <p:timing/>
</p:sldLayout>
</file>

<file path=ppt/slideLayouts/slideLayout45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42912161"/>
      </p:ext>
    </p:extLst>
  </p:cSld>
  <p:clrMapOvr>
    <a:masterClrMapping/>
  </p:clrMapOvr>
  <p:transition/>
  <p:timing/>
</p:sldLayout>
</file>

<file path=ppt/slideLayouts/slideLayout45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524646014"/>
      </p:ext>
    </p:extLst>
  </p:cSld>
  <p:clrMapOvr>
    <a:masterClrMapping/>
  </p:clrMapOvr>
  <p:transition/>
  <p:timing/>
</p:sldLayout>
</file>

<file path=ppt/slideLayouts/slideLayout45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966907637"/>
      </p:ext>
    </p:extLst>
  </p:cSld>
  <p:clrMapOvr>
    <a:masterClrMapping/>
  </p:clrMapOvr>
  <p:transition/>
  <p:timing/>
</p:sldLayout>
</file>

<file path=ppt/slideLayouts/slideLayout45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1890379555"/>
      </p:ext>
    </p:extLst>
  </p:cSld>
  <p:clrMapOvr>
    <a:masterClrMapping/>
  </p:clrMapOvr>
  <p:transition/>
  <p:timing/>
</p:sldLayout>
</file>

<file path=ppt/slideLayouts/slideLayout45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637079137"/>
      </p:ext>
    </p:extLst>
  </p:cSld>
  <p:clrMapOvr>
    <a:masterClrMapping/>
  </p:clrMapOvr>
  <p:transition/>
  <p:timing/>
</p:sldLayout>
</file>

<file path=ppt/slideLayouts/slideLayout45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527017220"/>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4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44260"/>
      </p:ext>
    </p:extLst>
  </p:cSld>
  <p:clrMapOvr>
    <a:masterClrMapping/>
  </p:clrMapOvr>
  <p:transition/>
  <p:timing/>
</p:sldLayout>
</file>

<file path=ppt/slideLayouts/slideLayout46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115239217"/>
      </p:ext>
    </p:extLst>
  </p:cSld>
  <p:clrMapOvr>
    <a:masterClrMapping/>
  </p:clrMapOvr>
  <p:transition/>
  <p:timing/>
</p:sldLayout>
</file>

<file path=ppt/slideLayouts/slideLayout46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012822803"/>
      </p:ext>
    </p:extLst>
  </p:cSld>
  <p:clrMapOvr>
    <a:masterClrMapping/>
  </p:clrMapOvr>
  <p:transition/>
  <p:timing/>
</p:sldLayout>
</file>

<file path=ppt/slideLayouts/slideLayout46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089414"/>
      </p:ext>
    </p:extLst>
  </p:cSld>
  <p:clrMapOvr>
    <a:masterClrMapping/>
  </p:clrMapOvr>
  <p:transition/>
  <p:timing/>
</p:sldLayout>
</file>

<file path=ppt/slideLayouts/slideLayout46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881609922"/>
      </p:ext>
    </p:extLst>
  </p:cSld>
  <p:clrMapOvr>
    <a:masterClrMapping/>
  </p:clrMapOvr>
  <p:transition/>
  <p:timing/>
</p:sldLayout>
</file>

<file path=ppt/slideLayouts/slideLayout46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333111836"/>
      </p:ext>
    </p:extLst>
  </p:cSld>
  <p:clrMapOvr>
    <a:masterClrMapping/>
  </p:clrMapOvr>
  <p:transition/>
  <p:timing/>
</p:sldLayout>
</file>

<file path=ppt/slideLayouts/slideLayout46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16703200"/>
      </p:ext>
    </p:extLst>
  </p:cSld>
  <p:clrMapOvr>
    <a:masterClrMapping/>
  </p:clrMapOvr>
  <p:transition/>
  <p:timing/>
</p:sldLayout>
</file>

<file path=ppt/slideLayouts/slideLayout46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960230285"/>
      </p:ext>
    </p:extLst>
  </p:cSld>
  <p:clrMapOvr>
    <a:masterClrMapping/>
  </p:clrMapOvr>
  <p:transition/>
  <p:timing/>
</p:sldLayout>
</file>

<file path=ppt/slideLayouts/slideLayout46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270312682"/>
      </p:ext>
    </p:extLst>
  </p:cSld>
  <p:clrMapOvr>
    <a:masterClrMapping/>
  </p:clrMapOvr>
  <p:transition/>
  <p:timing/>
</p:sldLayout>
</file>

<file path=ppt/slideLayouts/slideLayout46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814853947"/>
      </p:ext>
    </p:extLst>
  </p:cSld>
  <p:clrMapOvr>
    <a:masterClrMapping/>
  </p:clrMapOvr>
  <p:transition/>
  <p:timing/>
</p:sldLayout>
</file>

<file path=ppt/slideLayouts/slideLayout46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569827264"/>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4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110887245"/>
      </p:ext>
    </p:extLst>
  </p:cSld>
  <p:clrMapOvr>
    <a:masterClrMapping/>
  </p:clrMapOvr>
  <p:transition/>
  <p:timing/>
</p:sldLayout>
</file>

<file path=ppt/slideLayouts/slideLayout47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528885688"/>
      </p:ext>
    </p:extLst>
  </p:cSld>
  <p:clrMapOvr>
    <a:masterClrMapping/>
  </p:clrMapOvr>
  <p:transition/>
  <p:timing/>
</p:sldLayout>
</file>

<file path=ppt/slideLayouts/slideLayout47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64054418"/>
      </p:ext>
    </p:extLst>
  </p:cSld>
  <p:clrMapOvr>
    <a:masterClrMapping/>
  </p:clrMapOvr>
  <p:transition/>
  <p:timing/>
</p:sldLayout>
</file>

<file path=ppt/slideLayouts/slideLayout47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142336"/>
      </p:ext>
    </p:extLst>
  </p:cSld>
  <p:clrMapOvr>
    <a:masterClrMapping/>
  </p:clrMapOvr>
  <p:transition/>
  <p:timing/>
</p:sldLayout>
</file>

<file path=ppt/slideLayouts/slideLayout47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570907433"/>
      </p:ext>
    </p:extLst>
  </p:cSld>
  <p:clrMapOvr>
    <a:masterClrMapping/>
  </p:clrMapOvr>
  <p:transition/>
  <p:timing/>
</p:sldLayout>
</file>

<file path=ppt/slideLayouts/slideLayout47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501457788"/>
      </p:ext>
    </p:extLst>
  </p:cSld>
  <p:clrMapOvr>
    <a:masterClrMapping/>
  </p:clrMapOvr>
  <p:transition/>
  <p:timing/>
</p:sldLayout>
</file>

<file path=ppt/slideLayouts/slideLayout47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4155257659"/>
      </p:ext>
    </p:extLst>
  </p:cSld>
  <p:clrMapOvr>
    <a:masterClrMapping/>
  </p:clrMapOvr>
  <p:transition/>
  <p:timing/>
</p:sldLayout>
</file>

<file path=ppt/slideLayouts/slideLayout47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09225336"/>
      </p:ext>
    </p:extLst>
  </p:cSld>
  <p:clrMapOvr>
    <a:masterClrMapping/>
  </p:clrMapOvr>
  <p:transition/>
  <p:timing/>
</p:sldLayout>
</file>

<file path=ppt/slideLayouts/slideLayout47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328717354"/>
      </p:ext>
    </p:extLst>
  </p:cSld>
  <p:clrMapOvr>
    <a:masterClrMapping/>
  </p:clrMapOvr>
  <p:transition/>
  <p:timing/>
</p:sldLayout>
</file>

<file path=ppt/slideLayouts/slideLayout47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524990003"/>
      </p:ext>
    </p:extLst>
  </p:cSld>
  <p:clrMapOvr>
    <a:masterClrMapping/>
  </p:clrMapOvr>
  <p:transition/>
  <p:timing/>
</p:sldLayout>
</file>

<file path=ppt/slideLayouts/slideLayout47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60680621"/>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9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659588638"/>
      </p:ext>
    </p:extLst>
  </p:cSld>
  <p:clrMapOvr>
    <a:masterClrMapping/>
  </p:clrMapOvr>
  <p:transition/>
  <p:timing/>
</p:sldLayout>
</file>

<file path=ppt/slideLayouts/slideLayout48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4218955166"/>
      </p:ext>
    </p:extLst>
  </p:cSld>
  <p:clrMapOvr>
    <a:masterClrMapping/>
  </p:clrMapOvr>
  <p:transition/>
  <p:timing/>
</p:sldLayout>
</file>

<file path=ppt/slideLayouts/slideLayout48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511866996"/>
      </p:ext>
    </p:extLst>
  </p:cSld>
  <p:clrMapOvr>
    <a:masterClrMapping/>
  </p:clrMapOvr>
  <p:transition/>
  <p:timing/>
</p:sldLayout>
</file>

<file path=ppt/slideLayouts/slideLayout48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522954"/>
      </p:ext>
    </p:extLst>
  </p:cSld>
  <p:clrMapOvr>
    <a:masterClrMapping/>
  </p:clrMapOvr>
  <p:transition/>
  <p:timing/>
</p:sldLayout>
</file>

<file path=ppt/slideLayouts/slideLayout48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371572966"/>
      </p:ext>
    </p:extLst>
  </p:cSld>
  <p:clrMapOvr>
    <a:masterClrMapping/>
  </p:clrMapOvr>
  <p:transition/>
  <p:timing/>
</p:sldLayout>
</file>

<file path=ppt/slideLayouts/slideLayout48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4263942474"/>
      </p:ext>
    </p:extLst>
  </p:cSld>
  <p:clrMapOvr>
    <a:masterClrMapping/>
  </p:clrMapOvr>
  <p:transition/>
  <p:timing/>
</p:sldLayout>
</file>

<file path=ppt/slideLayouts/slideLayout48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559163052"/>
      </p:ext>
    </p:extLst>
  </p:cSld>
  <p:clrMapOvr>
    <a:masterClrMapping/>
  </p:clrMapOvr>
  <p:transition/>
  <p:timing/>
</p:sldLayout>
</file>

<file path=ppt/slideLayouts/slideLayout48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394144037"/>
      </p:ext>
    </p:extLst>
  </p:cSld>
  <p:clrMapOvr>
    <a:masterClrMapping/>
  </p:clrMapOvr>
  <p:transition/>
  <p:timing/>
</p:sldLayout>
</file>

<file path=ppt/slideLayouts/slideLayout48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649055041"/>
      </p:ext>
    </p:extLst>
  </p:cSld>
  <p:clrMapOvr>
    <a:masterClrMapping/>
  </p:clrMapOvr>
  <p:transition/>
  <p:timing/>
</p:sldLayout>
</file>

<file path=ppt/slideLayouts/slideLayout48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234862211"/>
      </p:ext>
    </p:extLst>
  </p:cSld>
  <p:clrMapOvr>
    <a:masterClrMapping/>
  </p:clrMapOvr>
  <p:transition/>
  <p:timing/>
</p:sldLayout>
</file>

<file path=ppt/slideLayouts/slideLayout48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569415416"/>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4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03179448"/>
      </p:ext>
    </p:extLst>
  </p:cSld>
  <p:clrMapOvr>
    <a:masterClrMapping/>
  </p:clrMapOvr>
  <p:transition/>
  <p:timing/>
</p:sldLayout>
</file>

<file path=ppt/slideLayouts/slideLayout49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471551889"/>
      </p:ext>
    </p:extLst>
  </p:cSld>
  <p:clrMapOvr>
    <a:masterClrMapping/>
  </p:clrMapOvr>
  <p:transition/>
  <p:timing/>
</p:sldLayout>
</file>

<file path=ppt/slideLayouts/slideLayout49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304293941"/>
      </p:ext>
    </p:extLst>
  </p:cSld>
  <p:clrMapOvr>
    <a:masterClrMapping/>
  </p:clrMapOvr>
  <p:transition/>
  <p:timing/>
</p:sldLayout>
</file>

<file path=ppt/slideLayouts/slideLayout49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999920"/>
      </p:ext>
    </p:extLst>
  </p:cSld>
  <p:clrMapOvr>
    <a:masterClrMapping/>
  </p:clrMapOvr>
  <p:transition/>
  <p:timing/>
</p:sldLayout>
</file>

<file path=ppt/slideLayouts/slideLayout49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2221916480"/>
      </p:ext>
    </p:extLst>
  </p:cSld>
  <p:clrMapOvr>
    <a:masterClrMapping/>
  </p:clrMapOvr>
  <p:transition/>
  <p:timing/>
</p:sldLayout>
</file>

<file path=ppt/slideLayouts/slideLayout49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2625556760"/>
      </p:ext>
    </p:extLst>
  </p:cSld>
  <p:clrMapOvr>
    <a:masterClrMapping/>
  </p:clrMapOvr>
  <p:transition/>
  <p:timing/>
</p:sldLayout>
</file>

<file path=ppt/slideLayouts/slideLayout49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592279016"/>
      </p:ext>
    </p:extLst>
  </p:cSld>
  <p:clrMapOvr>
    <a:masterClrMapping/>
  </p:clrMapOvr>
  <p:transition/>
  <p:timing/>
</p:sldLayout>
</file>

<file path=ppt/slideLayouts/slideLayout49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472691237"/>
      </p:ext>
    </p:extLst>
  </p:cSld>
  <p:clrMapOvr>
    <a:masterClrMapping/>
  </p:clrMapOvr>
  <p:transition/>
  <p:timing/>
</p:sldLayout>
</file>

<file path=ppt/slideLayouts/slideLayout49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817079643"/>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4" name="Content Placeholder 3"/>
          <p:cNvSpPr>
            <a:spLocks noGrp="1"/>
          </p:cNvSpPr>
          <p:nvPr>
            <p:ph sz="half" idx="2"/>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Text Placeholder 4"/>
          <p:cNvSpPr>
            <a:spLocks noGrp="1"/>
          </p:cNvSpPr>
          <p:nvPr>
            <p:ph type="body" sz="quarter" idx="3"/>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6" name="Content Placeholder 5"/>
          <p:cNvSpPr>
            <a:spLocks noGrp="1"/>
          </p:cNvSpPr>
          <p:nvPr>
            <p:ph sz="quarter" idx="4"/>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7" name="Date Placeholder 6"/>
          <p:cNvSpPr>
            <a:spLocks noGrp="1"/>
          </p:cNvSpPr>
          <p:nvPr>
            <p:ph type="dt" sz="half" idx="5"/>
          </p:nvPr>
        </p:nvSpPr>
        <p:spPr/>
        <p:txBody>
          <a:bodyPr/>
          <a:lstStyle/>
          <a:p>
            <a:fld id="{E8FD0B7A-F5DD-4F40-B4CB-3B2C354B893A}" type="datetimeFigureOut">
              <a:rPr lang="en-US" smtClean="0" smtId="4294967295"/>
              <a:t>Date</a:t>
            </a:fld>
            <a:endParaRPr lang="en-US" smtId="4294967295"/>
          </a:p>
        </p:txBody>
      </p:sp>
      <p:sp>
        <p:nvSpPr>
          <p:cNvPr id="8" name="Footer Placeholder 7"/>
          <p:cNvSpPr>
            <a:spLocks noGrp="1"/>
          </p:cNvSpPr>
          <p:nvPr>
            <p:ph type="ftr" sz="quarter" idx="6"/>
          </p:nvPr>
        </p:nvSpPr>
        <p:spPr/>
        <p:txBody>
          <a:bodyPr/>
          <a:lstStyle/>
          <a:p>
            <a:endParaRPr lang="en-US" smtId="4294967295"/>
          </a:p>
        </p:txBody>
      </p:sp>
      <p:sp>
        <p:nvSpPr>
          <p:cNvPr id="9" name="Slide Number Placeholder 8"/>
          <p:cNvSpPr>
            <a:spLocks noGrp="1"/>
          </p:cNvSpPr>
          <p:nvPr>
            <p:ph type="sldNum" sz="quarter" idx="7"/>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5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758557358"/>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0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954814819"/>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5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809103269"/>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5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876817"/>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5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3503501855"/>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356631008"/>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5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289977735"/>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6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308225516"/>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2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858359873"/>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6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62726284"/>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Date Placeholder 2"/>
          <p:cNvSpPr>
            <a:spLocks noGrp="1"/>
          </p:cNvSpPr>
          <p:nvPr>
            <p:ph type="dt" sz="half" idx="1"/>
          </p:nvPr>
        </p:nvSpPr>
        <p:spPr/>
        <p:txBody>
          <a:bodyPr/>
          <a:lstStyle/>
          <a:p>
            <a:fld id="{E8FD0B7A-F5DD-4F40-B4CB-3B2C354B893A}" type="datetimeFigureOut">
              <a:rPr lang="en-US" smtClean="0" smtId="4294967295"/>
              <a:t>Date</a:t>
            </a:fld>
            <a:endParaRPr lang="en-US" smtId="4294967295"/>
          </a:p>
        </p:txBody>
      </p:sp>
      <p:sp>
        <p:nvSpPr>
          <p:cNvPr id="4" name="Footer Placeholder 3"/>
          <p:cNvSpPr>
            <a:spLocks noGrp="1"/>
          </p:cNvSpPr>
          <p:nvPr>
            <p:ph type="ftr" sz="quarter" idx="2"/>
          </p:nvPr>
        </p:nvSpPr>
        <p:spPr/>
        <p:txBody>
          <a:bodyPr/>
          <a:lstStyle/>
          <a:p>
            <a:endParaRPr lang="en-US" smtId="4294967295"/>
          </a:p>
        </p:txBody>
      </p:sp>
      <p:sp>
        <p:nvSpPr>
          <p:cNvPr id="5" name="Slide Number Placeholder 4"/>
          <p:cNvSpPr>
            <a:spLocks noGrp="1"/>
          </p:cNvSpPr>
          <p:nvPr>
            <p:ph type="sldNum" sz="quarter" idx="3"/>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6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116163"/>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6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646421802"/>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3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013781152"/>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6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202822732"/>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7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4448454"/>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4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634579939"/>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7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823124603"/>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7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130238"/>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7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221350372"/>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5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74301839"/>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E8FD0B7A-F5DD-4F40-B4CB-3B2C354B893A}" type="datetimeFigureOut">
              <a:rPr lang="en-US" smtClean="0" smtId="4294967295"/>
              <a:t>Date</a:t>
            </a:fld>
            <a:endParaRPr lang="en-US" smtId="4294967295"/>
          </a:p>
        </p:txBody>
      </p:sp>
      <p:sp>
        <p:nvSpPr>
          <p:cNvPr id="3" name="Footer Placeholder 2"/>
          <p:cNvSpPr>
            <a:spLocks noGrp="1"/>
          </p:cNvSpPr>
          <p:nvPr>
            <p:ph type="ftr" sz="quarter" idx="1"/>
          </p:nvPr>
        </p:nvSpPr>
        <p:spPr/>
        <p:txBody>
          <a:bodyPr/>
          <a:lstStyle/>
          <a:p>
            <a:endParaRPr lang="en-US" smtId="4294967295"/>
          </a:p>
        </p:txBody>
      </p:sp>
      <p:sp>
        <p:nvSpPr>
          <p:cNvPr id="4" name="Slide Number Placeholder 3"/>
          <p:cNvSpPr>
            <a:spLocks noGrp="1"/>
          </p:cNvSpPr>
          <p:nvPr>
            <p:ph type="sldNum" sz="quarter" idx="2"/>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7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701749120"/>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8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741836679"/>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6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4121175752"/>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8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563709793"/>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8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13527"/>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8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41756650"/>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7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026081856"/>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8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738997258"/>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9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112442375"/>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8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050174281"/>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lvl1pPr>
              <a:defRPr sz="3200" smtId="4294967295"/>
            </a:lvl1pPr>
            <a:lvl2pPr>
              <a:defRPr sz="2800" smtId="4294967295"/>
            </a:lvl2pPr>
            <a:lvl3pPr>
              <a:defRPr sz="2400" smtId="4294967295"/>
            </a:lvl3pPr>
            <a:lvl4pPr>
              <a:defRPr sz="2000" smtId="4294967295"/>
            </a:lvl4pPr>
            <a:lvl5pPr>
              <a:defRPr sz="2000" smtId="4294967295"/>
            </a:lvl5pPr>
            <a:lvl6pPr>
              <a:defRPr sz="2000" smtId="4294967295"/>
            </a:lvl6pPr>
            <a:lvl7pPr>
              <a:defRPr sz="2000" smtId="4294967295"/>
            </a:lvl7pPr>
            <a:lvl8pPr>
              <a:defRPr sz="2000" smtId="4294967295"/>
            </a:lvl8pPr>
            <a:lvl9pPr>
              <a:defRPr sz="20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Date</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9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766174313"/>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9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844764"/>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9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083909079"/>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9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234337277"/>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9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3419212054"/>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0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250443627"/>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0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3363640627"/>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0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254948974"/>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10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918715"/>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0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080889709"/>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Picture Placeholder 2"/>
          <p:cNvSpPr>
            <a:spLocks noGrp="1"/>
          </p:cNvSpPr>
          <p:nvPr>
            <p:ph type="pic" idx="1"/>
          </p:nvPr>
        </p:nvSpPr>
        <p:spPr/>
        <p:txBody>
          <a:bodyPr/>
          <a:lstStyle>
            <a:lvl1pPr marL="0" indent="0">
              <a:buNone/>
              <a:defRPr sz="3200" smtId="4294967295"/>
            </a:lvl1pPr>
            <a:lvl2pPr marL="457200" indent="0">
              <a:buNone/>
              <a:defRPr sz="2800" smtId="4294967295"/>
            </a:lvl2pPr>
            <a:lvl3pPr marL="914400" indent="0">
              <a:buNone/>
              <a:defRPr sz="2400" smtId="4294967295"/>
            </a:lvl3pPr>
            <a:lvl4pPr marL="1371600" indent="0">
              <a:buNone/>
              <a:defRPr sz="2000" smtId="4294967295"/>
            </a:lvl4pPr>
            <a:lvl5pPr marL="1828800" indent="0">
              <a:buNone/>
              <a:defRPr sz="2000" smtId="4294967295"/>
            </a:lvl5pPr>
            <a:lvl6pPr marL="2286000" indent="0">
              <a:buNone/>
              <a:defRPr sz="2000" smtId="4294967295"/>
            </a:lvl6pPr>
            <a:lvl7pPr marL="2743200" indent="0">
              <a:buNone/>
              <a:defRPr sz="2000" smtId="4294967295"/>
            </a:lvl7pPr>
            <a:lvl8pPr marL="3200400" indent="0">
              <a:buNone/>
              <a:defRPr sz="2000" smtId="4294967295"/>
            </a:lvl8pPr>
            <a:lvl9pPr marL="3657600" indent="0">
              <a:buNone/>
              <a:defRPr sz="2000" smtId="4294967295"/>
            </a:lvl9pPr>
          </a:lstStyle>
          <a:p>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Date</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2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439101529"/>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0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4009160416"/>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1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146135232"/>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22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1060999514"/>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1_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3400827656"/>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11_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smtClean="0">
                <a:solidFill>
                  <a:srgbClr val="FA3246"/>
                </a:solidFill>
              </a:rPr>
              <a:t>Asia No.1 </a:t>
            </a:r>
            <a:r>
              <a:rPr lang="en-US" altLang="ko-KR" sz="900" smtClean="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975258"/>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1_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755374139"/>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23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197632589"/>
      </p:ext>
    </p:extLst>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1_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422229459"/>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12_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088588122"/>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239.xml" /><Relationship Id="rId10" Type="http://schemas.openxmlformats.org/officeDocument/2006/relationships/slideLayout" Target="../slideLayouts/slideLayout248.xml" /><Relationship Id="rId11" Type="http://schemas.openxmlformats.org/officeDocument/2006/relationships/tags" Target="../tags/tag439.xml" /><Relationship Id="rId12" Type="http://schemas.openxmlformats.org/officeDocument/2006/relationships/oleObject" Target="../embeddings/oleObject9.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9.vml" /><Relationship Id="rId16" Type="http://schemas.openxmlformats.org/officeDocument/2006/relationships/theme" Target="../theme/theme10.xml" /><Relationship Id="rId2" Type="http://schemas.openxmlformats.org/officeDocument/2006/relationships/slideLayout" Target="../slideLayouts/slideLayout240.xml" /><Relationship Id="rId3" Type="http://schemas.openxmlformats.org/officeDocument/2006/relationships/slideLayout" Target="../slideLayouts/slideLayout241.xml" /><Relationship Id="rId4" Type="http://schemas.openxmlformats.org/officeDocument/2006/relationships/slideLayout" Target="../slideLayouts/slideLayout242.xml" /><Relationship Id="rId5" Type="http://schemas.openxmlformats.org/officeDocument/2006/relationships/slideLayout" Target="../slideLayouts/slideLayout243.xml" /><Relationship Id="rId6" Type="http://schemas.openxmlformats.org/officeDocument/2006/relationships/slideLayout" Target="../slideLayouts/slideLayout244.xml" /><Relationship Id="rId7" Type="http://schemas.openxmlformats.org/officeDocument/2006/relationships/slideLayout" Target="../slideLayouts/slideLayout245.xml" /><Relationship Id="rId8" Type="http://schemas.openxmlformats.org/officeDocument/2006/relationships/slideLayout" Target="../slideLayouts/slideLayout246.xml" /><Relationship Id="rId9" Type="http://schemas.openxmlformats.org/officeDocument/2006/relationships/slideLayout" Target="../slideLayouts/slideLayout247.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249.xml" /><Relationship Id="rId10" Type="http://schemas.openxmlformats.org/officeDocument/2006/relationships/slideLayout" Target="../slideLayouts/slideLayout258.xml" /><Relationship Id="rId11" Type="http://schemas.openxmlformats.org/officeDocument/2006/relationships/tags" Target="../tags/tag460.xml" /><Relationship Id="rId12" Type="http://schemas.openxmlformats.org/officeDocument/2006/relationships/oleObject" Target="../embeddings/oleObject10.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10.vml" /><Relationship Id="rId16" Type="http://schemas.openxmlformats.org/officeDocument/2006/relationships/theme" Target="../theme/theme11.xml" /><Relationship Id="rId2" Type="http://schemas.openxmlformats.org/officeDocument/2006/relationships/slideLayout" Target="../slideLayouts/slideLayout250.xml" /><Relationship Id="rId3" Type="http://schemas.openxmlformats.org/officeDocument/2006/relationships/slideLayout" Target="../slideLayouts/slideLayout251.xml" /><Relationship Id="rId4" Type="http://schemas.openxmlformats.org/officeDocument/2006/relationships/slideLayout" Target="../slideLayouts/slideLayout252.xml" /><Relationship Id="rId5" Type="http://schemas.openxmlformats.org/officeDocument/2006/relationships/slideLayout" Target="../slideLayouts/slideLayout253.xml" /><Relationship Id="rId6" Type="http://schemas.openxmlformats.org/officeDocument/2006/relationships/slideLayout" Target="../slideLayouts/slideLayout254.xml" /><Relationship Id="rId7" Type="http://schemas.openxmlformats.org/officeDocument/2006/relationships/slideLayout" Target="../slideLayouts/slideLayout255.xml" /><Relationship Id="rId8" Type="http://schemas.openxmlformats.org/officeDocument/2006/relationships/slideLayout" Target="../slideLayouts/slideLayout256.xml" /><Relationship Id="rId9" Type="http://schemas.openxmlformats.org/officeDocument/2006/relationships/slideLayout" Target="../slideLayouts/slideLayout257.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259.xml" /><Relationship Id="rId10" Type="http://schemas.openxmlformats.org/officeDocument/2006/relationships/slideLayout" Target="../slideLayouts/slideLayout268.xml" /><Relationship Id="rId11" Type="http://schemas.openxmlformats.org/officeDocument/2006/relationships/tags" Target="../tags/tag481.xml" /><Relationship Id="rId12" Type="http://schemas.openxmlformats.org/officeDocument/2006/relationships/oleObject" Target="../embeddings/oleObject11.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11.vml" /><Relationship Id="rId16" Type="http://schemas.openxmlformats.org/officeDocument/2006/relationships/theme" Target="../theme/theme12.xml" /><Relationship Id="rId2" Type="http://schemas.openxmlformats.org/officeDocument/2006/relationships/slideLayout" Target="../slideLayouts/slideLayout260.xml" /><Relationship Id="rId3" Type="http://schemas.openxmlformats.org/officeDocument/2006/relationships/slideLayout" Target="../slideLayouts/slideLayout261.xml" /><Relationship Id="rId4" Type="http://schemas.openxmlformats.org/officeDocument/2006/relationships/slideLayout" Target="../slideLayouts/slideLayout262.xml" /><Relationship Id="rId5" Type="http://schemas.openxmlformats.org/officeDocument/2006/relationships/slideLayout" Target="../slideLayouts/slideLayout263.xml" /><Relationship Id="rId6" Type="http://schemas.openxmlformats.org/officeDocument/2006/relationships/slideLayout" Target="../slideLayouts/slideLayout264.xml" /><Relationship Id="rId7" Type="http://schemas.openxmlformats.org/officeDocument/2006/relationships/slideLayout" Target="../slideLayouts/slideLayout265.xml" /><Relationship Id="rId8" Type="http://schemas.openxmlformats.org/officeDocument/2006/relationships/slideLayout" Target="../slideLayouts/slideLayout266.xml" /><Relationship Id="rId9" Type="http://schemas.openxmlformats.org/officeDocument/2006/relationships/slideLayout" Target="../slideLayouts/slideLayout267.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269.xml" /><Relationship Id="rId10" Type="http://schemas.openxmlformats.org/officeDocument/2006/relationships/slideLayout" Target="../slideLayouts/slideLayout278.xml" /><Relationship Id="rId11" Type="http://schemas.openxmlformats.org/officeDocument/2006/relationships/tags" Target="../tags/tag502.xml" /><Relationship Id="rId12" Type="http://schemas.openxmlformats.org/officeDocument/2006/relationships/oleObject" Target="../embeddings/oleObject12.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12.vml" /><Relationship Id="rId16" Type="http://schemas.openxmlformats.org/officeDocument/2006/relationships/theme" Target="../theme/theme13.xml" /><Relationship Id="rId2" Type="http://schemas.openxmlformats.org/officeDocument/2006/relationships/slideLayout" Target="../slideLayouts/slideLayout270.xml" /><Relationship Id="rId3" Type="http://schemas.openxmlformats.org/officeDocument/2006/relationships/slideLayout" Target="../slideLayouts/slideLayout271.xml" /><Relationship Id="rId4" Type="http://schemas.openxmlformats.org/officeDocument/2006/relationships/slideLayout" Target="../slideLayouts/slideLayout272.xml" /><Relationship Id="rId5" Type="http://schemas.openxmlformats.org/officeDocument/2006/relationships/slideLayout" Target="../slideLayouts/slideLayout273.xml" /><Relationship Id="rId6" Type="http://schemas.openxmlformats.org/officeDocument/2006/relationships/slideLayout" Target="../slideLayouts/slideLayout274.xml" /><Relationship Id="rId7" Type="http://schemas.openxmlformats.org/officeDocument/2006/relationships/slideLayout" Target="../slideLayouts/slideLayout275.xml" /><Relationship Id="rId8" Type="http://schemas.openxmlformats.org/officeDocument/2006/relationships/slideLayout" Target="../slideLayouts/slideLayout276.xml" /><Relationship Id="rId9" Type="http://schemas.openxmlformats.org/officeDocument/2006/relationships/slideLayout" Target="../slideLayouts/slideLayout277.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279.xml" /><Relationship Id="rId10" Type="http://schemas.openxmlformats.org/officeDocument/2006/relationships/slideLayout" Target="../slideLayouts/slideLayout288.xml" /><Relationship Id="rId11" Type="http://schemas.openxmlformats.org/officeDocument/2006/relationships/tags" Target="../tags/tag523.xml" /><Relationship Id="rId12" Type="http://schemas.openxmlformats.org/officeDocument/2006/relationships/oleObject" Target="../embeddings/oleObject13.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13.vml" /><Relationship Id="rId16" Type="http://schemas.openxmlformats.org/officeDocument/2006/relationships/theme" Target="../theme/theme14.xml" /><Relationship Id="rId2" Type="http://schemas.openxmlformats.org/officeDocument/2006/relationships/slideLayout" Target="../slideLayouts/slideLayout280.xml" /><Relationship Id="rId3" Type="http://schemas.openxmlformats.org/officeDocument/2006/relationships/slideLayout" Target="../slideLayouts/slideLayout281.xml" /><Relationship Id="rId4" Type="http://schemas.openxmlformats.org/officeDocument/2006/relationships/slideLayout" Target="../slideLayouts/slideLayout282.xml" /><Relationship Id="rId5" Type="http://schemas.openxmlformats.org/officeDocument/2006/relationships/slideLayout" Target="../slideLayouts/slideLayout283.xml" /><Relationship Id="rId6" Type="http://schemas.openxmlformats.org/officeDocument/2006/relationships/slideLayout" Target="../slideLayouts/slideLayout284.xml" /><Relationship Id="rId7" Type="http://schemas.openxmlformats.org/officeDocument/2006/relationships/slideLayout" Target="../slideLayouts/slideLayout285.xml" /><Relationship Id="rId8" Type="http://schemas.openxmlformats.org/officeDocument/2006/relationships/slideLayout" Target="../slideLayouts/slideLayout286.xml" /><Relationship Id="rId9" Type="http://schemas.openxmlformats.org/officeDocument/2006/relationships/slideLayout" Target="../slideLayouts/slideLayout287.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289.xml" /><Relationship Id="rId10" Type="http://schemas.openxmlformats.org/officeDocument/2006/relationships/slideLayout" Target="../slideLayouts/slideLayout298.xml" /><Relationship Id="rId11" Type="http://schemas.openxmlformats.org/officeDocument/2006/relationships/tags" Target="../tags/tag544.xml" /><Relationship Id="rId12" Type="http://schemas.openxmlformats.org/officeDocument/2006/relationships/oleObject" Target="../embeddings/oleObject14.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14.vml" /><Relationship Id="rId16" Type="http://schemas.openxmlformats.org/officeDocument/2006/relationships/theme" Target="../theme/theme15.xml" /><Relationship Id="rId2" Type="http://schemas.openxmlformats.org/officeDocument/2006/relationships/slideLayout" Target="../slideLayouts/slideLayout290.xml" /><Relationship Id="rId3" Type="http://schemas.openxmlformats.org/officeDocument/2006/relationships/slideLayout" Target="../slideLayouts/slideLayout291.xml" /><Relationship Id="rId4" Type="http://schemas.openxmlformats.org/officeDocument/2006/relationships/slideLayout" Target="../slideLayouts/slideLayout292.xml" /><Relationship Id="rId5" Type="http://schemas.openxmlformats.org/officeDocument/2006/relationships/slideLayout" Target="../slideLayouts/slideLayout293.xml" /><Relationship Id="rId6" Type="http://schemas.openxmlformats.org/officeDocument/2006/relationships/slideLayout" Target="../slideLayouts/slideLayout294.xml" /><Relationship Id="rId7" Type="http://schemas.openxmlformats.org/officeDocument/2006/relationships/slideLayout" Target="../slideLayouts/slideLayout295.xml" /><Relationship Id="rId8" Type="http://schemas.openxmlformats.org/officeDocument/2006/relationships/slideLayout" Target="../slideLayouts/slideLayout296.xml" /><Relationship Id="rId9" Type="http://schemas.openxmlformats.org/officeDocument/2006/relationships/slideLayout" Target="../slideLayouts/slideLayout297.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299.xml" /><Relationship Id="rId10" Type="http://schemas.openxmlformats.org/officeDocument/2006/relationships/slideLayout" Target="../slideLayouts/slideLayout308.xml" /><Relationship Id="rId11" Type="http://schemas.openxmlformats.org/officeDocument/2006/relationships/tags" Target="../tags/tag565.xml" /><Relationship Id="rId12" Type="http://schemas.openxmlformats.org/officeDocument/2006/relationships/oleObject" Target="../embeddings/oleObject15.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15.vml" /><Relationship Id="rId16" Type="http://schemas.openxmlformats.org/officeDocument/2006/relationships/theme" Target="../theme/theme16.xml" /><Relationship Id="rId2" Type="http://schemas.openxmlformats.org/officeDocument/2006/relationships/slideLayout" Target="../slideLayouts/slideLayout300.xml" /><Relationship Id="rId3" Type="http://schemas.openxmlformats.org/officeDocument/2006/relationships/slideLayout" Target="../slideLayouts/slideLayout301.xml" /><Relationship Id="rId4" Type="http://schemas.openxmlformats.org/officeDocument/2006/relationships/slideLayout" Target="../slideLayouts/slideLayout302.xml" /><Relationship Id="rId5" Type="http://schemas.openxmlformats.org/officeDocument/2006/relationships/slideLayout" Target="../slideLayouts/slideLayout303.xml" /><Relationship Id="rId6" Type="http://schemas.openxmlformats.org/officeDocument/2006/relationships/slideLayout" Target="../slideLayouts/slideLayout304.xml" /><Relationship Id="rId7" Type="http://schemas.openxmlformats.org/officeDocument/2006/relationships/slideLayout" Target="../slideLayouts/slideLayout305.xml" /><Relationship Id="rId8" Type="http://schemas.openxmlformats.org/officeDocument/2006/relationships/slideLayout" Target="../slideLayouts/slideLayout306.xml" /><Relationship Id="rId9" Type="http://schemas.openxmlformats.org/officeDocument/2006/relationships/slideLayout" Target="../slideLayouts/slideLayout307.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309.xml" /><Relationship Id="rId10" Type="http://schemas.openxmlformats.org/officeDocument/2006/relationships/slideLayout" Target="../slideLayouts/slideLayout318.xml" /><Relationship Id="rId11" Type="http://schemas.openxmlformats.org/officeDocument/2006/relationships/tags" Target="../tags/tag586.xml" /><Relationship Id="rId12" Type="http://schemas.openxmlformats.org/officeDocument/2006/relationships/oleObject" Target="../embeddings/oleObject16.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16.vml" /><Relationship Id="rId16" Type="http://schemas.openxmlformats.org/officeDocument/2006/relationships/theme" Target="../theme/theme17.xml" /><Relationship Id="rId2" Type="http://schemas.openxmlformats.org/officeDocument/2006/relationships/slideLayout" Target="../slideLayouts/slideLayout310.xml" /><Relationship Id="rId3" Type="http://schemas.openxmlformats.org/officeDocument/2006/relationships/slideLayout" Target="../slideLayouts/slideLayout311.xml" /><Relationship Id="rId4" Type="http://schemas.openxmlformats.org/officeDocument/2006/relationships/slideLayout" Target="../slideLayouts/slideLayout312.xml" /><Relationship Id="rId5" Type="http://schemas.openxmlformats.org/officeDocument/2006/relationships/slideLayout" Target="../slideLayouts/slideLayout313.xml" /><Relationship Id="rId6" Type="http://schemas.openxmlformats.org/officeDocument/2006/relationships/slideLayout" Target="../slideLayouts/slideLayout314.xml" /><Relationship Id="rId7" Type="http://schemas.openxmlformats.org/officeDocument/2006/relationships/slideLayout" Target="../slideLayouts/slideLayout315.xml" /><Relationship Id="rId8" Type="http://schemas.openxmlformats.org/officeDocument/2006/relationships/slideLayout" Target="../slideLayouts/slideLayout316.xml" /><Relationship Id="rId9" Type="http://schemas.openxmlformats.org/officeDocument/2006/relationships/slideLayout" Target="../slideLayouts/slideLayout317.xml" /></Relationships>
</file>

<file path=ppt/slideMasters/_rels/slideMaster18.xml.rels>&#65279;<?xml version="1.0" encoding="utf-8" standalone="yes"?><Relationships xmlns="http://schemas.openxmlformats.org/package/2006/relationships"><Relationship Id="rId1" Type="http://schemas.openxmlformats.org/officeDocument/2006/relationships/slideLayout" Target="../slideLayouts/slideLayout319.xml" /><Relationship Id="rId10" Type="http://schemas.openxmlformats.org/officeDocument/2006/relationships/slideLayout" Target="../slideLayouts/slideLayout328.xml" /><Relationship Id="rId11" Type="http://schemas.openxmlformats.org/officeDocument/2006/relationships/tags" Target="../tags/tag607.xml" /><Relationship Id="rId12" Type="http://schemas.openxmlformats.org/officeDocument/2006/relationships/oleObject" Target="../embeddings/oleObject17.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17.vml" /><Relationship Id="rId16" Type="http://schemas.openxmlformats.org/officeDocument/2006/relationships/theme" Target="../theme/theme18.xml" /><Relationship Id="rId2" Type="http://schemas.openxmlformats.org/officeDocument/2006/relationships/slideLayout" Target="../slideLayouts/slideLayout320.xml" /><Relationship Id="rId3" Type="http://schemas.openxmlformats.org/officeDocument/2006/relationships/slideLayout" Target="../slideLayouts/slideLayout321.xml" /><Relationship Id="rId4" Type="http://schemas.openxmlformats.org/officeDocument/2006/relationships/slideLayout" Target="../slideLayouts/slideLayout322.xml" /><Relationship Id="rId5" Type="http://schemas.openxmlformats.org/officeDocument/2006/relationships/slideLayout" Target="../slideLayouts/slideLayout323.xml" /><Relationship Id="rId6" Type="http://schemas.openxmlformats.org/officeDocument/2006/relationships/slideLayout" Target="../slideLayouts/slideLayout324.xml" /><Relationship Id="rId7" Type="http://schemas.openxmlformats.org/officeDocument/2006/relationships/slideLayout" Target="../slideLayouts/slideLayout325.xml" /><Relationship Id="rId8" Type="http://schemas.openxmlformats.org/officeDocument/2006/relationships/slideLayout" Target="../slideLayouts/slideLayout326.xml" /><Relationship Id="rId9" Type="http://schemas.openxmlformats.org/officeDocument/2006/relationships/slideLayout" Target="../slideLayouts/slideLayout327.xml" /></Relationships>
</file>

<file path=ppt/slideMasters/_rels/slideMaster19.xml.rels>&#65279;<?xml version="1.0" encoding="utf-8" standalone="yes"?><Relationships xmlns="http://schemas.openxmlformats.org/package/2006/relationships"><Relationship Id="rId1" Type="http://schemas.openxmlformats.org/officeDocument/2006/relationships/slideLayout" Target="../slideLayouts/slideLayout329.xml" /><Relationship Id="rId10" Type="http://schemas.openxmlformats.org/officeDocument/2006/relationships/slideLayout" Target="../slideLayouts/slideLayout338.xml" /><Relationship Id="rId11" Type="http://schemas.openxmlformats.org/officeDocument/2006/relationships/tags" Target="../tags/tag628.xml" /><Relationship Id="rId12" Type="http://schemas.openxmlformats.org/officeDocument/2006/relationships/oleObject" Target="../embeddings/oleObject18.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18.vml" /><Relationship Id="rId16" Type="http://schemas.openxmlformats.org/officeDocument/2006/relationships/theme" Target="../theme/theme19.xml" /><Relationship Id="rId2" Type="http://schemas.openxmlformats.org/officeDocument/2006/relationships/slideLayout" Target="../slideLayouts/slideLayout330.xml" /><Relationship Id="rId3" Type="http://schemas.openxmlformats.org/officeDocument/2006/relationships/slideLayout" Target="../slideLayouts/slideLayout331.xml" /><Relationship Id="rId4" Type="http://schemas.openxmlformats.org/officeDocument/2006/relationships/slideLayout" Target="../slideLayouts/slideLayout332.xml" /><Relationship Id="rId5" Type="http://schemas.openxmlformats.org/officeDocument/2006/relationships/slideLayout" Target="../slideLayouts/slideLayout333.xml" /><Relationship Id="rId6" Type="http://schemas.openxmlformats.org/officeDocument/2006/relationships/slideLayout" Target="../slideLayouts/slideLayout334.xml" /><Relationship Id="rId7" Type="http://schemas.openxmlformats.org/officeDocument/2006/relationships/slideLayout" Target="../slideLayouts/slideLayout335.xml" /><Relationship Id="rId8" Type="http://schemas.openxmlformats.org/officeDocument/2006/relationships/slideLayout" Target="../slideLayouts/slideLayout336.xml" /><Relationship Id="rId9" Type="http://schemas.openxmlformats.org/officeDocument/2006/relationships/slideLayout" Target="../slideLayouts/slideLayout337.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00" Type="http://schemas.openxmlformats.org/officeDocument/2006/relationships/slideLayout" Target="../slideLayouts/slideLayout111.xml" /><Relationship Id="rId101" Type="http://schemas.openxmlformats.org/officeDocument/2006/relationships/slideLayout" Target="../slideLayouts/slideLayout112.xml" /><Relationship Id="rId102" Type="http://schemas.openxmlformats.org/officeDocument/2006/relationships/slideLayout" Target="../slideLayouts/slideLayout113.xml" /><Relationship Id="rId103" Type="http://schemas.openxmlformats.org/officeDocument/2006/relationships/slideLayout" Target="../slideLayouts/slideLayout114.xml" /><Relationship Id="rId104" Type="http://schemas.openxmlformats.org/officeDocument/2006/relationships/slideLayout" Target="../slideLayouts/slideLayout115.xml" /><Relationship Id="rId105" Type="http://schemas.openxmlformats.org/officeDocument/2006/relationships/slideLayout" Target="../slideLayouts/slideLayout116.xml" /><Relationship Id="rId106" Type="http://schemas.openxmlformats.org/officeDocument/2006/relationships/slideLayout" Target="../slideLayouts/slideLayout117.xml" /><Relationship Id="rId107" Type="http://schemas.openxmlformats.org/officeDocument/2006/relationships/slideLayout" Target="../slideLayouts/slideLayout118.xml" /><Relationship Id="rId108" Type="http://schemas.openxmlformats.org/officeDocument/2006/relationships/slideLayout" Target="../slideLayouts/slideLayout119.xml" /><Relationship Id="rId109" Type="http://schemas.openxmlformats.org/officeDocument/2006/relationships/slideLayout" Target="../slideLayouts/slideLayout120.xml" /><Relationship Id="rId11" Type="http://schemas.openxmlformats.org/officeDocument/2006/relationships/slideLayout" Target="../slideLayouts/slideLayout22.xml" /><Relationship Id="rId110" Type="http://schemas.openxmlformats.org/officeDocument/2006/relationships/slideLayout" Target="../slideLayouts/slideLayout121.xml" /><Relationship Id="rId111" Type="http://schemas.openxmlformats.org/officeDocument/2006/relationships/slideLayout" Target="../slideLayouts/slideLayout122.xml" /><Relationship Id="rId112" Type="http://schemas.openxmlformats.org/officeDocument/2006/relationships/slideLayout" Target="../slideLayouts/slideLayout123.xml" /><Relationship Id="rId113" Type="http://schemas.openxmlformats.org/officeDocument/2006/relationships/slideLayout" Target="../slideLayouts/slideLayout124.xml" /><Relationship Id="rId114" Type="http://schemas.openxmlformats.org/officeDocument/2006/relationships/slideLayout" Target="../slideLayouts/slideLayout125.xml" /><Relationship Id="rId115" Type="http://schemas.openxmlformats.org/officeDocument/2006/relationships/slideLayout" Target="../slideLayouts/slideLayout126.xml" /><Relationship Id="rId116" Type="http://schemas.openxmlformats.org/officeDocument/2006/relationships/slideLayout" Target="../slideLayouts/slideLayout127.xml" /><Relationship Id="rId117" Type="http://schemas.openxmlformats.org/officeDocument/2006/relationships/slideLayout" Target="../slideLayouts/slideLayout128.xml" /><Relationship Id="rId118" Type="http://schemas.openxmlformats.org/officeDocument/2006/relationships/slideLayout" Target="../slideLayouts/slideLayout129.xml" /><Relationship Id="rId119" Type="http://schemas.openxmlformats.org/officeDocument/2006/relationships/slideLayout" Target="../slideLayouts/slideLayout130.xml" /><Relationship Id="rId12" Type="http://schemas.openxmlformats.org/officeDocument/2006/relationships/slideLayout" Target="../slideLayouts/slideLayout23.xml" /><Relationship Id="rId120" Type="http://schemas.openxmlformats.org/officeDocument/2006/relationships/slideLayout" Target="../slideLayouts/slideLayout131.xml" /><Relationship Id="rId121" Type="http://schemas.openxmlformats.org/officeDocument/2006/relationships/slideLayout" Target="../slideLayouts/slideLayout132.xml" /><Relationship Id="rId122" Type="http://schemas.openxmlformats.org/officeDocument/2006/relationships/slideLayout" Target="../slideLayouts/slideLayout133.xml" /><Relationship Id="rId123" Type="http://schemas.openxmlformats.org/officeDocument/2006/relationships/slideLayout" Target="../slideLayouts/slideLayout134.xml" /><Relationship Id="rId124" Type="http://schemas.openxmlformats.org/officeDocument/2006/relationships/slideLayout" Target="../slideLayouts/slideLayout135.xml" /><Relationship Id="rId125" Type="http://schemas.openxmlformats.org/officeDocument/2006/relationships/slideLayout" Target="../slideLayouts/slideLayout136.xml" /><Relationship Id="rId126" Type="http://schemas.openxmlformats.org/officeDocument/2006/relationships/slideLayout" Target="../slideLayouts/slideLayout137.xml" /><Relationship Id="rId127" Type="http://schemas.openxmlformats.org/officeDocument/2006/relationships/slideLayout" Target="../slideLayouts/slideLayout138.xml" /><Relationship Id="rId128" Type="http://schemas.openxmlformats.org/officeDocument/2006/relationships/slideLayout" Target="../slideLayouts/slideLayout139.xml" /><Relationship Id="rId129" Type="http://schemas.openxmlformats.org/officeDocument/2006/relationships/slideLayout" Target="../slideLayouts/slideLayout140.xml" /><Relationship Id="rId13" Type="http://schemas.openxmlformats.org/officeDocument/2006/relationships/slideLayout" Target="../slideLayouts/slideLayout24.xml" /><Relationship Id="rId130" Type="http://schemas.openxmlformats.org/officeDocument/2006/relationships/slideLayout" Target="../slideLayouts/slideLayout141.xml" /><Relationship Id="rId131" Type="http://schemas.openxmlformats.org/officeDocument/2006/relationships/slideLayout" Target="../slideLayouts/slideLayout142.xml" /><Relationship Id="rId132" Type="http://schemas.openxmlformats.org/officeDocument/2006/relationships/slideLayout" Target="../slideLayouts/slideLayout143.xml" /><Relationship Id="rId133" Type="http://schemas.openxmlformats.org/officeDocument/2006/relationships/slideLayout" Target="../slideLayouts/slideLayout144.xml" /><Relationship Id="rId134" Type="http://schemas.openxmlformats.org/officeDocument/2006/relationships/slideLayout" Target="../slideLayouts/slideLayout145.xml" /><Relationship Id="rId135" Type="http://schemas.openxmlformats.org/officeDocument/2006/relationships/slideLayout" Target="../slideLayouts/slideLayout146.xml" /><Relationship Id="rId136" Type="http://schemas.openxmlformats.org/officeDocument/2006/relationships/slideLayout" Target="../slideLayouts/slideLayout147.xml" /><Relationship Id="rId137" Type="http://schemas.openxmlformats.org/officeDocument/2006/relationships/slideLayout" Target="../slideLayouts/slideLayout148.xml" /><Relationship Id="rId138" Type="http://schemas.openxmlformats.org/officeDocument/2006/relationships/slideLayout" Target="../slideLayouts/slideLayout149.xml" /><Relationship Id="rId139" Type="http://schemas.openxmlformats.org/officeDocument/2006/relationships/slideLayout" Target="../slideLayouts/slideLayout150.xml" /><Relationship Id="rId14" Type="http://schemas.openxmlformats.org/officeDocument/2006/relationships/slideLayout" Target="../slideLayouts/slideLayout25.xml" /><Relationship Id="rId140" Type="http://schemas.openxmlformats.org/officeDocument/2006/relationships/slideLayout" Target="../slideLayouts/slideLayout151.xml" /><Relationship Id="rId141" Type="http://schemas.openxmlformats.org/officeDocument/2006/relationships/slideLayout" Target="../slideLayouts/slideLayout152.xml" /><Relationship Id="rId142" Type="http://schemas.openxmlformats.org/officeDocument/2006/relationships/slideLayout" Target="../slideLayouts/slideLayout153.xml" /><Relationship Id="rId143" Type="http://schemas.openxmlformats.org/officeDocument/2006/relationships/slideLayout" Target="../slideLayouts/slideLayout154.xml" /><Relationship Id="rId144" Type="http://schemas.openxmlformats.org/officeDocument/2006/relationships/slideLayout" Target="../slideLayouts/slideLayout155.xml" /><Relationship Id="rId145" Type="http://schemas.openxmlformats.org/officeDocument/2006/relationships/slideLayout" Target="../slideLayouts/slideLayout156.xml" /><Relationship Id="rId146" Type="http://schemas.openxmlformats.org/officeDocument/2006/relationships/slideLayout" Target="../slideLayouts/slideLayout157.xml" /><Relationship Id="rId147" Type="http://schemas.openxmlformats.org/officeDocument/2006/relationships/slideLayout" Target="../slideLayouts/slideLayout158.xml" /><Relationship Id="rId148" Type="http://schemas.openxmlformats.org/officeDocument/2006/relationships/slideLayout" Target="../slideLayouts/slideLayout159.xml" /><Relationship Id="rId149" Type="http://schemas.openxmlformats.org/officeDocument/2006/relationships/slideLayout" Target="../slideLayouts/slideLayout160.xml" /><Relationship Id="rId15" Type="http://schemas.openxmlformats.org/officeDocument/2006/relationships/slideLayout" Target="../slideLayouts/slideLayout26.xml" /><Relationship Id="rId150" Type="http://schemas.openxmlformats.org/officeDocument/2006/relationships/slideLayout" Target="../slideLayouts/slideLayout161.xml" /><Relationship Id="rId151" Type="http://schemas.openxmlformats.org/officeDocument/2006/relationships/slideLayout" Target="../slideLayouts/slideLayout162.xml" /><Relationship Id="rId152" Type="http://schemas.openxmlformats.org/officeDocument/2006/relationships/slideLayout" Target="../slideLayouts/slideLayout163.xml" /><Relationship Id="rId153" Type="http://schemas.openxmlformats.org/officeDocument/2006/relationships/slideLayout" Target="../slideLayouts/slideLayout164.xml" /><Relationship Id="rId154" Type="http://schemas.openxmlformats.org/officeDocument/2006/relationships/slideLayout" Target="../slideLayouts/slideLayout165.xml" /><Relationship Id="rId155" Type="http://schemas.openxmlformats.org/officeDocument/2006/relationships/slideLayout" Target="../slideLayouts/slideLayout166.xml" /><Relationship Id="rId156" Type="http://schemas.openxmlformats.org/officeDocument/2006/relationships/slideLayout" Target="../slideLayouts/slideLayout167.xml" /><Relationship Id="rId157" Type="http://schemas.openxmlformats.org/officeDocument/2006/relationships/slideLayout" Target="../slideLayouts/slideLayout168.xml" /><Relationship Id="rId158" Type="http://schemas.openxmlformats.org/officeDocument/2006/relationships/tags" Target="../tags/tag271.xml" /><Relationship Id="rId159" Type="http://schemas.openxmlformats.org/officeDocument/2006/relationships/oleObject" Target="../embeddings/oleObject1.bin" TargetMode="Internal" /><Relationship Id="rId16" Type="http://schemas.openxmlformats.org/officeDocument/2006/relationships/slideLayout" Target="../slideLayouts/slideLayout27.xml" /><Relationship Id="rId160" Type="http://schemas.openxmlformats.org/officeDocument/2006/relationships/image" Target="../media/image3.emf" /><Relationship Id="rId161" Type="http://schemas.openxmlformats.org/officeDocument/2006/relationships/image" Target="../media/image4.jpeg" /><Relationship Id="rId162" Type="http://schemas.openxmlformats.org/officeDocument/2006/relationships/vmlDrawing" Target="../drawings/vmlDrawing1.vml" /><Relationship Id="rId163" Type="http://schemas.openxmlformats.org/officeDocument/2006/relationships/theme" Target="../theme/theme2.xml" /><Relationship Id="rId17" Type="http://schemas.openxmlformats.org/officeDocument/2006/relationships/slideLayout" Target="../slideLayouts/slideLayout28.xml" /><Relationship Id="rId18" Type="http://schemas.openxmlformats.org/officeDocument/2006/relationships/slideLayout" Target="../slideLayouts/slideLayout29.xml" /><Relationship Id="rId19" Type="http://schemas.openxmlformats.org/officeDocument/2006/relationships/slideLayout" Target="../slideLayouts/slideLayout30.xml" /><Relationship Id="rId2" Type="http://schemas.openxmlformats.org/officeDocument/2006/relationships/slideLayout" Target="../slideLayouts/slideLayout13.xml" /><Relationship Id="rId20" Type="http://schemas.openxmlformats.org/officeDocument/2006/relationships/slideLayout" Target="../slideLayouts/slideLayout31.xml" /><Relationship Id="rId21" Type="http://schemas.openxmlformats.org/officeDocument/2006/relationships/slideLayout" Target="../slideLayouts/slideLayout32.xml" /><Relationship Id="rId22" Type="http://schemas.openxmlformats.org/officeDocument/2006/relationships/slideLayout" Target="../slideLayouts/slideLayout33.xml" /><Relationship Id="rId23" Type="http://schemas.openxmlformats.org/officeDocument/2006/relationships/slideLayout" Target="../slideLayouts/slideLayout34.xml" /><Relationship Id="rId24" Type="http://schemas.openxmlformats.org/officeDocument/2006/relationships/slideLayout" Target="../slideLayouts/slideLayout35.xml" /><Relationship Id="rId25" Type="http://schemas.openxmlformats.org/officeDocument/2006/relationships/slideLayout" Target="../slideLayouts/slideLayout36.xml" /><Relationship Id="rId26" Type="http://schemas.openxmlformats.org/officeDocument/2006/relationships/slideLayout" Target="../slideLayouts/slideLayout37.xml" /><Relationship Id="rId27" Type="http://schemas.openxmlformats.org/officeDocument/2006/relationships/slideLayout" Target="../slideLayouts/slideLayout38.xml" /><Relationship Id="rId28" Type="http://schemas.openxmlformats.org/officeDocument/2006/relationships/slideLayout" Target="../slideLayouts/slideLayout39.xml" /><Relationship Id="rId29" Type="http://schemas.openxmlformats.org/officeDocument/2006/relationships/slideLayout" Target="../slideLayouts/slideLayout40.xml" /><Relationship Id="rId3" Type="http://schemas.openxmlformats.org/officeDocument/2006/relationships/slideLayout" Target="../slideLayouts/slideLayout14.xml" /><Relationship Id="rId30" Type="http://schemas.openxmlformats.org/officeDocument/2006/relationships/slideLayout" Target="../slideLayouts/slideLayout41.xml" /><Relationship Id="rId31" Type="http://schemas.openxmlformats.org/officeDocument/2006/relationships/slideLayout" Target="../slideLayouts/slideLayout42.xml" /><Relationship Id="rId32" Type="http://schemas.openxmlformats.org/officeDocument/2006/relationships/slideLayout" Target="../slideLayouts/slideLayout43.xml" /><Relationship Id="rId33" Type="http://schemas.openxmlformats.org/officeDocument/2006/relationships/slideLayout" Target="../slideLayouts/slideLayout44.xml" /><Relationship Id="rId34" Type="http://schemas.openxmlformats.org/officeDocument/2006/relationships/slideLayout" Target="../slideLayouts/slideLayout45.xml" /><Relationship Id="rId35" Type="http://schemas.openxmlformats.org/officeDocument/2006/relationships/slideLayout" Target="../slideLayouts/slideLayout46.xml" /><Relationship Id="rId36" Type="http://schemas.openxmlformats.org/officeDocument/2006/relationships/slideLayout" Target="../slideLayouts/slideLayout47.xml" /><Relationship Id="rId37" Type="http://schemas.openxmlformats.org/officeDocument/2006/relationships/slideLayout" Target="../slideLayouts/slideLayout48.xml" /><Relationship Id="rId38" Type="http://schemas.openxmlformats.org/officeDocument/2006/relationships/slideLayout" Target="../slideLayouts/slideLayout49.xml" /><Relationship Id="rId39" Type="http://schemas.openxmlformats.org/officeDocument/2006/relationships/slideLayout" Target="../slideLayouts/slideLayout50.xml" /><Relationship Id="rId4" Type="http://schemas.openxmlformats.org/officeDocument/2006/relationships/slideLayout" Target="../slideLayouts/slideLayout15.xml" /><Relationship Id="rId40" Type="http://schemas.openxmlformats.org/officeDocument/2006/relationships/slideLayout" Target="../slideLayouts/slideLayout51.xml" /><Relationship Id="rId41" Type="http://schemas.openxmlformats.org/officeDocument/2006/relationships/slideLayout" Target="../slideLayouts/slideLayout52.xml" /><Relationship Id="rId42" Type="http://schemas.openxmlformats.org/officeDocument/2006/relationships/slideLayout" Target="../slideLayouts/slideLayout53.xml" /><Relationship Id="rId43" Type="http://schemas.openxmlformats.org/officeDocument/2006/relationships/slideLayout" Target="../slideLayouts/slideLayout54.xml" /><Relationship Id="rId44" Type="http://schemas.openxmlformats.org/officeDocument/2006/relationships/slideLayout" Target="../slideLayouts/slideLayout55.xml" /><Relationship Id="rId45" Type="http://schemas.openxmlformats.org/officeDocument/2006/relationships/slideLayout" Target="../slideLayouts/slideLayout56.xml" /><Relationship Id="rId46" Type="http://schemas.openxmlformats.org/officeDocument/2006/relationships/slideLayout" Target="../slideLayouts/slideLayout57.xml" /><Relationship Id="rId47" Type="http://schemas.openxmlformats.org/officeDocument/2006/relationships/slideLayout" Target="../slideLayouts/slideLayout58.xml" /><Relationship Id="rId48" Type="http://schemas.openxmlformats.org/officeDocument/2006/relationships/slideLayout" Target="../slideLayouts/slideLayout59.xml" /><Relationship Id="rId49" Type="http://schemas.openxmlformats.org/officeDocument/2006/relationships/slideLayout" Target="../slideLayouts/slideLayout60.xml" /><Relationship Id="rId5" Type="http://schemas.openxmlformats.org/officeDocument/2006/relationships/slideLayout" Target="../slideLayouts/slideLayout16.xml" /><Relationship Id="rId50" Type="http://schemas.openxmlformats.org/officeDocument/2006/relationships/slideLayout" Target="../slideLayouts/slideLayout61.xml" /><Relationship Id="rId51" Type="http://schemas.openxmlformats.org/officeDocument/2006/relationships/slideLayout" Target="../slideLayouts/slideLayout62.xml" /><Relationship Id="rId52" Type="http://schemas.openxmlformats.org/officeDocument/2006/relationships/slideLayout" Target="../slideLayouts/slideLayout63.xml" /><Relationship Id="rId53" Type="http://schemas.openxmlformats.org/officeDocument/2006/relationships/slideLayout" Target="../slideLayouts/slideLayout64.xml" /><Relationship Id="rId54" Type="http://schemas.openxmlformats.org/officeDocument/2006/relationships/slideLayout" Target="../slideLayouts/slideLayout65.xml" /><Relationship Id="rId55" Type="http://schemas.openxmlformats.org/officeDocument/2006/relationships/slideLayout" Target="../slideLayouts/slideLayout66.xml" /><Relationship Id="rId56" Type="http://schemas.openxmlformats.org/officeDocument/2006/relationships/slideLayout" Target="../slideLayouts/slideLayout67.xml" /><Relationship Id="rId57" Type="http://schemas.openxmlformats.org/officeDocument/2006/relationships/slideLayout" Target="../slideLayouts/slideLayout68.xml" /><Relationship Id="rId58" Type="http://schemas.openxmlformats.org/officeDocument/2006/relationships/slideLayout" Target="../slideLayouts/slideLayout69.xml" /><Relationship Id="rId59" Type="http://schemas.openxmlformats.org/officeDocument/2006/relationships/slideLayout" Target="../slideLayouts/slideLayout70.xml" /><Relationship Id="rId6" Type="http://schemas.openxmlformats.org/officeDocument/2006/relationships/slideLayout" Target="../slideLayouts/slideLayout17.xml" /><Relationship Id="rId60" Type="http://schemas.openxmlformats.org/officeDocument/2006/relationships/slideLayout" Target="../slideLayouts/slideLayout71.xml" /><Relationship Id="rId61" Type="http://schemas.openxmlformats.org/officeDocument/2006/relationships/slideLayout" Target="../slideLayouts/slideLayout72.xml" /><Relationship Id="rId62" Type="http://schemas.openxmlformats.org/officeDocument/2006/relationships/slideLayout" Target="../slideLayouts/slideLayout73.xml" /><Relationship Id="rId63" Type="http://schemas.openxmlformats.org/officeDocument/2006/relationships/slideLayout" Target="../slideLayouts/slideLayout74.xml" /><Relationship Id="rId64" Type="http://schemas.openxmlformats.org/officeDocument/2006/relationships/slideLayout" Target="../slideLayouts/slideLayout75.xml" /><Relationship Id="rId65" Type="http://schemas.openxmlformats.org/officeDocument/2006/relationships/slideLayout" Target="../slideLayouts/slideLayout76.xml" /><Relationship Id="rId66" Type="http://schemas.openxmlformats.org/officeDocument/2006/relationships/slideLayout" Target="../slideLayouts/slideLayout77.xml" /><Relationship Id="rId67" Type="http://schemas.openxmlformats.org/officeDocument/2006/relationships/slideLayout" Target="../slideLayouts/slideLayout78.xml" /><Relationship Id="rId68" Type="http://schemas.openxmlformats.org/officeDocument/2006/relationships/slideLayout" Target="../slideLayouts/slideLayout79.xml" /><Relationship Id="rId69" Type="http://schemas.openxmlformats.org/officeDocument/2006/relationships/slideLayout" Target="../slideLayouts/slideLayout80.xml" /><Relationship Id="rId7" Type="http://schemas.openxmlformats.org/officeDocument/2006/relationships/slideLayout" Target="../slideLayouts/slideLayout18.xml" /><Relationship Id="rId70" Type="http://schemas.openxmlformats.org/officeDocument/2006/relationships/slideLayout" Target="../slideLayouts/slideLayout81.xml" /><Relationship Id="rId71" Type="http://schemas.openxmlformats.org/officeDocument/2006/relationships/slideLayout" Target="../slideLayouts/slideLayout82.xml" /><Relationship Id="rId72" Type="http://schemas.openxmlformats.org/officeDocument/2006/relationships/slideLayout" Target="../slideLayouts/slideLayout83.xml" /><Relationship Id="rId73" Type="http://schemas.openxmlformats.org/officeDocument/2006/relationships/slideLayout" Target="../slideLayouts/slideLayout84.xml" /><Relationship Id="rId74" Type="http://schemas.openxmlformats.org/officeDocument/2006/relationships/slideLayout" Target="../slideLayouts/slideLayout85.xml" /><Relationship Id="rId75" Type="http://schemas.openxmlformats.org/officeDocument/2006/relationships/slideLayout" Target="../slideLayouts/slideLayout86.xml" /><Relationship Id="rId76" Type="http://schemas.openxmlformats.org/officeDocument/2006/relationships/slideLayout" Target="../slideLayouts/slideLayout87.xml" /><Relationship Id="rId77" Type="http://schemas.openxmlformats.org/officeDocument/2006/relationships/slideLayout" Target="../slideLayouts/slideLayout88.xml" /><Relationship Id="rId78" Type="http://schemas.openxmlformats.org/officeDocument/2006/relationships/slideLayout" Target="../slideLayouts/slideLayout89.xml" /><Relationship Id="rId79" Type="http://schemas.openxmlformats.org/officeDocument/2006/relationships/slideLayout" Target="../slideLayouts/slideLayout90.xml" /><Relationship Id="rId8" Type="http://schemas.openxmlformats.org/officeDocument/2006/relationships/slideLayout" Target="../slideLayouts/slideLayout19.xml" /><Relationship Id="rId80" Type="http://schemas.openxmlformats.org/officeDocument/2006/relationships/slideLayout" Target="../slideLayouts/slideLayout91.xml" /><Relationship Id="rId81" Type="http://schemas.openxmlformats.org/officeDocument/2006/relationships/slideLayout" Target="../slideLayouts/slideLayout92.xml" /><Relationship Id="rId82" Type="http://schemas.openxmlformats.org/officeDocument/2006/relationships/slideLayout" Target="../slideLayouts/slideLayout93.xml" /><Relationship Id="rId83" Type="http://schemas.openxmlformats.org/officeDocument/2006/relationships/slideLayout" Target="../slideLayouts/slideLayout94.xml" /><Relationship Id="rId84" Type="http://schemas.openxmlformats.org/officeDocument/2006/relationships/slideLayout" Target="../slideLayouts/slideLayout95.xml" /><Relationship Id="rId85" Type="http://schemas.openxmlformats.org/officeDocument/2006/relationships/slideLayout" Target="../slideLayouts/slideLayout96.xml" /><Relationship Id="rId86" Type="http://schemas.openxmlformats.org/officeDocument/2006/relationships/slideLayout" Target="../slideLayouts/slideLayout97.xml" /><Relationship Id="rId87" Type="http://schemas.openxmlformats.org/officeDocument/2006/relationships/slideLayout" Target="../slideLayouts/slideLayout98.xml" /><Relationship Id="rId88" Type="http://schemas.openxmlformats.org/officeDocument/2006/relationships/slideLayout" Target="../slideLayouts/slideLayout99.xml" /><Relationship Id="rId89" Type="http://schemas.openxmlformats.org/officeDocument/2006/relationships/slideLayout" Target="../slideLayouts/slideLayout100.xml" /><Relationship Id="rId9" Type="http://schemas.openxmlformats.org/officeDocument/2006/relationships/slideLayout" Target="../slideLayouts/slideLayout20.xml" /><Relationship Id="rId90" Type="http://schemas.openxmlformats.org/officeDocument/2006/relationships/slideLayout" Target="../slideLayouts/slideLayout101.xml" /><Relationship Id="rId91" Type="http://schemas.openxmlformats.org/officeDocument/2006/relationships/slideLayout" Target="../slideLayouts/slideLayout102.xml" /><Relationship Id="rId92" Type="http://schemas.openxmlformats.org/officeDocument/2006/relationships/slideLayout" Target="../slideLayouts/slideLayout103.xml" /><Relationship Id="rId93" Type="http://schemas.openxmlformats.org/officeDocument/2006/relationships/slideLayout" Target="../slideLayouts/slideLayout104.xml" /><Relationship Id="rId94" Type="http://schemas.openxmlformats.org/officeDocument/2006/relationships/slideLayout" Target="../slideLayouts/slideLayout105.xml" /><Relationship Id="rId95" Type="http://schemas.openxmlformats.org/officeDocument/2006/relationships/slideLayout" Target="../slideLayouts/slideLayout106.xml" /><Relationship Id="rId96" Type="http://schemas.openxmlformats.org/officeDocument/2006/relationships/slideLayout" Target="../slideLayouts/slideLayout107.xml" /><Relationship Id="rId97" Type="http://schemas.openxmlformats.org/officeDocument/2006/relationships/slideLayout" Target="../slideLayouts/slideLayout108.xml" /><Relationship Id="rId98" Type="http://schemas.openxmlformats.org/officeDocument/2006/relationships/slideLayout" Target="../slideLayouts/slideLayout109.xml" /><Relationship Id="rId99" Type="http://schemas.openxmlformats.org/officeDocument/2006/relationships/slideLayout" Target="../slideLayouts/slideLayout110.xml" /></Relationships>
</file>

<file path=ppt/slideMasters/_rels/slideMaster20.xml.rels>&#65279;<?xml version="1.0" encoding="utf-8" standalone="yes"?><Relationships xmlns="http://schemas.openxmlformats.org/package/2006/relationships"><Relationship Id="rId1" Type="http://schemas.openxmlformats.org/officeDocument/2006/relationships/slideLayout" Target="../slideLayouts/slideLayout339.xml" /><Relationship Id="rId10" Type="http://schemas.openxmlformats.org/officeDocument/2006/relationships/slideLayout" Target="../slideLayouts/slideLayout348.xml" /><Relationship Id="rId11" Type="http://schemas.openxmlformats.org/officeDocument/2006/relationships/tags" Target="../tags/tag649.xml" /><Relationship Id="rId12" Type="http://schemas.openxmlformats.org/officeDocument/2006/relationships/oleObject" Target="../embeddings/oleObject19.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19.vml" /><Relationship Id="rId16" Type="http://schemas.openxmlformats.org/officeDocument/2006/relationships/theme" Target="../theme/theme20.xml" /><Relationship Id="rId2" Type="http://schemas.openxmlformats.org/officeDocument/2006/relationships/slideLayout" Target="../slideLayouts/slideLayout340.xml" /><Relationship Id="rId3" Type="http://schemas.openxmlformats.org/officeDocument/2006/relationships/slideLayout" Target="../slideLayouts/slideLayout341.xml" /><Relationship Id="rId4" Type="http://schemas.openxmlformats.org/officeDocument/2006/relationships/slideLayout" Target="../slideLayouts/slideLayout342.xml" /><Relationship Id="rId5" Type="http://schemas.openxmlformats.org/officeDocument/2006/relationships/slideLayout" Target="../slideLayouts/slideLayout343.xml" /><Relationship Id="rId6" Type="http://schemas.openxmlformats.org/officeDocument/2006/relationships/slideLayout" Target="../slideLayouts/slideLayout344.xml" /><Relationship Id="rId7" Type="http://schemas.openxmlformats.org/officeDocument/2006/relationships/slideLayout" Target="../slideLayouts/slideLayout345.xml" /><Relationship Id="rId8" Type="http://schemas.openxmlformats.org/officeDocument/2006/relationships/slideLayout" Target="../slideLayouts/slideLayout346.xml" /><Relationship Id="rId9" Type="http://schemas.openxmlformats.org/officeDocument/2006/relationships/slideLayout" Target="../slideLayouts/slideLayout347.xml" /></Relationships>
</file>

<file path=ppt/slideMasters/_rels/slideMaster21.xml.rels>&#65279;<?xml version="1.0" encoding="utf-8" standalone="yes"?><Relationships xmlns="http://schemas.openxmlformats.org/package/2006/relationships"><Relationship Id="rId1" Type="http://schemas.openxmlformats.org/officeDocument/2006/relationships/slideLayout" Target="../slideLayouts/slideLayout349.xml" /><Relationship Id="rId10" Type="http://schemas.openxmlformats.org/officeDocument/2006/relationships/slideLayout" Target="../slideLayouts/slideLayout358.xml" /><Relationship Id="rId11" Type="http://schemas.openxmlformats.org/officeDocument/2006/relationships/tags" Target="../tags/tag670.xml" /><Relationship Id="rId12" Type="http://schemas.openxmlformats.org/officeDocument/2006/relationships/oleObject" Target="../embeddings/oleObject20.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20.vml" /><Relationship Id="rId16" Type="http://schemas.openxmlformats.org/officeDocument/2006/relationships/theme" Target="../theme/theme21.xml" /><Relationship Id="rId2" Type="http://schemas.openxmlformats.org/officeDocument/2006/relationships/slideLayout" Target="../slideLayouts/slideLayout350.xml" /><Relationship Id="rId3" Type="http://schemas.openxmlformats.org/officeDocument/2006/relationships/slideLayout" Target="../slideLayouts/slideLayout351.xml" /><Relationship Id="rId4" Type="http://schemas.openxmlformats.org/officeDocument/2006/relationships/slideLayout" Target="../slideLayouts/slideLayout352.xml" /><Relationship Id="rId5" Type="http://schemas.openxmlformats.org/officeDocument/2006/relationships/slideLayout" Target="../slideLayouts/slideLayout353.xml" /><Relationship Id="rId6" Type="http://schemas.openxmlformats.org/officeDocument/2006/relationships/slideLayout" Target="../slideLayouts/slideLayout354.xml" /><Relationship Id="rId7" Type="http://schemas.openxmlformats.org/officeDocument/2006/relationships/slideLayout" Target="../slideLayouts/slideLayout355.xml" /><Relationship Id="rId8" Type="http://schemas.openxmlformats.org/officeDocument/2006/relationships/slideLayout" Target="../slideLayouts/slideLayout356.xml" /><Relationship Id="rId9" Type="http://schemas.openxmlformats.org/officeDocument/2006/relationships/slideLayout" Target="../slideLayouts/slideLayout357.xml" /></Relationships>
</file>

<file path=ppt/slideMasters/_rels/slideMaster22.xml.rels>&#65279;<?xml version="1.0" encoding="utf-8" standalone="yes"?><Relationships xmlns="http://schemas.openxmlformats.org/package/2006/relationships"><Relationship Id="rId1" Type="http://schemas.openxmlformats.org/officeDocument/2006/relationships/slideLayout" Target="../slideLayouts/slideLayout359.xml" /><Relationship Id="rId10" Type="http://schemas.openxmlformats.org/officeDocument/2006/relationships/slideLayout" Target="../slideLayouts/slideLayout368.xml" /><Relationship Id="rId11" Type="http://schemas.openxmlformats.org/officeDocument/2006/relationships/tags" Target="../tags/tag691.xml" /><Relationship Id="rId12" Type="http://schemas.openxmlformats.org/officeDocument/2006/relationships/oleObject" Target="../embeddings/oleObject21.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21.vml" /><Relationship Id="rId16" Type="http://schemas.openxmlformats.org/officeDocument/2006/relationships/theme" Target="../theme/theme22.xml" /><Relationship Id="rId2" Type="http://schemas.openxmlformats.org/officeDocument/2006/relationships/slideLayout" Target="../slideLayouts/slideLayout360.xml" /><Relationship Id="rId3" Type="http://schemas.openxmlformats.org/officeDocument/2006/relationships/slideLayout" Target="../slideLayouts/slideLayout361.xml" /><Relationship Id="rId4" Type="http://schemas.openxmlformats.org/officeDocument/2006/relationships/slideLayout" Target="../slideLayouts/slideLayout362.xml" /><Relationship Id="rId5" Type="http://schemas.openxmlformats.org/officeDocument/2006/relationships/slideLayout" Target="../slideLayouts/slideLayout363.xml" /><Relationship Id="rId6" Type="http://schemas.openxmlformats.org/officeDocument/2006/relationships/slideLayout" Target="../slideLayouts/slideLayout364.xml" /><Relationship Id="rId7" Type="http://schemas.openxmlformats.org/officeDocument/2006/relationships/slideLayout" Target="../slideLayouts/slideLayout365.xml" /><Relationship Id="rId8" Type="http://schemas.openxmlformats.org/officeDocument/2006/relationships/slideLayout" Target="../slideLayouts/slideLayout366.xml" /><Relationship Id="rId9" Type="http://schemas.openxmlformats.org/officeDocument/2006/relationships/slideLayout" Target="../slideLayouts/slideLayout367.xml" /></Relationships>
</file>

<file path=ppt/slideMasters/_rels/slideMaster23.xml.rels>&#65279;<?xml version="1.0" encoding="utf-8" standalone="yes"?><Relationships xmlns="http://schemas.openxmlformats.org/package/2006/relationships"><Relationship Id="rId1" Type="http://schemas.openxmlformats.org/officeDocument/2006/relationships/slideLayout" Target="../slideLayouts/slideLayout369.xml" /><Relationship Id="rId10" Type="http://schemas.openxmlformats.org/officeDocument/2006/relationships/slideLayout" Target="../slideLayouts/slideLayout378.xml" /><Relationship Id="rId11" Type="http://schemas.openxmlformats.org/officeDocument/2006/relationships/tags" Target="../tags/tag712.xml" /><Relationship Id="rId12" Type="http://schemas.openxmlformats.org/officeDocument/2006/relationships/oleObject" Target="../embeddings/oleObject22.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22.vml" /><Relationship Id="rId16" Type="http://schemas.openxmlformats.org/officeDocument/2006/relationships/theme" Target="../theme/theme23.xml" /><Relationship Id="rId2" Type="http://schemas.openxmlformats.org/officeDocument/2006/relationships/slideLayout" Target="../slideLayouts/slideLayout370.xml" /><Relationship Id="rId3" Type="http://schemas.openxmlformats.org/officeDocument/2006/relationships/slideLayout" Target="../slideLayouts/slideLayout371.xml" /><Relationship Id="rId4" Type="http://schemas.openxmlformats.org/officeDocument/2006/relationships/slideLayout" Target="../slideLayouts/slideLayout372.xml" /><Relationship Id="rId5" Type="http://schemas.openxmlformats.org/officeDocument/2006/relationships/slideLayout" Target="../slideLayouts/slideLayout373.xml" /><Relationship Id="rId6" Type="http://schemas.openxmlformats.org/officeDocument/2006/relationships/slideLayout" Target="../slideLayouts/slideLayout374.xml" /><Relationship Id="rId7" Type="http://schemas.openxmlformats.org/officeDocument/2006/relationships/slideLayout" Target="../slideLayouts/slideLayout375.xml" /><Relationship Id="rId8" Type="http://schemas.openxmlformats.org/officeDocument/2006/relationships/slideLayout" Target="../slideLayouts/slideLayout376.xml" /><Relationship Id="rId9" Type="http://schemas.openxmlformats.org/officeDocument/2006/relationships/slideLayout" Target="../slideLayouts/slideLayout377.xml" /></Relationships>
</file>

<file path=ppt/slideMasters/_rels/slideMaster24.xml.rels>&#65279;<?xml version="1.0" encoding="utf-8" standalone="yes"?><Relationships xmlns="http://schemas.openxmlformats.org/package/2006/relationships"><Relationship Id="rId1" Type="http://schemas.openxmlformats.org/officeDocument/2006/relationships/slideLayout" Target="../slideLayouts/slideLayout379.xml" /><Relationship Id="rId10" Type="http://schemas.openxmlformats.org/officeDocument/2006/relationships/slideLayout" Target="../slideLayouts/slideLayout388.xml" /><Relationship Id="rId11" Type="http://schemas.openxmlformats.org/officeDocument/2006/relationships/tags" Target="../tags/tag733.xml" /><Relationship Id="rId12" Type="http://schemas.openxmlformats.org/officeDocument/2006/relationships/oleObject" Target="../embeddings/oleObject23.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23.vml" /><Relationship Id="rId16" Type="http://schemas.openxmlformats.org/officeDocument/2006/relationships/theme" Target="../theme/theme24.xml" /><Relationship Id="rId2" Type="http://schemas.openxmlformats.org/officeDocument/2006/relationships/slideLayout" Target="../slideLayouts/slideLayout380.xml" /><Relationship Id="rId3" Type="http://schemas.openxmlformats.org/officeDocument/2006/relationships/slideLayout" Target="../slideLayouts/slideLayout381.xml" /><Relationship Id="rId4" Type="http://schemas.openxmlformats.org/officeDocument/2006/relationships/slideLayout" Target="../slideLayouts/slideLayout382.xml" /><Relationship Id="rId5" Type="http://schemas.openxmlformats.org/officeDocument/2006/relationships/slideLayout" Target="../slideLayouts/slideLayout383.xml" /><Relationship Id="rId6" Type="http://schemas.openxmlformats.org/officeDocument/2006/relationships/slideLayout" Target="../slideLayouts/slideLayout384.xml" /><Relationship Id="rId7" Type="http://schemas.openxmlformats.org/officeDocument/2006/relationships/slideLayout" Target="../slideLayouts/slideLayout385.xml" /><Relationship Id="rId8" Type="http://schemas.openxmlformats.org/officeDocument/2006/relationships/slideLayout" Target="../slideLayouts/slideLayout386.xml" /><Relationship Id="rId9" Type="http://schemas.openxmlformats.org/officeDocument/2006/relationships/slideLayout" Target="../slideLayouts/slideLayout387.xml" /></Relationships>
</file>

<file path=ppt/slideMasters/_rels/slideMaster25.xml.rels>&#65279;<?xml version="1.0" encoding="utf-8" standalone="yes"?><Relationships xmlns="http://schemas.openxmlformats.org/package/2006/relationships"><Relationship Id="rId1" Type="http://schemas.openxmlformats.org/officeDocument/2006/relationships/slideLayout" Target="../slideLayouts/slideLayout389.xml" /><Relationship Id="rId10" Type="http://schemas.openxmlformats.org/officeDocument/2006/relationships/slideLayout" Target="../slideLayouts/slideLayout398.xml" /><Relationship Id="rId11" Type="http://schemas.openxmlformats.org/officeDocument/2006/relationships/tags" Target="../tags/tag754.xml" /><Relationship Id="rId12" Type="http://schemas.openxmlformats.org/officeDocument/2006/relationships/oleObject" Target="../embeddings/oleObject24.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24.vml" /><Relationship Id="rId16" Type="http://schemas.openxmlformats.org/officeDocument/2006/relationships/theme" Target="../theme/theme25.xml" /><Relationship Id="rId2" Type="http://schemas.openxmlformats.org/officeDocument/2006/relationships/slideLayout" Target="../slideLayouts/slideLayout390.xml" /><Relationship Id="rId3" Type="http://schemas.openxmlformats.org/officeDocument/2006/relationships/slideLayout" Target="../slideLayouts/slideLayout391.xml" /><Relationship Id="rId4" Type="http://schemas.openxmlformats.org/officeDocument/2006/relationships/slideLayout" Target="../slideLayouts/slideLayout392.xml" /><Relationship Id="rId5" Type="http://schemas.openxmlformats.org/officeDocument/2006/relationships/slideLayout" Target="../slideLayouts/slideLayout393.xml" /><Relationship Id="rId6" Type="http://schemas.openxmlformats.org/officeDocument/2006/relationships/slideLayout" Target="../slideLayouts/slideLayout394.xml" /><Relationship Id="rId7" Type="http://schemas.openxmlformats.org/officeDocument/2006/relationships/slideLayout" Target="../slideLayouts/slideLayout395.xml" /><Relationship Id="rId8" Type="http://schemas.openxmlformats.org/officeDocument/2006/relationships/slideLayout" Target="../slideLayouts/slideLayout396.xml" /><Relationship Id="rId9" Type="http://schemas.openxmlformats.org/officeDocument/2006/relationships/slideLayout" Target="../slideLayouts/slideLayout397.xml" /></Relationships>
</file>

<file path=ppt/slideMasters/_rels/slideMaster26.xml.rels>&#65279;<?xml version="1.0" encoding="utf-8" standalone="yes"?><Relationships xmlns="http://schemas.openxmlformats.org/package/2006/relationships"><Relationship Id="rId1" Type="http://schemas.openxmlformats.org/officeDocument/2006/relationships/slideLayout" Target="../slideLayouts/slideLayout399.xml" /><Relationship Id="rId10" Type="http://schemas.openxmlformats.org/officeDocument/2006/relationships/slideLayout" Target="../slideLayouts/slideLayout408.xml" /><Relationship Id="rId11" Type="http://schemas.openxmlformats.org/officeDocument/2006/relationships/tags" Target="../tags/tag775.xml" /><Relationship Id="rId12" Type="http://schemas.openxmlformats.org/officeDocument/2006/relationships/oleObject" Target="../embeddings/oleObject25.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25.vml" /><Relationship Id="rId16" Type="http://schemas.openxmlformats.org/officeDocument/2006/relationships/theme" Target="../theme/theme26.xml" /><Relationship Id="rId2" Type="http://schemas.openxmlformats.org/officeDocument/2006/relationships/slideLayout" Target="../slideLayouts/slideLayout400.xml" /><Relationship Id="rId3" Type="http://schemas.openxmlformats.org/officeDocument/2006/relationships/slideLayout" Target="../slideLayouts/slideLayout401.xml" /><Relationship Id="rId4" Type="http://schemas.openxmlformats.org/officeDocument/2006/relationships/slideLayout" Target="../slideLayouts/slideLayout402.xml" /><Relationship Id="rId5" Type="http://schemas.openxmlformats.org/officeDocument/2006/relationships/slideLayout" Target="../slideLayouts/slideLayout403.xml" /><Relationship Id="rId6" Type="http://schemas.openxmlformats.org/officeDocument/2006/relationships/slideLayout" Target="../slideLayouts/slideLayout404.xml" /><Relationship Id="rId7" Type="http://schemas.openxmlformats.org/officeDocument/2006/relationships/slideLayout" Target="../slideLayouts/slideLayout405.xml" /><Relationship Id="rId8" Type="http://schemas.openxmlformats.org/officeDocument/2006/relationships/slideLayout" Target="../slideLayouts/slideLayout406.xml" /><Relationship Id="rId9" Type="http://schemas.openxmlformats.org/officeDocument/2006/relationships/slideLayout" Target="../slideLayouts/slideLayout407.xml" /></Relationships>
</file>

<file path=ppt/slideMasters/_rels/slideMaster27.xml.rels>&#65279;<?xml version="1.0" encoding="utf-8" standalone="yes"?><Relationships xmlns="http://schemas.openxmlformats.org/package/2006/relationships"><Relationship Id="rId1" Type="http://schemas.openxmlformats.org/officeDocument/2006/relationships/slideLayout" Target="../slideLayouts/slideLayout409.xml" /><Relationship Id="rId10" Type="http://schemas.openxmlformats.org/officeDocument/2006/relationships/slideLayout" Target="../slideLayouts/slideLayout418.xml" /><Relationship Id="rId11" Type="http://schemas.openxmlformats.org/officeDocument/2006/relationships/tags" Target="../tags/tag796.xml" /><Relationship Id="rId12" Type="http://schemas.openxmlformats.org/officeDocument/2006/relationships/oleObject" Target="../embeddings/oleObject26.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26.vml" /><Relationship Id="rId16" Type="http://schemas.openxmlformats.org/officeDocument/2006/relationships/theme" Target="../theme/theme27.xml" /><Relationship Id="rId2" Type="http://schemas.openxmlformats.org/officeDocument/2006/relationships/slideLayout" Target="../slideLayouts/slideLayout410.xml" /><Relationship Id="rId3" Type="http://schemas.openxmlformats.org/officeDocument/2006/relationships/slideLayout" Target="../slideLayouts/slideLayout411.xml" /><Relationship Id="rId4" Type="http://schemas.openxmlformats.org/officeDocument/2006/relationships/slideLayout" Target="../slideLayouts/slideLayout412.xml" /><Relationship Id="rId5" Type="http://schemas.openxmlformats.org/officeDocument/2006/relationships/slideLayout" Target="../slideLayouts/slideLayout413.xml" /><Relationship Id="rId6" Type="http://schemas.openxmlformats.org/officeDocument/2006/relationships/slideLayout" Target="../slideLayouts/slideLayout414.xml" /><Relationship Id="rId7" Type="http://schemas.openxmlformats.org/officeDocument/2006/relationships/slideLayout" Target="../slideLayouts/slideLayout415.xml" /><Relationship Id="rId8" Type="http://schemas.openxmlformats.org/officeDocument/2006/relationships/slideLayout" Target="../slideLayouts/slideLayout416.xml" /><Relationship Id="rId9" Type="http://schemas.openxmlformats.org/officeDocument/2006/relationships/slideLayout" Target="../slideLayouts/slideLayout417.xml" /></Relationships>
</file>

<file path=ppt/slideMasters/_rels/slideMaster28.xml.rels>&#65279;<?xml version="1.0" encoding="utf-8" standalone="yes"?><Relationships xmlns="http://schemas.openxmlformats.org/package/2006/relationships"><Relationship Id="rId1" Type="http://schemas.openxmlformats.org/officeDocument/2006/relationships/slideLayout" Target="../slideLayouts/slideLayout419.xml" /><Relationship Id="rId10" Type="http://schemas.openxmlformats.org/officeDocument/2006/relationships/slideLayout" Target="../slideLayouts/slideLayout428.xml" /><Relationship Id="rId11" Type="http://schemas.openxmlformats.org/officeDocument/2006/relationships/tags" Target="../tags/tag817.xml" /><Relationship Id="rId12" Type="http://schemas.openxmlformats.org/officeDocument/2006/relationships/oleObject" Target="../embeddings/oleObject27.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27.vml" /><Relationship Id="rId16" Type="http://schemas.openxmlformats.org/officeDocument/2006/relationships/theme" Target="../theme/theme28.xml" /><Relationship Id="rId2" Type="http://schemas.openxmlformats.org/officeDocument/2006/relationships/slideLayout" Target="../slideLayouts/slideLayout420.xml" /><Relationship Id="rId3" Type="http://schemas.openxmlformats.org/officeDocument/2006/relationships/slideLayout" Target="../slideLayouts/slideLayout421.xml" /><Relationship Id="rId4" Type="http://schemas.openxmlformats.org/officeDocument/2006/relationships/slideLayout" Target="../slideLayouts/slideLayout422.xml" /><Relationship Id="rId5" Type="http://schemas.openxmlformats.org/officeDocument/2006/relationships/slideLayout" Target="../slideLayouts/slideLayout423.xml" /><Relationship Id="rId6" Type="http://schemas.openxmlformats.org/officeDocument/2006/relationships/slideLayout" Target="../slideLayouts/slideLayout424.xml" /><Relationship Id="rId7" Type="http://schemas.openxmlformats.org/officeDocument/2006/relationships/slideLayout" Target="../slideLayouts/slideLayout425.xml" /><Relationship Id="rId8" Type="http://schemas.openxmlformats.org/officeDocument/2006/relationships/slideLayout" Target="../slideLayouts/slideLayout426.xml" /><Relationship Id="rId9" Type="http://schemas.openxmlformats.org/officeDocument/2006/relationships/slideLayout" Target="../slideLayouts/slideLayout427.xml" /></Relationships>
</file>

<file path=ppt/slideMasters/_rels/slideMaster29.xml.rels>&#65279;<?xml version="1.0" encoding="utf-8" standalone="yes"?><Relationships xmlns="http://schemas.openxmlformats.org/package/2006/relationships"><Relationship Id="rId1" Type="http://schemas.openxmlformats.org/officeDocument/2006/relationships/slideLayout" Target="../slideLayouts/slideLayout429.xml" /><Relationship Id="rId10" Type="http://schemas.openxmlformats.org/officeDocument/2006/relationships/slideLayout" Target="../slideLayouts/slideLayout438.xml" /><Relationship Id="rId11" Type="http://schemas.openxmlformats.org/officeDocument/2006/relationships/tags" Target="../tags/tag838.xml" /><Relationship Id="rId12" Type="http://schemas.openxmlformats.org/officeDocument/2006/relationships/oleObject" Target="../embeddings/oleObject28.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28.vml" /><Relationship Id="rId16" Type="http://schemas.openxmlformats.org/officeDocument/2006/relationships/theme" Target="../theme/theme29.xml" /><Relationship Id="rId2" Type="http://schemas.openxmlformats.org/officeDocument/2006/relationships/slideLayout" Target="../slideLayouts/slideLayout430.xml" /><Relationship Id="rId3" Type="http://schemas.openxmlformats.org/officeDocument/2006/relationships/slideLayout" Target="../slideLayouts/slideLayout431.xml" /><Relationship Id="rId4" Type="http://schemas.openxmlformats.org/officeDocument/2006/relationships/slideLayout" Target="../slideLayouts/slideLayout432.xml" /><Relationship Id="rId5" Type="http://schemas.openxmlformats.org/officeDocument/2006/relationships/slideLayout" Target="../slideLayouts/slideLayout433.xml" /><Relationship Id="rId6" Type="http://schemas.openxmlformats.org/officeDocument/2006/relationships/slideLayout" Target="../slideLayouts/slideLayout434.xml" /><Relationship Id="rId7" Type="http://schemas.openxmlformats.org/officeDocument/2006/relationships/slideLayout" Target="../slideLayouts/slideLayout435.xml" /><Relationship Id="rId8" Type="http://schemas.openxmlformats.org/officeDocument/2006/relationships/slideLayout" Target="../slideLayouts/slideLayout436.xml" /><Relationship Id="rId9" Type="http://schemas.openxmlformats.org/officeDocument/2006/relationships/slideLayout" Target="../slideLayouts/slideLayout437.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169.xml" /><Relationship Id="rId10" Type="http://schemas.openxmlformats.org/officeDocument/2006/relationships/slideLayout" Target="../slideLayouts/slideLayout178.xml" /><Relationship Id="rId11" Type="http://schemas.openxmlformats.org/officeDocument/2006/relationships/tags" Target="../tags/tag292.xml" /><Relationship Id="rId12" Type="http://schemas.openxmlformats.org/officeDocument/2006/relationships/oleObject" Target="../embeddings/oleObject2.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2.vml" /><Relationship Id="rId16" Type="http://schemas.openxmlformats.org/officeDocument/2006/relationships/theme" Target="../theme/theme3.xml" /><Relationship Id="rId2" Type="http://schemas.openxmlformats.org/officeDocument/2006/relationships/slideLayout" Target="../slideLayouts/slideLayout170.xml" /><Relationship Id="rId3" Type="http://schemas.openxmlformats.org/officeDocument/2006/relationships/slideLayout" Target="../slideLayouts/slideLayout171.xml" /><Relationship Id="rId4" Type="http://schemas.openxmlformats.org/officeDocument/2006/relationships/slideLayout" Target="../slideLayouts/slideLayout172.xml" /><Relationship Id="rId5" Type="http://schemas.openxmlformats.org/officeDocument/2006/relationships/slideLayout" Target="../slideLayouts/slideLayout173.xml" /><Relationship Id="rId6" Type="http://schemas.openxmlformats.org/officeDocument/2006/relationships/slideLayout" Target="../slideLayouts/slideLayout174.xml" /><Relationship Id="rId7" Type="http://schemas.openxmlformats.org/officeDocument/2006/relationships/slideLayout" Target="../slideLayouts/slideLayout175.xml" /><Relationship Id="rId8" Type="http://schemas.openxmlformats.org/officeDocument/2006/relationships/slideLayout" Target="../slideLayouts/slideLayout176.xml" /><Relationship Id="rId9" Type="http://schemas.openxmlformats.org/officeDocument/2006/relationships/slideLayout" Target="../slideLayouts/slideLayout177.xml" /></Relationships>
</file>

<file path=ppt/slideMasters/_rels/slideMaster30.xml.rels>&#65279;<?xml version="1.0" encoding="utf-8" standalone="yes"?><Relationships xmlns="http://schemas.openxmlformats.org/package/2006/relationships"><Relationship Id="rId1" Type="http://schemas.openxmlformats.org/officeDocument/2006/relationships/slideLayout" Target="../slideLayouts/slideLayout439.xml" /><Relationship Id="rId10" Type="http://schemas.openxmlformats.org/officeDocument/2006/relationships/slideLayout" Target="../slideLayouts/slideLayout448.xml" /><Relationship Id="rId11" Type="http://schemas.openxmlformats.org/officeDocument/2006/relationships/tags" Target="../tags/tag859.xml" /><Relationship Id="rId12" Type="http://schemas.openxmlformats.org/officeDocument/2006/relationships/oleObject" Target="../embeddings/oleObject29.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29.vml" /><Relationship Id="rId16" Type="http://schemas.openxmlformats.org/officeDocument/2006/relationships/theme" Target="../theme/theme30.xml" /><Relationship Id="rId2" Type="http://schemas.openxmlformats.org/officeDocument/2006/relationships/slideLayout" Target="../slideLayouts/slideLayout440.xml" /><Relationship Id="rId3" Type="http://schemas.openxmlformats.org/officeDocument/2006/relationships/slideLayout" Target="../slideLayouts/slideLayout441.xml" /><Relationship Id="rId4" Type="http://schemas.openxmlformats.org/officeDocument/2006/relationships/slideLayout" Target="../slideLayouts/slideLayout442.xml" /><Relationship Id="rId5" Type="http://schemas.openxmlformats.org/officeDocument/2006/relationships/slideLayout" Target="../slideLayouts/slideLayout443.xml" /><Relationship Id="rId6" Type="http://schemas.openxmlformats.org/officeDocument/2006/relationships/slideLayout" Target="../slideLayouts/slideLayout444.xml" /><Relationship Id="rId7" Type="http://schemas.openxmlformats.org/officeDocument/2006/relationships/slideLayout" Target="../slideLayouts/slideLayout445.xml" /><Relationship Id="rId8" Type="http://schemas.openxmlformats.org/officeDocument/2006/relationships/slideLayout" Target="../slideLayouts/slideLayout446.xml" /><Relationship Id="rId9" Type="http://schemas.openxmlformats.org/officeDocument/2006/relationships/slideLayout" Target="../slideLayouts/slideLayout447.xml" /></Relationships>
</file>

<file path=ppt/slideMasters/_rels/slideMaster31.xml.rels>&#65279;<?xml version="1.0" encoding="utf-8" standalone="yes"?><Relationships xmlns="http://schemas.openxmlformats.org/package/2006/relationships"><Relationship Id="rId1" Type="http://schemas.openxmlformats.org/officeDocument/2006/relationships/slideLayout" Target="../slideLayouts/slideLayout449.xml" /><Relationship Id="rId10" Type="http://schemas.openxmlformats.org/officeDocument/2006/relationships/slideLayout" Target="../slideLayouts/slideLayout458.xml" /><Relationship Id="rId11" Type="http://schemas.openxmlformats.org/officeDocument/2006/relationships/tags" Target="../tags/tag880.xml" /><Relationship Id="rId12" Type="http://schemas.openxmlformats.org/officeDocument/2006/relationships/oleObject" Target="../embeddings/oleObject30.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30.vml" /><Relationship Id="rId16" Type="http://schemas.openxmlformats.org/officeDocument/2006/relationships/theme" Target="../theme/theme31.xml" /><Relationship Id="rId2" Type="http://schemas.openxmlformats.org/officeDocument/2006/relationships/slideLayout" Target="../slideLayouts/slideLayout450.xml" /><Relationship Id="rId3" Type="http://schemas.openxmlformats.org/officeDocument/2006/relationships/slideLayout" Target="../slideLayouts/slideLayout451.xml" /><Relationship Id="rId4" Type="http://schemas.openxmlformats.org/officeDocument/2006/relationships/slideLayout" Target="../slideLayouts/slideLayout452.xml" /><Relationship Id="rId5" Type="http://schemas.openxmlformats.org/officeDocument/2006/relationships/slideLayout" Target="../slideLayouts/slideLayout453.xml" /><Relationship Id="rId6" Type="http://schemas.openxmlformats.org/officeDocument/2006/relationships/slideLayout" Target="../slideLayouts/slideLayout454.xml" /><Relationship Id="rId7" Type="http://schemas.openxmlformats.org/officeDocument/2006/relationships/slideLayout" Target="../slideLayouts/slideLayout455.xml" /><Relationship Id="rId8" Type="http://schemas.openxmlformats.org/officeDocument/2006/relationships/slideLayout" Target="../slideLayouts/slideLayout456.xml" /><Relationship Id="rId9" Type="http://schemas.openxmlformats.org/officeDocument/2006/relationships/slideLayout" Target="../slideLayouts/slideLayout457.xml" /></Relationships>
</file>

<file path=ppt/slideMasters/_rels/slideMaster32.xml.rels>&#65279;<?xml version="1.0" encoding="utf-8" standalone="yes"?><Relationships xmlns="http://schemas.openxmlformats.org/package/2006/relationships"><Relationship Id="rId1" Type="http://schemas.openxmlformats.org/officeDocument/2006/relationships/slideLayout" Target="../slideLayouts/slideLayout459.xml" /><Relationship Id="rId10" Type="http://schemas.openxmlformats.org/officeDocument/2006/relationships/slideLayout" Target="../slideLayouts/slideLayout468.xml" /><Relationship Id="rId11" Type="http://schemas.openxmlformats.org/officeDocument/2006/relationships/tags" Target="../tags/tag901.xml" /><Relationship Id="rId12" Type="http://schemas.openxmlformats.org/officeDocument/2006/relationships/oleObject" Target="../embeddings/oleObject31.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31.vml" /><Relationship Id="rId16" Type="http://schemas.openxmlformats.org/officeDocument/2006/relationships/theme" Target="../theme/theme32.xml" /><Relationship Id="rId2" Type="http://schemas.openxmlformats.org/officeDocument/2006/relationships/slideLayout" Target="../slideLayouts/slideLayout460.xml" /><Relationship Id="rId3" Type="http://schemas.openxmlformats.org/officeDocument/2006/relationships/slideLayout" Target="../slideLayouts/slideLayout461.xml" /><Relationship Id="rId4" Type="http://schemas.openxmlformats.org/officeDocument/2006/relationships/slideLayout" Target="../slideLayouts/slideLayout462.xml" /><Relationship Id="rId5" Type="http://schemas.openxmlformats.org/officeDocument/2006/relationships/slideLayout" Target="../slideLayouts/slideLayout463.xml" /><Relationship Id="rId6" Type="http://schemas.openxmlformats.org/officeDocument/2006/relationships/slideLayout" Target="../slideLayouts/slideLayout464.xml" /><Relationship Id="rId7" Type="http://schemas.openxmlformats.org/officeDocument/2006/relationships/slideLayout" Target="../slideLayouts/slideLayout465.xml" /><Relationship Id="rId8" Type="http://schemas.openxmlformats.org/officeDocument/2006/relationships/slideLayout" Target="../slideLayouts/slideLayout466.xml" /><Relationship Id="rId9" Type="http://schemas.openxmlformats.org/officeDocument/2006/relationships/slideLayout" Target="../slideLayouts/slideLayout467.xml" /></Relationships>
</file>

<file path=ppt/slideMasters/_rels/slideMaster33.xml.rels>&#65279;<?xml version="1.0" encoding="utf-8" standalone="yes"?><Relationships xmlns="http://schemas.openxmlformats.org/package/2006/relationships"><Relationship Id="rId1" Type="http://schemas.openxmlformats.org/officeDocument/2006/relationships/slideLayout" Target="../slideLayouts/slideLayout469.xml" /><Relationship Id="rId10" Type="http://schemas.openxmlformats.org/officeDocument/2006/relationships/slideLayout" Target="../slideLayouts/slideLayout478.xml" /><Relationship Id="rId11" Type="http://schemas.openxmlformats.org/officeDocument/2006/relationships/tags" Target="../tags/tag922.xml" /><Relationship Id="rId12" Type="http://schemas.openxmlformats.org/officeDocument/2006/relationships/oleObject" Target="../embeddings/oleObject32.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32.vml" /><Relationship Id="rId16" Type="http://schemas.openxmlformats.org/officeDocument/2006/relationships/theme" Target="../theme/theme33.xml" /><Relationship Id="rId2" Type="http://schemas.openxmlformats.org/officeDocument/2006/relationships/slideLayout" Target="../slideLayouts/slideLayout470.xml" /><Relationship Id="rId3" Type="http://schemas.openxmlformats.org/officeDocument/2006/relationships/slideLayout" Target="../slideLayouts/slideLayout471.xml" /><Relationship Id="rId4" Type="http://schemas.openxmlformats.org/officeDocument/2006/relationships/slideLayout" Target="../slideLayouts/slideLayout472.xml" /><Relationship Id="rId5" Type="http://schemas.openxmlformats.org/officeDocument/2006/relationships/slideLayout" Target="../slideLayouts/slideLayout473.xml" /><Relationship Id="rId6" Type="http://schemas.openxmlformats.org/officeDocument/2006/relationships/slideLayout" Target="../slideLayouts/slideLayout474.xml" /><Relationship Id="rId7" Type="http://schemas.openxmlformats.org/officeDocument/2006/relationships/slideLayout" Target="../slideLayouts/slideLayout475.xml" /><Relationship Id="rId8" Type="http://schemas.openxmlformats.org/officeDocument/2006/relationships/slideLayout" Target="../slideLayouts/slideLayout476.xml" /><Relationship Id="rId9" Type="http://schemas.openxmlformats.org/officeDocument/2006/relationships/slideLayout" Target="../slideLayouts/slideLayout477.xml" /></Relationships>
</file>

<file path=ppt/slideMasters/_rels/slideMaster34.xml.rels>&#65279;<?xml version="1.0" encoding="utf-8" standalone="yes"?><Relationships xmlns="http://schemas.openxmlformats.org/package/2006/relationships"><Relationship Id="rId1" Type="http://schemas.openxmlformats.org/officeDocument/2006/relationships/slideLayout" Target="../slideLayouts/slideLayout479.xml" /><Relationship Id="rId10" Type="http://schemas.openxmlformats.org/officeDocument/2006/relationships/slideLayout" Target="../slideLayouts/slideLayout488.xml" /><Relationship Id="rId11" Type="http://schemas.openxmlformats.org/officeDocument/2006/relationships/tags" Target="../tags/tag943.xml" /><Relationship Id="rId12" Type="http://schemas.openxmlformats.org/officeDocument/2006/relationships/oleObject" Target="../embeddings/oleObject33.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33.vml" /><Relationship Id="rId16" Type="http://schemas.openxmlformats.org/officeDocument/2006/relationships/theme" Target="../theme/theme34.xml" /><Relationship Id="rId2" Type="http://schemas.openxmlformats.org/officeDocument/2006/relationships/slideLayout" Target="../slideLayouts/slideLayout480.xml" /><Relationship Id="rId3" Type="http://schemas.openxmlformats.org/officeDocument/2006/relationships/slideLayout" Target="../slideLayouts/slideLayout481.xml" /><Relationship Id="rId4" Type="http://schemas.openxmlformats.org/officeDocument/2006/relationships/slideLayout" Target="../slideLayouts/slideLayout482.xml" /><Relationship Id="rId5" Type="http://schemas.openxmlformats.org/officeDocument/2006/relationships/slideLayout" Target="../slideLayouts/slideLayout483.xml" /><Relationship Id="rId6" Type="http://schemas.openxmlformats.org/officeDocument/2006/relationships/slideLayout" Target="../slideLayouts/slideLayout484.xml" /><Relationship Id="rId7" Type="http://schemas.openxmlformats.org/officeDocument/2006/relationships/slideLayout" Target="../slideLayouts/slideLayout485.xml" /><Relationship Id="rId8" Type="http://schemas.openxmlformats.org/officeDocument/2006/relationships/slideLayout" Target="../slideLayouts/slideLayout486.xml" /><Relationship Id="rId9" Type="http://schemas.openxmlformats.org/officeDocument/2006/relationships/slideLayout" Target="../slideLayouts/slideLayout487.xml" /></Relationships>
</file>

<file path=ppt/slideMasters/_rels/slideMaster35.xml.rels>&#65279;<?xml version="1.0" encoding="utf-8" standalone="yes"?><Relationships xmlns="http://schemas.openxmlformats.org/package/2006/relationships"><Relationship Id="rId1" Type="http://schemas.openxmlformats.org/officeDocument/2006/relationships/slideLayout" Target="../slideLayouts/slideLayout489.xml" /><Relationship Id="rId10" Type="http://schemas.openxmlformats.org/officeDocument/2006/relationships/tags" Target="../tags/tag964.xml" /><Relationship Id="rId11" Type="http://schemas.openxmlformats.org/officeDocument/2006/relationships/oleObject" Target="../embeddings/oleObject34.bin" TargetMode="Internal" /><Relationship Id="rId12" Type="http://schemas.openxmlformats.org/officeDocument/2006/relationships/image" Target="../media/image3.emf" /><Relationship Id="rId13" Type="http://schemas.openxmlformats.org/officeDocument/2006/relationships/image" Target="../media/image4.jpeg" /><Relationship Id="rId14" Type="http://schemas.openxmlformats.org/officeDocument/2006/relationships/vmlDrawing" Target="../drawings/vmlDrawing34.vml" /><Relationship Id="rId15" Type="http://schemas.openxmlformats.org/officeDocument/2006/relationships/theme" Target="../theme/theme35.xml" /><Relationship Id="rId2" Type="http://schemas.openxmlformats.org/officeDocument/2006/relationships/slideLayout" Target="../slideLayouts/slideLayout490.xml" /><Relationship Id="rId3" Type="http://schemas.openxmlformats.org/officeDocument/2006/relationships/slideLayout" Target="../slideLayouts/slideLayout491.xml" /><Relationship Id="rId4" Type="http://schemas.openxmlformats.org/officeDocument/2006/relationships/slideLayout" Target="../slideLayouts/slideLayout492.xml" /><Relationship Id="rId5" Type="http://schemas.openxmlformats.org/officeDocument/2006/relationships/slideLayout" Target="../slideLayouts/slideLayout493.xml" /><Relationship Id="rId6" Type="http://schemas.openxmlformats.org/officeDocument/2006/relationships/slideLayout" Target="../slideLayouts/slideLayout494.xml" /><Relationship Id="rId7" Type="http://schemas.openxmlformats.org/officeDocument/2006/relationships/slideLayout" Target="../slideLayouts/slideLayout495.xml" /><Relationship Id="rId8" Type="http://schemas.openxmlformats.org/officeDocument/2006/relationships/slideLayout" Target="../slideLayouts/slideLayout496.xml" /><Relationship Id="rId9" Type="http://schemas.openxmlformats.org/officeDocument/2006/relationships/slideLayout" Target="../slideLayouts/slideLayout497.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179.xml" /><Relationship Id="rId10" Type="http://schemas.openxmlformats.org/officeDocument/2006/relationships/slideLayout" Target="../slideLayouts/slideLayout188.xml" /><Relationship Id="rId11" Type="http://schemas.openxmlformats.org/officeDocument/2006/relationships/tags" Target="../tags/tag313.xml" /><Relationship Id="rId12" Type="http://schemas.openxmlformats.org/officeDocument/2006/relationships/oleObject" Target="../embeddings/oleObject3.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3.vml" /><Relationship Id="rId16" Type="http://schemas.openxmlformats.org/officeDocument/2006/relationships/theme" Target="../theme/theme4.xml" /><Relationship Id="rId2" Type="http://schemas.openxmlformats.org/officeDocument/2006/relationships/slideLayout" Target="../slideLayouts/slideLayout180.xml" /><Relationship Id="rId3" Type="http://schemas.openxmlformats.org/officeDocument/2006/relationships/slideLayout" Target="../slideLayouts/slideLayout181.xml" /><Relationship Id="rId4" Type="http://schemas.openxmlformats.org/officeDocument/2006/relationships/slideLayout" Target="../slideLayouts/slideLayout182.xml" /><Relationship Id="rId5" Type="http://schemas.openxmlformats.org/officeDocument/2006/relationships/slideLayout" Target="../slideLayouts/slideLayout183.xml" /><Relationship Id="rId6" Type="http://schemas.openxmlformats.org/officeDocument/2006/relationships/slideLayout" Target="../slideLayouts/slideLayout184.xml" /><Relationship Id="rId7" Type="http://schemas.openxmlformats.org/officeDocument/2006/relationships/slideLayout" Target="../slideLayouts/slideLayout185.xml" /><Relationship Id="rId8" Type="http://schemas.openxmlformats.org/officeDocument/2006/relationships/slideLayout" Target="../slideLayouts/slideLayout186.xml" /><Relationship Id="rId9" Type="http://schemas.openxmlformats.org/officeDocument/2006/relationships/slideLayout" Target="../slideLayouts/slideLayout187.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189.xml" /><Relationship Id="rId10" Type="http://schemas.openxmlformats.org/officeDocument/2006/relationships/slideLayout" Target="../slideLayouts/slideLayout198.xml" /><Relationship Id="rId11" Type="http://schemas.openxmlformats.org/officeDocument/2006/relationships/tags" Target="../tags/tag334.xml" /><Relationship Id="rId12" Type="http://schemas.openxmlformats.org/officeDocument/2006/relationships/oleObject" Target="../embeddings/oleObject4.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4.vml" /><Relationship Id="rId16" Type="http://schemas.openxmlformats.org/officeDocument/2006/relationships/theme" Target="../theme/theme5.xml" /><Relationship Id="rId2" Type="http://schemas.openxmlformats.org/officeDocument/2006/relationships/slideLayout" Target="../slideLayouts/slideLayout190.xml" /><Relationship Id="rId3" Type="http://schemas.openxmlformats.org/officeDocument/2006/relationships/slideLayout" Target="../slideLayouts/slideLayout191.xml" /><Relationship Id="rId4" Type="http://schemas.openxmlformats.org/officeDocument/2006/relationships/slideLayout" Target="../slideLayouts/slideLayout192.xml" /><Relationship Id="rId5" Type="http://schemas.openxmlformats.org/officeDocument/2006/relationships/slideLayout" Target="../slideLayouts/slideLayout193.xml" /><Relationship Id="rId6" Type="http://schemas.openxmlformats.org/officeDocument/2006/relationships/slideLayout" Target="../slideLayouts/slideLayout194.xml" /><Relationship Id="rId7" Type="http://schemas.openxmlformats.org/officeDocument/2006/relationships/slideLayout" Target="../slideLayouts/slideLayout195.xml" /><Relationship Id="rId8" Type="http://schemas.openxmlformats.org/officeDocument/2006/relationships/slideLayout" Target="../slideLayouts/slideLayout196.xml" /><Relationship Id="rId9" Type="http://schemas.openxmlformats.org/officeDocument/2006/relationships/slideLayout" Target="../slideLayouts/slideLayout197.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199.xml" /><Relationship Id="rId10" Type="http://schemas.openxmlformats.org/officeDocument/2006/relationships/slideLayout" Target="../slideLayouts/slideLayout208.xml" /><Relationship Id="rId11" Type="http://schemas.openxmlformats.org/officeDocument/2006/relationships/tags" Target="../tags/tag355.xml" /><Relationship Id="rId12" Type="http://schemas.openxmlformats.org/officeDocument/2006/relationships/oleObject" Target="../embeddings/oleObject5.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5.vml" /><Relationship Id="rId16" Type="http://schemas.openxmlformats.org/officeDocument/2006/relationships/theme" Target="../theme/theme6.xml" /><Relationship Id="rId2" Type="http://schemas.openxmlformats.org/officeDocument/2006/relationships/slideLayout" Target="../slideLayouts/slideLayout200.xml" /><Relationship Id="rId3" Type="http://schemas.openxmlformats.org/officeDocument/2006/relationships/slideLayout" Target="../slideLayouts/slideLayout201.xml" /><Relationship Id="rId4" Type="http://schemas.openxmlformats.org/officeDocument/2006/relationships/slideLayout" Target="../slideLayouts/slideLayout202.xml" /><Relationship Id="rId5" Type="http://schemas.openxmlformats.org/officeDocument/2006/relationships/slideLayout" Target="../slideLayouts/slideLayout203.xml" /><Relationship Id="rId6" Type="http://schemas.openxmlformats.org/officeDocument/2006/relationships/slideLayout" Target="../slideLayouts/slideLayout204.xml" /><Relationship Id="rId7" Type="http://schemas.openxmlformats.org/officeDocument/2006/relationships/slideLayout" Target="../slideLayouts/slideLayout205.xml" /><Relationship Id="rId8" Type="http://schemas.openxmlformats.org/officeDocument/2006/relationships/slideLayout" Target="../slideLayouts/slideLayout206.xml" /><Relationship Id="rId9" Type="http://schemas.openxmlformats.org/officeDocument/2006/relationships/slideLayout" Target="../slideLayouts/slideLayout207.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209.xml" /><Relationship Id="rId10" Type="http://schemas.openxmlformats.org/officeDocument/2006/relationships/slideLayout" Target="../slideLayouts/slideLayout218.xml" /><Relationship Id="rId11" Type="http://schemas.openxmlformats.org/officeDocument/2006/relationships/tags" Target="../tags/tag376.xml" /><Relationship Id="rId12" Type="http://schemas.openxmlformats.org/officeDocument/2006/relationships/oleObject" Target="../embeddings/oleObject6.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6.vml" /><Relationship Id="rId16" Type="http://schemas.openxmlformats.org/officeDocument/2006/relationships/theme" Target="../theme/theme7.xml" /><Relationship Id="rId2" Type="http://schemas.openxmlformats.org/officeDocument/2006/relationships/slideLayout" Target="../slideLayouts/slideLayout210.xml" /><Relationship Id="rId3" Type="http://schemas.openxmlformats.org/officeDocument/2006/relationships/slideLayout" Target="../slideLayouts/slideLayout211.xml" /><Relationship Id="rId4" Type="http://schemas.openxmlformats.org/officeDocument/2006/relationships/slideLayout" Target="../slideLayouts/slideLayout212.xml" /><Relationship Id="rId5" Type="http://schemas.openxmlformats.org/officeDocument/2006/relationships/slideLayout" Target="../slideLayouts/slideLayout213.xml" /><Relationship Id="rId6" Type="http://schemas.openxmlformats.org/officeDocument/2006/relationships/slideLayout" Target="../slideLayouts/slideLayout214.xml" /><Relationship Id="rId7" Type="http://schemas.openxmlformats.org/officeDocument/2006/relationships/slideLayout" Target="../slideLayouts/slideLayout215.xml" /><Relationship Id="rId8" Type="http://schemas.openxmlformats.org/officeDocument/2006/relationships/slideLayout" Target="../slideLayouts/slideLayout216.xml" /><Relationship Id="rId9" Type="http://schemas.openxmlformats.org/officeDocument/2006/relationships/slideLayout" Target="../slideLayouts/slideLayout217.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219.xml" /><Relationship Id="rId10" Type="http://schemas.openxmlformats.org/officeDocument/2006/relationships/slideLayout" Target="../slideLayouts/slideLayout228.xml" /><Relationship Id="rId11" Type="http://schemas.openxmlformats.org/officeDocument/2006/relationships/tags" Target="../tags/tag397.xml" /><Relationship Id="rId12" Type="http://schemas.openxmlformats.org/officeDocument/2006/relationships/oleObject" Target="../embeddings/oleObject7.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7.vml" /><Relationship Id="rId16" Type="http://schemas.openxmlformats.org/officeDocument/2006/relationships/theme" Target="../theme/theme8.xml" /><Relationship Id="rId2" Type="http://schemas.openxmlformats.org/officeDocument/2006/relationships/slideLayout" Target="../slideLayouts/slideLayout220.xml" /><Relationship Id="rId3" Type="http://schemas.openxmlformats.org/officeDocument/2006/relationships/slideLayout" Target="../slideLayouts/slideLayout221.xml" /><Relationship Id="rId4" Type="http://schemas.openxmlformats.org/officeDocument/2006/relationships/slideLayout" Target="../slideLayouts/slideLayout222.xml" /><Relationship Id="rId5" Type="http://schemas.openxmlformats.org/officeDocument/2006/relationships/slideLayout" Target="../slideLayouts/slideLayout223.xml" /><Relationship Id="rId6" Type="http://schemas.openxmlformats.org/officeDocument/2006/relationships/slideLayout" Target="../slideLayouts/slideLayout224.xml" /><Relationship Id="rId7" Type="http://schemas.openxmlformats.org/officeDocument/2006/relationships/slideLayout" Target="../slideLayouts/slideLayout225.xml" /><Relationship Id="rId8" Type="http://schemas.openxmlformats.org/officeDocument/2006/relationships/slideLayout" Target="../slideLayouts/slideLayout226.xml" /><Relationship Id="rId9" Type="http://schemas.openxmlformats.org/officeDocument/2006/relationships/slideLayout" Target="../slideLayouts/slideLayout227.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229.xml" /><Relationship Id="rId10" Type="http://schemas.openxmlformats.org/officeDocument/2006/relationships/slideLayout" Target="../slideLayouts/slideLayout238.xml" /><Relationship Id="rId11" Type="http://schemas.openxmlformats.org/officeDocument/2006/relationships/tags" Target="../tags/tag418.xml" /><Relationship Id="rId12" Type="http://schemas.openxmlformats.org/officeDocument/2006/relationships/oleObject" Target="../embeddings/oleObject8.bin" TargetMode="Internal" /><Relationship Id="rId13" Type="http://schemas.openxmlformats.org/officeDocument/2006/relationships/image" Target="../media/image3.emf" /><Relationship Id="rId14" Type="http://schemas.openxmlformats.org/officeDocument/2006/relationships/image" Target="../media/image4.jpeg" /><Relationship Id="rId15" Type="http://schemas.openxmlformats.org/officeDocument/2006/relationships/vmlDrawing" Target="../drawings/vmlDrawing8.vml" /><Relationship Id="rId16" Type="http://schemas.openxmlformats.org/officeDocument/2006/relationships/theme" Target="../theme/theme9.xml" /><Relationship Id="rId2" Type="http://schemas.openxmlformats.org/officeDocument/2006/relationships/slideLayout" Target="../slideLayouts/slideLayout230.xml" /><Relationship Id="rId3" Type="http://schemas.openxmlformats.org/officeDocument/2006/relationships/slideLayout" Target="../slideLayouts/slideLayout231.xml" /><Relationship Id="rId4" Type="http://schemas.openxmlformats.org/officeDocument/2006/relationships/slideLayout" Target="../slideLayouts/slideLayout232.xml" /><Relationship Id="rId5" Type="http://schemas.openxmlformats.org/officeDocument/2006/relationships/slideLayout" Target="../slideLayouts/slideLayout233.xml" /><Relationship Id="rId6" Type="http://schemas.openxmlformats.org/officeDocument/2006/relationships/slideLayout" Target="../slideLayouts/slideLayout234.xml" /><Relationship Id="rId7" Type="http://schemas.openxmlformats.org/officeDocument/2006/relationships/slideLayout" Target="../slideLayouts/slideLayout235.xml" /><Relationship Id="rId8" Type="http://schemas.openxmlformats.org/officeDocument/2006/relationships/slideLayout" Target="../slideLayouts/slideLayout236.xml" /><Relationship Id="rId9" Type="http://schemas.openxmlformats.org/officeDocument/2006/relationships/slideLayout" Target="../slideLayouts/slideLayout237.xml" /></Relationships>
</file>

<file path=ppt/slideMasters/slideMaster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name="">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Id="4294967295">
                <a:solidFill>
                  <a:schemeClr val="tx1">
                    <a:tint val="75000"/>
                  </a:schemeClr>
                </a:solidFill>
              </a:defRPr>
            </a:lvl1pPr>
          </a:lstStyle>
          <a:p>
            <a:fld id="{E8FD0B7A-F5DD-4F40-B4CB-3B2C354B893A}" type="datetimeFigureOut">
              <a:rPr lang="en-US" smtClean="0" smtId="4294967295"/>
              <a:t>11/7/2009</a:t>
            </a:fld>
            <a:endParaRPr lang="en-US" smtId="4294967295"/>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Id="4294967295">
                <a:solidFill>
                  <a:schemeClr val="tx1">
                    <a:tint val="75000"/>
                  </a:schemeClr>
                </a:solidFill>
              </a:defRPr>
            </a:lvl1pPr>
          </a:lstStyle>
          <a:p>
            <a:endParaRPr lang="en-US" smtId="4294967295"/>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Id="4294967295">
                <a:solidFill>
                  <a:schemeClr val="tx1">
                    <a:tint val="75000"/>
                  </a:schemeClr>
                </a:solidFill>
              </a:defRPr>
            </a:lvl1pPr>
          </a:lstStyle>
          <a:p>
            <a:fld id="{93AE1883-0942-4AA3-9DB2-9C7C3A0314B1}" type="slidenum">
              <a:rPr lang="en-US" smtClean="0" smtId="4294967295"/>
              <a:t>‹#›</a:t>
            </a:fld>
            <a:endParaRPr lang="en-US" smtId="429496729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smtId="4294967295">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smtId="4294967295">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smtId="4294967295">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smtId="4294967295">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9pPr>
    </p:bodyStyle>
    <p:other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315764135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6" name="think-cell Slide" r:id="rId12" progId="TCLayout.ActiveDocument.1">
                  <p:embed/>
                </p:oleObj>
              </mc:Choice>
              <mc:Fallback>
                <p:oleObj spid="_x0000_s1046"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345705744"/>
      </p:ext>
    </p:extLst>
  </p:cSld>
  <p:clrMap bg1="lt1" tx1="dk1" bg2="lt2" tx2="dk2" accent1="accent1" accent2="accent2" accent3="accent3" accent4="accent4" accent5="accent5" accent6="accent6" hlink="hlink" folHlink="folHlink"/>
  <p:sldLayoutIdLst>
    <p:sldLayoutId id="2147486537" r:id="rId1"/>
    <p:sldLayoutId id="2147486538" r:id="rId2"/>
    <p:sldLayoutId id="2147486539" r:id="rId3"/>
    <p:sldLayoutId id="2147486540" r:id="rId4"/>
    <p:sldLayoutId id="2147486541" r:id="rId5"/>
    <p:sldLayoutId id="2147486542" r:id="rId6"/>
    <p:sldLayoutId id="2147486543" r:id="rId7"/>
    <p:sldLayoutId id="2147486544" r:id="rId8"/>
    <p:sldLayoutId id="2147486545" r:id="rId9"/>
    <p:sldLayoutId id="2147486546"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2113353221"/>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7" name="think-cell Slide" r:id="rId12" progId="TCLayout.ActiveDocument.1">
                  <p:embed/>
                </p:oleObj>
              </mc:Choice>
              <mc:Fallback>
                <p:oleObj spid="_x0000_s1047"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532541981"/>
      </p:ext>
    </p:extLst>
  </p:cSld>
  <p:clrMap bg1="lt1" tx1="dk1" bg2="lt2" tx2="dk2" accent1="accent1" accent2="accent2" accent3="accent3" accent4="accent4" accent5="accent5" accent6="accent6" hlink="hlink" folHlink="folHlink"/>
  <p:sldLayoutIdLst>
    <p:sldLayoutId id="2147486548" r:id="rId1"/>
    <p:sldLayoutId id="2147486549" r:id="rId2"/>
    <p:sldLayoutId id="2147486550" r:id="rId3"/>
    <p:sldLayoutId id="2147486551" r:id="rId4"/>
    <p:sldLayoutId id="2147486552" r:id="rId5"/>
    <p:sldLayoutId id="2147486553" r:id="rId6"/>
    <p:sldLayoutId id="2147486554" r:id="rId7"/>
    <p:sldLayoutId id="2147486555" r:id="rId8"/>
    <p:sldLayoutId id="2147486556" r:id="rId9"/>
    <p:sldLayoutId id="2147486557"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2164653198"/>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8" name="think-cell Slide" r:id="rId12" progId="TCLayout.ActiveDocument.1">
                  <p:embed/>
                </p:oleObj>
              </mc:Choice>
              <mc:Fallback>
                <p:oleObj spid="_x0000_s1048"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081829668"/>
      </p:ext>
    </p:extLst>
  </p:cSld>
  <p:clrMap bg1="lt1" tx1="dk1" bg2="lt2" tx2="dk2" accent1="accent1" accent2="accent2" accent3="accent3" accent4="accent4" accent5="accent5" accent6="accent6" hlink="hlink" folHlink="folHlink"/>
  <p:sldLayoutIdLst>
    <p:sldLayoutId id="2147486559" r:id="rId1"/>
    <p:sldLayoutId id="2147486560" r:id="rId2"/>
    <p:sldLayoutId id="2147486561" r:id="rId3"/>
    <p:sldLayoutId id="2147486562" r:id="rId4"/>
    <p:sldLayoutId id="2147486563" r:id="rId5"/>
    <p:sldLayoutId id="2147486564" r:id="rId6"/>
    <p:sldLayoutId id="2147486565" r:id="rId7"/>
    <p:sldLayoutId id="2147486566" r:id="rId8"/>
    <p:sldLayoutId id="2147486567" r:id="rId9"/>
    <p:sldLayoutId id="2147486568"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2847653132"/>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9" name="think-cell Slide" r:id="rId12" progId="TCLayout.ActiveDocument.1">
                  <p:embed/>
                </p:oleObj>
              </mc:Choice>
              <mc:Fallback>
                <p:oleObj spid="_x0000_s1049"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474005482"/>
      </p:ext>
    </p:extLst>
  </p:cSld>
  <p:clrMap bg1="lt1" tx1="dk1" bg2="lt2" tx2="dk2" accent1="accent1" accent2="accent2" accent3="accent3" accent4="accent4" accent5="accent5" accent6="accent6" hlink="hlink" folHlink="folHlink"/>
  <p:sldLayoutIdLst>
    <p:sldLayoutId id="2147486570" r:id="rId1"/>
    <p:sldLayoutId id="2147486571" r:id="rId2"/>
    <p:sldLayoutId id="2147486572" r:id="rId3"/>
    <p:sldLayoutId id="2147486573" r:id="rId4"/>
    <p:sldLayoutId id="2147486574" r:id="rId5"/>
    <p:sldLayoutId id="2147486575" r:id="rId6"/>
    <p:sldLayoutId id="2147486576" r:id="rId7"/>
    <p:sldLayoutId id="2147486577" r:id="rId8"/>
    <p:sldLayoutId id="2147486578" r:id="rId9"/>
    <p:sldLayoutId id="2147486579"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1957795480"/>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50" name="think-cell Slide" r:id="rId12" progId="TCLayout.ActiveDocument.1">
                  <p:embed/>
                </p:oleObj>
              </mc:Choice>
              <mc:Fallback>
                <p:oleObj spid="_x0000_s1050"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824323885"/>
      </p:ext>
    </p:extLst>
  </p:cSld>
  <p:clrMap bg1="lt1" tx1="dk1" bg2="lt2" tx2="dk2" accent1="accent1" accent2="accent2" accent3="accent3" accent4="accent4" accent5="accent5" accent6="accent6" hlink="hlink" folHlink="folHlink"/>
  <p:sldLayoutIdLst>
    <p:sldLayoutId id="2147486581" r:id="rId1"/>
    <p:sldLayoutId id="2147486582" r:id="rId2"/>
    <p:sldLayoutId id="2147486583" r:id="rId3"/>
    <p:sldLayoutId id="2147486584" r:id="rId4"/>
    <p:sldLayoutId id="2147486585" r:id="rId5"/>
    <p:sldLayoutId id="2147486586" r:id="rId6"/>
    <p:sldLayoutId id="2147486587" r:id="rId7"/>
    <p:sldLayoutId id="2147486588" r:id="rId8"/>
    <p:sldLayoutId id="2147486589" r:id="rId9"/>
    <p:sldLayoutId id="2147486590"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7627121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51" name="think-cell Slide" r:id="rId12" progId="TCLayout.ActiveDocument.1">
                  <p:embed/>
                </p:oleObj>
              </mc:Choice>
              <mc:Fallback>
                <p:oleObj spid="_x0000_s1051"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874948153"/>
      </p:ext>
    </p:extLst>
  </p:cSld>
  <p:clrMap bg1="lt1" tx1="dk1" bg2="lt2" tx2="dk2" accent1="accent1" accent2="accent2" accent3="accent3" accent4="accent4" accent5="accent5" accent6="accent6" hlink="hlink" folHlink="folHlink"/>
  <p:sldLayoutIdLst>
    <p:sldLayoutId id="2147486592" r:id="rId1"/>
    <p:sldLayoutId id="2147486593" r:id="rId2"/>
    <p:sldLayoutId id="2147486594" r:id="rId3"/>
    <p:sldLayoutId id="2147486595" r:id="rId4"/>
    <p:sldLayoutId id="2147486596" r:id="rId5"/>
    <p:sldLayoutId id="2147486597" r:id="rId6"/>
    <p:sldLayoutId id="2147486598" r:id="rId7"/>
    <p:sldLayoutId id="2147486599" r:id="rId8"/>
    <p:sldLayoutId id="2147486600" r:id="rId9"/>
    <p:sldLayoutId id="2147486601"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3468686870"/>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52" name="think-cell Slide" r:id="rId12" progId="TCLayout.ActiveDocument.1">
                  <p:embed/>
                </p:oleObj>
              </mc:Choice>
              <mc:Fallback>
                <p:oleObj spid="_x0000_s1052"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4150053202"/>
      </p:ext>
    </p:extLst>
  </p:cSld>
  <p:clrMap bg1="lt1" tx1="dk1" bg2="lt2" tx2="dk2" accent1="accent1" accent2="accent2" accent3="accent3" accent4="accent4" accent5="accent5" accent6="accent6" hlink="hlink" folHlink="folHlink"/>
  <p:sldLayoutIdLst>
    <p:sldLayoutId id="2147486603" r:id="rId1"/>
    <p:sldLayoutId id="2147486604" r:id="rId2"/>
    <p:sldLayoutId id="2147486605" r:id="rId3"/>
    <p:sldLayoutId id="2147486606" r:id="rId4"/>
    <p:sldLayoutId id="2147486607" r:id="rId5"/>
    <p:sldLayoutId id="2147486608" r:id="rId6"/>
    <p:sldLayoutId id="2147486609" r:id="rId7"/>
    <p:sldLayoutId id="2147486610" r:id="rId8"/>
    <p:sldLayoutId id="2147486611" r:id="rId9"/>
    <p:sldLayoutId id="2147486612"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88581331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53" name="think-cell Slide" r:id="rId12" progId="TCLayout.ActiveDocument.1">
                  <p:embed/>
                </p:oleObj>
              </mc:Choice>
              <mc:Fallback>
                <p:oleObj spid="_x0000_s1053"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896585541"/>
      </p:ext>
    </p:extLst>
  </p:cSld>
  <p:clrMap bg1="lt1" tx1="dk1" bg2="lt2" tx2="dk2" accent1="accent1" accent2="accent2" accent3="accent3" accent4="accent4" accent5="accent5" accent6="accent6" hlink="hlink" folHlink="folHlink"/>
  <p:sldLayoutIdLst>
    <p:sldLayoutId id="2147486614" r:id="rId1"/>
    <p:sldLayoutId id="2147486615" r:id="rId2"/>
    <p:sldLayoutId id="2147486616" r:id="rId3"/>
    <p:sldLayoutId id="2147486617" r:id="rId4"/>
    <p:sldLayoutId id="2147486618" r:id="rId5"/>
    <p:sldLayoutId id="2147486619" r:id="rId6"/>
    <p:sldLayoutId id="2147486620" r:id="rId7"/>
    <p:sldLayoutId id="2147486621" r:id="rId8"/>
    <p:sldLayoutId id="2147486622" r:id="rId9"/>
    <p:sldLayoutId id="2147486623"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574949533"/>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54" name="think-cell Slide" r:id="rId12" progId="TCLayout.ActiveDocument.1">
                  <p:embed/>
                </p:oleObj>
              </mc:Choice>
              <mc:Fallback>
                <p:oleObj spid="_x0000_s1054"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4060319792"/>
      </p:ext>
    </p:extLst>
  </p:cSld>
  <p:clrMap bg1="lt1" tx1="dk1" bg2="lt2" tx2="dk2" accent1="accent1" accent2="accent2" accent3="accent3" accent4="accent4" accent5="accent5" accent6="accent6" hlink="hlink" folHlink="folHlink"/>
  <p:sldLayoutIdLst>
    <p:sldLayoutId id="2147486625" r:id="rId1"/>
    <p:sldLayoutId id="2147486626" r:id="rId2"/>
    <p:sldLayoutId id="2147486627" r:id="rId3"/>
    <p:sldLayoutId id="2147486628" r:id="rId4"/>
    <p:sldLayoutId id="2147486629" r:id="rId5"/>
    <p:sldLayoutId id="2147486630" r:id="rId6"/>
    <p:sldLayoutId id="2147486631" r:id="rId7"/>
    <p:sldLayoutId id="2147486632" r:id="rId8"/>
    <p:sldLayoutId id="2147486633" r:id="rId9"/>
    <p:sldLayoutId id="2147486634"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1191225755"/>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55" name="think-cell Slide" r:id="rId12" progId="TCLayout.ActiveDocument.1">
                  <p:embed/>
                </p:oleObj>
              </mc:Choice>
              <mc:Fallback>
                <p:oleObj spid="_x0000_s1055"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195803512"/>
      </p:ext>
    </p:extLst>
  </p:cSld>
  <p:clrMap bg1="lt1" tx1="dk1" bg2="lt2" tx2="dk2" accent1="accent1" accent2="accent2" accent3="accent3" accent4="accent4" accent5="accent5" accent6="accent6" hlink="hlink" folHlink="folHlink"/>
  <p:sldLayoutIdLst>
    <p:sldLayoutId id="2147486636" r:id="rId1"/>
    <p:sldLayoutId id="2147486637" r:id="rId2"/>
    <p:sldLayoutId id="2147486638" r:id="rId3"/>
    <p:sldLayoutId id="2147486639" r:id="rId4"/>
    <p:sldLayoutId id="2147486640" r:id="rId5"/>
    <p:sldLayoutId id="2147486641" r:id="rId6"/>
    <p:sldLayoutId id="2147486642" r:id="rId7"/>
    <p:sldLayoutId id="2147486643" r:id="rId8"/>
    <p:sldLayoutId id="2147486644" r:id="rId9"/>
    <p:sldLayoutId id="2147486645"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58"/>
            </p:custDataLst>
            <p:extLst>
              <p:ext uri="{D42A27DB-BD31-4B8C-83A1-F6EECF244321}">
                <p14:modId xmlns:p14="http://schemas.microsoft.com/office/powerpoint/2010/main" val="1620208969"/>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38" name="think-cell Slide" r:id="rId159" progId="TCLayout.ActiveDocument.1">
                  <p:embed/>
                </p:oleObj>
              </mc:Choice>
              <mc:Fallback>
                <p:oleObj spid="_x0000_s1038" name="think-cell Slide" r:id="rId159" progId="TCLayout.ActiveDocument.1">
                  <p:embed/>
                  <p:pic>
                    <p:nvPicPr>
                      <p:cNvPr id="0" name="OLE substitute image"/>
                      <p:cNvPicPr/>
                      <p:nvPr/>
                    </p:nvPicPr>
                    <p:blipFill>
                      <a:blip r:embed="rId160"/>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smtClean="0">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76565" y="6597636"/>
            <a:ext cx="73098"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1</a:t>
            </a:fld>
          </a:p>
        </p:txBody>
      </p:sp>
      <p:sp>
        <p:nvSpPr>
          <p:cNvPr id="57" name="Source" hidden="1"/>
          <p:cNvSpPr txBox="1"/>
          <p:nvPr/>
        </p:nvSpPr>
        <p:spPr>
          <a:xfrm>
            <a:off x="681415" y="6711203"/>
            <a:ext cx="669006"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smtClean="0">
                <a:solidFill>
                  <a:srgbClr val="000000"/>
                </a:solidFill>
                <a:sym typeface="+mn-lt"/>
              </a:rPr>
              <a:t>Source: xxx</a:t>
            </a:r>
          </a:p>
        </p:txBody>
      </p:sp>
      <p:sp>
        <p:nvSpPr>
          <p:cNvPr id="56" name="Notes" hidden="1"/>
          <p:cNvSpPr txBox="1"/>
          <p:nvPr/>
        </p:nvSpPr>
        <p:spPr>
          <a:xfrm>
            <a:off x="681405" y="6418697"/>
            <a:ext cx="405217"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smtClean="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smtClean="0">
                <a:solidFill>
                  <a:srgbClr val="000000"/>
                </a:solidFill>
                <a:sym typeface="+mn-lt"/>
              </a:endParaRPr>
            </a:p>
          </p:txBody>
        </p:sp>
        <p:sp>
          <p:nvSpPr>
            <p:cNvPr id="50" name="LegendText"/>
            <p:cNvSpPr txBox="1"/>
            <p:nvPr/>
          </p:nvSpPr>
          <p:spPr>
            <a:xfrm>
              <a:off x="1036639" y="6196726"/>
              <a:ext cx="514732"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smtClea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smtClean="0">
                <a:solidFill>
                  <a:srgbClr val="000000"/>
                </a:solidFill>
                <a:sym typeface="+mn-lt"/>
              </a:rPr>
              <a:t>15 Point Text: Level 0</a:t>
            </a:r>
            <a:endParaRPr lang="en-US" sz="1500" smtClean="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smtClean="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smtClean="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smtClean="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smtClean="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6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Tree>
    <p:extLst>
      <p:ext uri="{BB962C8B-B14F-4D97-AF65-F5344CB8AC3E}">
        <p14:creationId xmlns:p14="http://schemas.microsoft.com/office/powerpoint/2010/main" val="570241178"/>
      </p:ext>
    </p:extLst>
  </p:cSld>
  <p:clrMap bg1="lt1" tx1="dk1" bg2="lt2" tx2="dk2" accent1="accent1" accent2="accent2" accent3="accent3" accent4="accent4" accent5="accent5" accent6="accent6" hlink="hlink" folHlink="folHlink"/>
  <p:sldLayoutIdLst>
    <p:sldLayoutId id="2147483660" r:id="rId1"/>
    <p:sldLayoutId id="2147486303" r:id="rId2"/>
    <p:sldLayoutId id="2147486304" r:id="rId3"/>
    <p:sldLayoutId id="2147486305" r:id="rId4"/>
    <p:sldLayoutId id="2147486306" r:id="rId5"/>
    <p:sldLayoutId id="2147486307" r:id="rId6"/>
    <p:sldLayoutId id="2147486308" r:id="rId7"/>
    <p:sldLayoutId id="2147486309" r:id="rId8"/>
    <p:sldLayoutId id="2147486310" r:id="rId9"/>
    <p:sldLayoutId id="2147486311" r:id="rId10"/>
    <p:sldLayoutId id="2147486312" r:id="rId11"/>
    <p:sldLayoutId id="2147486313" r:id="rId12"/>
    <p:sldLayoutId id="2147486314" r:id="rId13"/>
    <p:sldLayoutId id="2147486315" r:id="rId14"/>
    <p:sldLayoutId id="2147486316" r:id="rId15"/>
    <p:sldLayoutId id="2147486317" r:id="rId16"/>
    <p:sldLayoutId id="2147486318" r:id="rId17"/>
    <p:sldLayoutId id="2147486319" r:id="rId18"/>
    <p:sldLayoutId id="2147486320" r:id="rId19"/>
    <p:sldLayoutId id="2147486321" r:id="rId20"/>
    <p:sldLayoutId id="2147486322" r:id="rId21"/>
    <p:sldLayoutId id="2147486323" r:id="rId22"/>
    <p:sldLayoutId id="2147486324" r:id="rId23"/>
    <p:sldLayoutId id="2147486325" r:id="rId24"/>
    <p:sldLayoutId id="2147486326" r:id="rId25"/>
    <p:sldLayoutId id="2147486327" r:id="rId26"/>
    <p:sldLayoutId id="2147486328" r:id="rId27"/>
    <p:sldLayoutId id="2147486329" r:id="rId28"/>
    <p:sldLayoutId id="2147486330" r:id="rId29"/>
    <p:sldLayoutId id="2147486331" r:id="rId30"/>
    <p:sldLayoutId id="2147486332" r:id="rId31"/>
    <p:sldLayoutId id="2147486333" r:id="rId32"/>
    <p:sldLayoutId id="2147486334" r:id="rId33"/>
    <p:sldLayoutId id="2147486335" r:id="rId34"/>
    <p:sldLayoutId id="2147486336" r:id="rId35"/>
    <p:sldLayoutId id="2147486337" r:id="rId36"/>
    <p:sldLayoutId id="2147486338" r:id="rId37"/>
    <p:sldLayoutId id="2147486339" r:id="rId38"/>
    <p:sldLayoutId id="2147486340" r:id="rId39"/>
    <p:sldLayoutId id="2147486341" r:id="rId40"/>
    <p:sldLayoutId id="2147486342" r:id="rId41"/>
    <p:sldLayoutId id="2147486343" r:id="rId42"/>
    <p:sldLayoutId id="2147486344" r:id="rId43"/>
    <p:sldLayoutId id="2147486345" r:id="rId44"/>
    <p:sldLayoutId id="2147486346" r:id="rId45"/>
    <p:sldLayoutId id="2147486347" r:id="rId46"/>
    <p:sldLayoutId id="2147486348" r:id="rId47"/>
    <p:sldLayoutId id="2147486349" r:id="rId48"/>
    <p:sldLayoutId id="2147486350" r:id="rId49"/>
    <p:sldLayoutId id="2147486351" r:id="rId50"/>
    <p:sldLayoutId id="2147486352" r:id="rId51"/>
    <p:sldLayoutId id="2147486353" r:id="rId52"/>
    <p:sldLayoutId id="2147486354" r:id="rId53"/>
    <p:sldLayoutId id="2147486355" r:id="rId54"/>
    <p:sldLayoutId id="2147486356" r:id="rId55"/>
    <p:sldLayoutId id="2147486357" r:id="rId56"/>
    <p:sldLayoutId id="2147486358" r:id="rId57"/>
    <p:sldLayoutId id="2147486359" r:id="rId58"/>
    <p:sldLayoutId id="2147486360" r:id="rId59"/>
    <p:sldLayoutId id="2147486361" r:id="rId60"/>
    <p:sldLayoutId id="2147486362" r:id="rId61"/>
    <p:sldLayoutId id="2147486363" r:id="rId62"/>
    <p:sldLayoutId id="2147486364" r:id="rId63"/>
    <p:sldLayoutId id="2147486365" r:id="rId64"/>
    <p:sldLayoutId id="2147486366" r:id="rId65"/>
    <p:sldLayoutId id="2147486367" r:id="rId66"/>
    <p:sldLayoutId id="2147486368" r:id="rId67"/>
    <p:sldLayoutId id="2147486369" r:id="rId68"/>
    <p:sldLayoutId id="2147486370" r:id="rId69"/>
    <p:sldLayoutId id="2147486371" r:id="rId70"/>
    <p:sldLayoutId id="2147486372" r:id="rId71"/>
    <p:sldLayoutId id="2147486373" r:id="rId72"/>
    <p:sldLayoutId id="2147486374" r:id="rId73"/>
    <p:sldLayoutId id="2147486375" r:id="rId74"/>
    <p:sldLayoutId id="2147486376" r:id="rId75"/>
    <p:sldLayoutId id="2147486377" r:id="rId76"/>
    <p:sldLayoutId id="2147486378" r:id="rId77"/>
    <p:sldLayoutId id="2147486379" r:id="rId78"/>
    <p:sldLayoutId id="2147486380" r:id="rId79"/>
    <p:sldLayoutId id="2147486381" r:id="rId80"/>
    <p:sldLayoutId id="2147486382" r:id="rId81"/>
    <p:sldLayoutId id="2147486383" r:id="rId82"/>
    <p:sldLayoutId id="2147486384" r:id="rId83"/>
    <p:sldLayoutId id="2147486385" r:id="rId84"/>
    <p:sldLayoutId id="2147486386" r:id="rId85"/>
    <p:sldLayoutId id="2147486387" r:id="rId86"/>
    <p:sldLayoutId id="2147486388" r:id="rId87"/>
    <p:sldLayoutId id="2147486389" r:id="rId88"/>
    <p:sldLayoutId id="2147486390" r:id="rId89"/>
    <p:sldLayoutId id="2147486391" r:id="rId90"/>
    <p:sldLayoutId id="2147486392" r:id="rId91"/>
    <p:sldLayoutId id="2147486393" r:id="rId92"/>
    <p:sldLayoutId id="2147486394" r:id="rId93"/>
    <p:sldLayoutId id="2147486395" r:id="rId94"/>
    <p:sldLayoutId id="2147486396" r:id="rId95"/>
    <p:sldLayoutId id="2147486397" r:id="rId96"/>
    <p:sldLayoutId id="2147486398" r:id="rId97"/>
    <p:sldLayoutId id="2147486399" r:id="rId98"/>
    <p:sldLayoutId id="2147486400" r:id="rId99"/>
    <p:sldLayoutId id="2147486401" r:id="rId100"/>
    <p:sldLayoutId id="2147486402" r:id="rId101"/>
    <p:sldLayoutId id="2147486403" r:id="rId102"/>
    <p:sldLayoutId id="2147486404" r:id="rId103"/>
    <p:sldLayoutId id="2147486405" r:id="rId104"/>
    <p:sldLayoutId id="2147486406" r:id="rId105"/>
    <p:sldLayoutId id="2147486407" r:id="rId106"/>
    <p:sldLayoutId id="2147486408" r:id="rId107"/>
    <p:sldLayoutId id="2147486409" r:id="rId108"/>
    <p:sldLayoutId id="2147486410" r:id="rId109"/>
    <p:sldLayoutId id="2147486411" r:id="rId110"/>
    <p:sldLayoutId id="2147486412" r:id="rId111"/>
    <p:sldLayoutId id="2147486413" r:id="rId112"/>
    <p:sldLayoutId id="2147486414" r:id="rId113"/>
    <p:sldLayoutId id="2147486415" r:id="rId114"/>
    <p:sldLayoutId id="2147486416" r:id="rId115"/>
    <p:sldLayoutId id="2147486417" r:id="rId116"/>
    <p:sldLayoutId id="2147486418" r:id="rId117"/>
    <p:sldLayoutId id="2147486419" r:id="rId118"/>
    <p:sldLayoutId id="2147486420" r:id="rId119"/>
    <p:sldLayoutId id="2147486421" r:id="rId120"/>
    <p:sldLayoutId id="2147486422" r:id="rId121"/>
    <p:sldLayoutId id="2147486423" r:id="rId122"/>
    <p:sldLayoutId id="2147486424" r:id="rId123"/>
    <p:sldLayoutId id="2147486425" r:id="rId124"/>
    <p:sldLayoutId id="2147486426" r:id="rId125"/>
    <p:sldLayoutId id="2147486427" r:id="rId126"/>
    <p:sldLayoutId id="2147486428" r:id="rId127"/>
    <p:sldLayoutId id="2147486429" r:id="rId128"/>
    <p:sldLayoutId id="2147486430" r:id="rId129"/>
    <p:sldLayoutId id="2147486431" r:id="rId130"/>
    <p:sldLayoutId id="2147486432" r:id="rId131"/>
    <p:sldLayoutId id="2147486433" r:id="rId132"/>
    <p:sldLayoutId id="2147486434" r:id="rId133"/>
    <p:sldLayoutId id="2147486435" r:id="rId134"/>
    <p:sldLayoutId id="2147486436" r:id="rId135"/>
    <p:sldLayoutId id="2147486437" r:id="rId136"/>
    <p:sldLayoutId id="2147486438" r:id="rId137"/>
    <p:sldLayoutId id="2147486439" r:id="rId138"/>
    <p:sldLayoutId id="2147486440" r:id="rId139"/>
    <p:sldLayoutId id="2147486441" r:id="rId140"/>
    <p:sldLayoutId id="2147486442" r:id="rId141"/>
    <p:sldLayoutId id="2147486443" r:id="rId142"/>
    <p:sldLayoutId id="2147486444" r:id="rId143"/>
    <p:sldLayoutId id="2147486445" r:id="rId144"/>
    <p:sldLayoutId id="2147486446" r:id="rId145"/>
    <p:sldLayoutId id="2147486447" r:id="rId146"/>
    <p:sldLayoutId id="2147486448" r:id="rId147"/>
    <p:sldLayoutId id="2147486449" r:id="rId148"/>
    <p:sldLayoutId id="2147486450" r:id="rId149"/>
    <p:sldLayoutId id="2147486451" r:id="rId150"/>
    <p:sldLayoutId id="2147486452" r:id="rId151"/>
    <p:sldLayoutId id="2147486453" r:id="rId152"/>
    <p:sldLayoutId id="2147486454" r:id="rId153"/>
    <p:sldLayoutId id="2147486455" r:id="rId154"/>
    <p:sldLayoutId id="2147486456" r:id="rId155"/>
    <p:sldLayoutId id="2147486457" r:id="rId156"/>
    <p:sldLayoutId id="2147486458" r:id="rId157"/>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233721235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56" name="think-cell Slide" r:id="rId12" progId="TCLayout.ActiveDocument.1">
                  <p:embed/>
                </p:oleObj>
              </mc:Choice>
              <mc:Fallback>
                <p:oleObj spid="_x0000_s1056"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201743001"/>
      </p:ext>
    </p:extLst>
  </p:cSld>
  <p:clrMap bg1="lt1" tx1="dk1" bg2="lt2" tx2="dk2" accent1="accent1" accent2="accent2" accent3="accent3" accent4="accent4" accent5="accent5" accent6="accent6" hlink="hlink" folHlink="folHlink"/>
  <p:sldLayoutIdLst>
    <p:sldLayoutId id="2147486647" r:id="rId1"/>
    <p:sldLayoutId id="2147486648" r:id="rId2"/>
    <p:sldLayoutId id="2147486649" r:id="rId3"/>
    <p:sldLayoutId id="2147486650" r:id="rId4"/>
    <p:sldLayoutId id="2147486651" r:id="rId5"/>
    <p:sldLayoutId id="2147486652" r:id="rId6"/>
    <p:sldLayoutId id="2147486653" r:id="rId7"/>
    <p:sldLayoutId id="2147486654" r:id="rId8"/>
    <p:sldLayoutId id="2147486655" r:id="rId9"/>
    <p:sldLayoutId id="2147486656"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40593339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57" name="think-cell Slide" r:id="rId12" progId="TCLayout.ActiveDocument.1">
                  <p:embed/>
                </p:oleObj>
              </mc:Choice>
              <mc:Fallback>
                <p:oleObj spid="_x0000_s1057"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975249903"/>
      </p:ext>
    </p:extLst>
  </p:cSld>
  <p:clrMap bg1="lt1" tx1="dk1" bg2="lt2" tx2="dk2" accent1="accent1" accent2="accent2" accent3="accent3" accent4="accent4" accent5="accent5" accent6="accent6" hlink="hlink" folHlink="folHlink"/>
  <p:sldLayoutIdLst>
    <p:sldLayoutId id="2147486658" r:id="rId1"/>
    <p:sldLayoutId id="2147486659" r:id="rId2"/>
    <p:sldLayoutId id="2147486660" r:id="rId3"/>
    <p:sldLayoutId id="2147486661" r:id="rId4"/>
    <p:sldLayoutId id="2147486662" r:id="rId5"/>
    <p:sldLayoutId id="2147486663" r:id="rId6"/>
    <p:sldLayoutId id="2147486664" r:id="rId7"/>
    <p:sldLayoutId id="2147486665" r:id="rId8"/>
    <p:sldLayoutId id="2147486666" r:id="rId9"/>
    <p:sldLayoutId id="2147486667"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2257916296"/>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58" name="think-cell Slide" r:id="rId12" progId="TCLayout.ActiveDocument.1">
                  <p:embed/>
                </p:oleObj>
              </mc:Choice>
              <mc:Fallback>
                <p:oleObj spid="_x0000_s1058"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073983353"/>
      </p:ext>
    </p:extLst>
  </p:cSld>
  <p:clrMap bg1="lt1" tx1="dk1" bg2="lt2" tx2="dk2" accent1="accent1" accent2="accent2" accent3="accent3" accent4="accent4" accent5="accent5" accent6="accent6" hlink="hlink" folHlink="folHlink"/>
  <p:sldLayoutIdLst>
    <p:sldLayoutId id="2147486669" r:id="rId1"/>
    <p:sldLayoutId id="2147486670" r:id="rId2"/>
    <p:sldLayoutId id="2147486671" r:id="rId3"/>
    <p:sldLayoutId id="2147486672" r:id="rId4"/>
    <p:sldLayoutId id="2147486673" r:id="rId5"/>
    <p:sldLayoutId id="2147486674" r:id="rId6"/>
    <p:sldLayoutId id="2147486675" r:id="rId7"/>
    <p:sldLayoutId id="2147486676" r:id="rId8"/>
    <p:sldLayoutId id="2147486677" r:id="rId9"/>
    <p:sldLayoutId id="2147486678"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3041382003"/>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59" name="think-cell Slide" r:id="rId12" progId="TCLayout.ActiveDocument.1">
                  <p:embed/>
                </p:oleObj>
              </mc:Choice>
              <mc:Fallback>
                <p:oleObj spid="_x0000_s1059"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007290183"/>
      </p:ext>
    </p:extLst>
  </p:cSld>
  <p:clrMap bg1="lt1" tx1="dk1" bg2="lt2" tx2="dk2" accent1="accent1" accent2="accent2" accent3="accent3" accent4="accent4" accent5="accent5" accent6="accent6" hlink="hlink" folHlink="folHlink"/>
  <p:sldLayoutIdLst>
    <p:sldLayoutId id="2147486680" r:id="rId1"/>
    <p:sldLayoutId id="2147486681" r:id="rId2"/>
    <p:sldLayoutId id="2147486682" r:id="rId3"/>
    <p:sldLayoutId id="2147486683" r:id="rId4"/>
    <p:sldLayoutId id="2147486684" r:id="rId5"/>
    <p:sldLayoutId id="2147486685" r:id="rId6"/>
    <p:sldLayoutId id="2147486686" r:id="rId7"/>
    <p:sldLayoutId id="2147486687" r:id="rId8"/>
    <p:sldLayoutId id="2147486688" r:id="rId9"/>
    <p:sldLayoutId id="2147486689"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2264396682"/>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60" name="think-cell Slide" r:id="rId12" progId="TCLayout.ActiveDocument.1">
                  <p:embed/>
                </p:oleObj>
              </mc:Choice>
              <mc:Fallback>
                <p:oleObj spid="_x0000_s1060"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632169637"/>
      </p:ext>
    </p:extLst>
  </p:cSld>
  <p:clrMap bg1="lt1" tx1="dk1" bg2="lt2" tx2="dk2" accent1="accent1" accent2="accent2" accent3="accent3" accent4="accent4" accent5="accent5" accent6="accent6" hlink="hlink" folHlink="folHlink"/>
  <p:sldLayoutIdLst>
    <p:sldLayoutId id="2147486691" r:id="rId1"/>
    <p:sldLayoutId id="2147486692" r:id="rId2"/>
    <p:sldLayoutId id="2147486693" r:id="rId3"/>
    <p:sldLayoutId id="2147486694" r:id="rId4"/>
    <p:sldLayoutId id="2147486695" r:id="rId5"/>
    <p:sldLayoutId id="2147486696" r:id="rId6"/>
    <p:sldLayoutId id="2147486697" r:id="rId7"/>
    <p:sldLayoutId id="2147486698" r:id="rId8"/>
    <p:sldLayoutId id="2147486699" r:id="rId9"/>
    <p:sldLayoutId id="2147486700"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3499487991"/>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61" name="think-cell Slide" r:id="rId12" progId="TCLayout.ActiveDocument.1">
                  <p:embed/>
                </p:oleObj>
              </mc:Choice>
              <mc:Fallback>
                <p:oleObj spid="_x0000_s1061"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594114920"/>
      </p:ext>
    </p:extLst>
  </p:cSld>
  <p:clrMap bg1="lt1" tx1="dk1" bg2="lt2" tx2="dk2" accent1="accent1" accent2="accent2" accent3="accent3" accent4="accent4" accent5="accent5" accent6="accent6" hlink="hlink" folHlink="folHlink"/>
  <p:sldLayoutIdLst>
    <p:sldLayoutId id="2147486702" r:id="rId1"/>
    <p:sldLayoutId id="2147486703" r:id="rId2"/>
    <p:sldLayoutId id="2147486704" r:id="rId3"/>
    <p:sldLayoutId id="2147486705" r:id="rId4"/>
    <p:sldLayoutId id="2147486706" r:id="rId5"/>
    <p:sldLayoutId id="2147486707" r:id="rId6"/>
    <p:sldLayoutId id="2147486708" r:id="rId7"/>
    <p:sldLayoutId id="2147486709" r:id="rId8"/>
    <p:sldLayoutId id="2147486710" r:id="rId9"/>
    <p:sldLayoutId id="2147486711"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4194337078"/>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62" name="think-cell Slide" r:id="rId12" progId="TCLayout.ActiveDocument.1">
                  <p:embed/>
                </p:oleObj>
              </mc:Choice>
              <mc:Fallback>
                <p:oleObj spid="_x0000_s1062"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832128829"/>
      </p:ext>
    </p:extLst>
  </p:cSld>
  <p:clrMap bg1="lt1" tx1="dk1" bg2="lt2" tx2="dk2" accent1="accent1" accent2="accent2" accent3="accent3" accent4="accent4" accent5="accent5" accent6="accent6" hlink="hlink" folHlink="folHlink"/>
  <p:sldLayoutIdLst>
    <p:sldLayoutId id="2147486713" r:id="rId1"/>
    <p:sldLayoutId id="2147486714" r:id="rId2"/>
    <p:sldLayoutId id="2147486715" r:id="rId3"/>
    <p:sldLayoutId id="2147486716" r:id="rId4"/>
    <p:sldLayoutId id="2147486717" r:id="rId5"/>
    <p:sldLayoutId id="2147486718" r:id="rId6"/>
    <p:sldLayoutId id="2147486719" r:id="rId7"/>
    <p:sldLayoutId id="2147486720" r:id="rId8"/>
    <p:sldLayoutId id="2147486721" r:id="rId9"/>
    <p:sldLayoutId id="2147486722"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3149243131"/>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63" name="think-cell Slide" r:id="rId12" progId="TCLayout.ActiveDocument.1">
                  <p:embed/>
                </p:oleObj>
              </mc:Choice>
              <mc:Fallback>
                <p:oleObj spid="_x0000_s1063"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37260348"/>
      </p:ext>
    </p:extLst>
  </p:cSld>
  <p:clrMap bg1="lt1" tx1="dk1" bg2="lt2" tx2="dk2" accent1="accent1" accent2="accent2" accent3="accent3" accent4="accent4" accent5="accent5" accent6="accent6" hlink="hlink" folHlink="folHlink"/>
  <p:sldLayoutIdLst>
    <p:sldLayoutId id="2147486724" r:id="rId1"/>
    <p:sldLayoutId id="2147486725" r:id="rId2"/>
    <p:sldLayoutId id="2147486726" r:id="rId3"/>
    <p:sldLayoutId id="2147486727" r:id="rId4"/>
    <p:sldLayoutId id="2147486728" r:id="rId5"/>
    <p:sldLayoutId id="2147486729" r:id="rId6"/>
    <p:sldLayoutId id="2147486730" r:id="rId7"/>
    <p:sldLayoutId id="2147486731" r:id="rId8"/>
    <p:sldLayoutId id="2147486732" r:id="rId9"/>
    <p:sldLayoutId id="2147486733"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3937317646"/>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64" name="think-cell Slide" r:id="rId12" progId="TCLayout.ActiveDocument.1">
                  <p:embed/>
                </p:oleObj>
              </mc:Choice>
              <mc:Fallback>
                <p:oleObj spid="_x0000_s1064"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286570855"/>
      </p:ext>
    </p:extLst>
  </p:cSld>
  <p:clrMap bg1="lt1" tx1="dk1" bg2="lt2" tx2="dk2" accent1="accent1" accent2="accent2" accent3="accent3" accent4="accent4" accent5="accent5" accent6="accent6" hlink="hlink" folHlink="folHlink"/>
  <p:sldLayoutIdLst>
    <p:sldLayoutId id="2147486735" r:id="rId1"/>
    <p:sldLayoutId id="2147486736" r:id="rId2"/>
    <p:sldLayoutId id="2147486737" r:id="rId3"/>
    <p:sldLayoutId id="2147486738" r:id="rId4"/>
    <p:sldLayoutId id="2147486739" r:id="rId5"/>
    <p:sldLayoutId id="2147486740" r:id="rId6"/>
    <p:sldLayoutId id="2147486741" r:id="rId7"/>
    <p:sldLayoutId id="2147486742" r:id="rId8"/>
    <p:sldLayoutId id="2147486743" r:id="rId9"/>
    <p:sldLayoutId id="2147486744"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189444422"/>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65" name="think-cell Slide" r:id="rId12" progId="TCLayout.ActiveDocument.1">
                  <p:embed/>
                </p:oleObj>
              </mc:Choice>
              <mc:Fallback>
                <p:oleObj spid="_x0000_s1065"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728163321"/>
      </p:ext>
    </p:extLst>
  </p:cSld>
  <p:clrMap bg1="lt1" tx1="dk1" bg2="lt2" tx2="dk2" accent1="accent1" accent2="accent2" accent3="accent3" accent4="accent4" accent5="accent5" accent6="accent6" hlink="hlink" folHlink="folHlink"/>
  <p:sldLayoutIdLst>
    <p:sldLayoutId id="2147486746" r:id="rId1"/>
    <p:sldLayoutId id="2147486747" r:id="rId2"/>
    <p:sldLayoutId id="2147486748" r:id="rId3"/>
    <p:sldLayoutId id="2147486749" r:id="rId4"/>
    <p:sldLayoutId id="2147486750" r:id="rId5"/>
    <p:sldLayoutId id="2147486751" r:id="rId6"/>
    <p:sldLayoutId id="2147486752" r:id="rId7"/>
    <p:sldLayoutId id="2147486753" r:id="rId8"/>
    <p:sldLayoutId id="2147486754" r:id="rId9"/>
    <p:sldLayoutId id="2147486755"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1275561095"/>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39" name="think-cell Slide" r:id="rId12" progId="TCLayout.ActiveDocument.1">
                  <p:embed/>
                </p:oleObj>
              </mc:Choice>
              <mc:Fallback>
                <p:oleObj spid="_x0000_s1039"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76565" y="6597636"/>
            <a:ext cx="73098"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669006"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494826198"/>
      </p:ext>
    </p:extLst>
  </p:cSld>
  <p:clrMap bg1="lt1" tx1="dk1" bg2="lt2" tx2="dk2" accent1="accent1" accent2="accent2" accent3="accent3" accent4="accent4" accent5="accent5" accent6="accent6" hlink="hlink" folHlink="folHlink"/>
  <p:sldLayoutIdLst>
    <p:sldLayoutId id="2147486460" r:id="rId1"/>
    <p:sldLayoutId id="2147486461" r:id="rId2"/>
    <p:sldLayoutId id="2147486462" r:id="rId3"/>
    <p:sldLayoutId id="2147486463" r:id="rId4"/>
    <p:sldLayoutId id="2147486464" r:id="rId5"/>
    <p:sldLayoutId id="2147486465" r:id="rId6"/>
    <p:sldLayoutId id="2147486466" r:id="rId7"/>
    <p:sldLayoutId id="2147486467" r:id="rId8"/>
    <p:sldLayoutId id="2147486468" r:id="rId9"/>
    <p:sldLayoutId id="2147486469"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4038543693"/>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66" name="think-cell Slide" r:id="rId12" progId="TCLayout.ActiveDocument.1">
                  <p:embed/>
                </p:oleObj>
              </mc:Choice>
              <mc:Fallback>
                <p:oleObj spid="_x0000_s1066"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53958301"/>
      </p:ext>
    </p:extLst>
  </p:cSld>
  <p:clrMap bg1="lt1" tx1="dk1" bg2="lt2" tx2="dk2" accent1="accent1" accent2="accent2" accent3="accent3" accent4="accent4" accent5="accent5" accent6="accent6" hlink="hlink" folHlink="folHlink"/>
  <p:sldLayoutIdLst>
    <p:sldLayoutId id="2147486757" r:id="rId1"/>
    <p:sldLayoutId id="2147486758" r:id="rId2"/>
    <p:sldLayoutId id="2147486759" r:id="rId3"/>
    <p:sldLayoutId id="2147486760" r:id="rId4"/>
    <p:sldLayoutId id="2147486761" r:id="rId5"/>
    <p:sldLayoutId id="2147486762" r:id="rId6"/>
    <p:sldLayoutId id="2147486763" r:id="rId7"/>
    <p:sldLayoutId id="2147486764" r:id="rId8"/>
    <p:sldLayoutId id="2147486765" r:id="rId9"/>
    <p:sldLayoutId id="2147486766"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1159292907"/>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67" name="think-cell Slide" r:id="rId12" progId="TCLayout.ActiveDocument.1">
                  <p:embed/>
                </p:oleObj>
              </mc:Choice>
              <mc:Fallback>
                <p:oleObj spid="_x0000_s1067"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767372466"/>
      </p:ext>
    </p:extLst>
  </p:cSld>
  <p:clrMap bg1="lt1" tx1="dk1" bg2="lt2" tx2="dk2" accent1="accent1" accent2="accent2" accent3="accent3" accent4="accent4" accent5="accent5" accent6="accent6" hlink="hlink" folHlink="folHlink"/>
  <p:sldLayoutIdLst>
    <p:sldLayoutId id="2147486768" r:id="rId1"/>
    <p:sldLayoutId id="2147486769" r:id="rId2"/>
    <p:sldLayoutId id="2147486770" r:id="rId3"/>
    <p:sldLayoutId id="2147486771" r:id="rId4"/>
    <p:sldLayoutId id="2147486772" r:id="rId5"/>
    <p:sldLayoutId id="2147486773" r:id="rId6"/>
    <p:sldLayoutId id="2147486774" r:id="rId7"/>
    <p:sldLayoutId id="2147486775" r:id="rId8"/>
    <p:sldLayoutId id="2147486776" r:id="rId9"/>
    <p:sldLayoutId id="2147486777"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906974139"/>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68" name="think-cell Slide" r:id="rId12" progId="TCLayout.ActiveDocument.1">
                  <p:embed/>
                </p:oleObj>
              </mc:Choice>
              <mc:Fallback>
                <p:oleObj spid="_x0000_s1068"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3012508596"/>
      </p:ext>
    </p:extLst>
  </p:cSld>
  <p:clrMap bg1="lt1" tx1="dk1" bg2="lt2" tx2="dk2" accent1="accent1" accent2="accent2" accent3="accent3" accent4="accent4" accent5="accent5" accent6="accent6" hlink="hlink" folHlink="folHlink"/>
  <p:sldLayoutIdLst>
    <p:sldLayoutId id="2147486779" r:id="rId1"/>
    <p:sldLayoutId id="2147486780" r:id="rId2"/>
    <p:sldLayoutId id="2147486781" r:id="rId3"/>
    <p:sldLayoutId id="2147486782" r:id="rId4"/>
    <p:sldLayoutId id="2147486783" r:id="rId5"/>
    <p:sldLayoutId id="2147486784" r:id="rId6"/>
    <p:sldLayoutId id="2147486785" r:id="rId7"/>
    <p:sldLayoutId id="2147486786" r:id="rId8"/>
    <p:sldLayoutId id="2147486787" r:id="rId9"/>
    <p:sldLayoutId id="2147486788"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1498406617"/>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69" name="think-cell Slide" r:id="rId12" progId="TCLayout.ActiveDocument.1">
                  <p:embed/>
                </p:oleObj>
              </mc:Choice>
              <mc:Fallback>
                <p:oleObj spid="_x0000_s1069"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741517972"/>
      </p:ext>
    </p:extLst>
  </p:cSld>
  <p:clrMap bg1="lt1" tx1="dk1" bg2="lt2" tx2="dk2" accent1="accent1" accent2="accent2" accent3="accent3" accent4="accent4" accent5="accent5" accent6="accent6" hlink="hlink" folHlink="folHlink"/>
  <p:sldLayoutIdLst>
    <p:sldLayoutId id="2147486790" r:id="rId1"/>
    <p:sldLayoutId id="2147486791" r:id="rId2"/>
    <p:sldLayoutId id="2147486792" r:id="rId3"/>
    <p:sldLayoutId id="2147486793" r:id="rId4"/>
    <p:sldLayoutId id="2147486794" r:id="rId5"/>
    <p:sldLayoutId id="2147486795" r:id="rId6"/>
    <p:sldLayoutId id="2147486796" r:id="rId7"/>
    <p:sldLayoutId id="2147486797" r:id="rId8"/>
    <p:sldLayoutId id="2147486798" r:id="rId9"/>
    <p:sldLayoutId id="2147486799"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4186220320"/>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70" name="think-cell Slide" r:id="rId12" progId="TCLayout.ActiveDocument.1">
                  <p:embed/>
                </p:oleObj>
              </mc:Choice>
              <mc:Fallback>
                <p:oleObj spid="_x0000_s1070"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846651565"/>
      </p:ext>
    </p:extLst>
  </p:cSld>
  <p:clrMap bg1="lt1" tx1="dk1" bg2="lt2" tx2="dk2" accent1="accent1" accent2="accent2" accent3="accent3" accent4="accent4" accent5="accent5" accent6="accent6" hlink="hlink" folHlink="folHlink"/>
  <p:sldLayoutIdLst>
    <p:sldLayoutId id="2147486801" r:id="rId1"/>
    <p:sldLayoutId id="2147486802" r:id="rId2"/>
    <p:sldLayoutId id="2147486803" r:id="rId3"/>
    <p:sldLayoutId id="2147486804" r:id="rId4"/>
    <p:sldLayoutId id="2147486805" r:id="rId5"/>
    <p:sldLayoutId id="2147486806" r:id="rId6"/>
    <p:sldLayoutId id="2147486807" r:id="rId7"/>
    <p:sldLayoutId id="2147486808" r:id="rId8"/>
    <p:sldLayoutId id="2147486809" r:id="rId9"/>
    <p:sldLayoutId id="2147486810"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0"/>
            </p:custDataLst>
            <p:extLst>
              <p:ext uri="{D42A27DB-BD31-4B8C-83A1-F6EECF244321}">
                <p14:modId xmlns:p14="http://schemas.microsoft.com/office/powerpoint/2010/main" val="2227376266"/>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71" name="think-cell Slide" r:id="rId11" progId="TCLayout.ActiveDocument.1">
                  <p:embed/>
                </p:oleObj>
              </mc:Choice>
              <mc:Fallback>
                <p:oleObj spid="_x0000_s1071" name="think-cell Slide" r:id="rId11" progId="TCLayout.ActiveDocument.1">
                  <p:embed/>
                  <p:pic>
                    <p:nvPicPr>
                      <p:cNvPr id="0" name="OLE substitute image"/>
                      <p:cNvPicPr/>
                      <p:nvPr/>
                    </p:nvPicPr>
                    <p:blipFill>
                      <a:blip r:embed="rId12"/>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743177309"/>
      </p:ext>
    </p:extLst>
  </p:cSld>
  <p:clrMap bg1="lt1" tx1="dk1" bg2="lt2" tx2="dk2" accent1="accent1" accent2="accent2" accent3="accent3" accent4="accent4" accent5="accent5" accent6="accent6" hlink="hlink" folHlink="folHlink"/>
  <p:sldLayoutIdLst>
    <p:sldLayoutId id="2147486812" r:id="rId1"/>
    <p:sldLayoutId id="2147486813" r:id="rId2"/>
    <p:sldLayoutId id="2147486814" r:id="rId3"/>
    <p:sldLayoutId id="2147486815" r:id="rId4"/>
    <p:sldLayoutId id="2147486816" r:id="rId5"/>
    <p:sldLayoutId id="2147486817" r:id="rId6"/>
    <p:sldLayoutId id="2147486818" r:id="rId7"/>
    <p:sldLayoutId id="2147486819" r:id="rId8"/>
    <p:sldLayoutId id="2147486820" r:id="rId9"/>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129524945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0" name="think-cell Slide" r:id="rId12" progId="TCLayout.ActiveDocument.1">
                  <p:embed/>
                </p:oleObj>
              </mc:Choice>
              <mc:Fallback>
                <p:oleObj spid="_x0000_s1040"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496983604"/>
      </p:ext>
    </p:extLst>
  </p:cSld>
  <p:clrMap bg1="lt1" tx1="dk1" bg2="lt2" tx2="dk2" accent1="accent1" accent2="accent2" accent3="accent3" accent4="accent4" accent5="accent5" accent6="accent6" hlink="hlink" folHlink="folHlink"/>
  <p:sldLayoutIdLst>
    <p:sldLayoutId id="2147486471" r:id="rId1"/>
    <p:sldLayoutId id="2147486472" r:id="rId2"/>
    <p:sldLayoutId id="2147486473" r:id="rId3"/>
    <p:sldLayoutId id="2147486474" r:id="rId4"/>
    <p:sldLayoutId id="2147486475" r:id="rId5"/>
    <p:sldLayoutId id="2147486476" r:id="rId6"/>
    <p:sldLayoutId id="2147486477" r:id="rId7"/>
    <p:sldLayoutId id="2147486478" r:id="rId8"/>
    <p:sldLayoutId id="2147486479" r:id="rId9"/>
    <p:sldLayoutId id="2147486480"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264775763"/>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1" name="think-cell Slide" r:id="rId12" progId="TCLayout.ActiveDocument.1">
                  <p:embed/>
                </p:oleObj>
              </mc:Choice>
              <mc:Fallback>
                <p:oleObj spid="_x0000_s1041"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777727374"/>
      </p:ext>
    </p:extLst>
  </p:cSld>
  <p:clrMap bg1="lt1" tx1="dk1" bg2="lt2" tx2="dk2" accent1="accent1" accent2="accent2" accent3="accent3" accent4="accent4" accent5="accent5" accent6="accent6" hlink="hlink" folHlink="folHlink"/>
  <p:sldLayoutIdLst>
    <p:sldLayoutId id="2147486482" r:id="rId1"/>
    <p:sldLayoutId id="2147486483" r:id="rId2"/>
    <p:sldLayoutId id="2147486484" r:id="rId3"/>
    <p:sldLayoutId id="2147486485" r:id="rId4"/>
    <p:sldLayoutId id="2147486486" r:id="rId5"/>
    <p:sldLayoutId id="2147486487" r:id="rId6"/>
    <p:sldLayoutId id="2147486488" r:id="rId7"/>
    <p:sldLayoutId id="2147486489" r:id="rId8"/>
    <p:sldLayoutId id="2147486490" r:id="rId9"/>
    <p:sldLayoutId id="2147486491"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1745566166"/>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2" name="think-cell Slide" r:id="rId12" progId="TCLayout.ActiveDocument.1">
                  <p:embed/>
                </p:oleObj>
              </mc:Choice>
              <mc:Fallback>
                <p:oleObj spid="_x0000_s1042"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557376073"/>
      </p:ext>
    </p:extLst>
  </p:cSld>
  <p:clrMap bg1="lt1" tx1="dk1" bg2="lt2" tx2="dk2" accent1="accent1" accent2="accent2" accent3="accent3" accent4="accent4" accent5="accent5" accent6="accent6" hlink="hlink" folHlink="folHlink"/>
  <p:sldLayoutIdLst>
    <p:sldLayoutId id="2147486493" r:id="rId1"/>
    <p:sldLayoutId id="2147486494" r:id="rId2"/>
    <p:sldLayoutId id="2147486495" r:id="rId3"/>
    <p:sldLayoutId id="2147486496" r:id="rId4"/>
    <p:sldLayoutId id="2147486497" r:id="rId5"/>
    <p:sldLayoutId id="2147486498" r:id="rId6"/>
    <p:sldLayoutId id="2147486499" r:id="rId7"/>
    <p:sldLayoutId id="2147486500" r:id="rId8"/>
    <p:sldLayoutId id="2147486501" r:id="rId9"/>
    <p:sldLayoutId id="2147486502"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591783128"/>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3" name="think-cell Slide" r:id="rId12" progId="TCLayout.ActiveDocument.1">
                  <p:embed/>
                </p:oleObj>
              </mc:Choice>
              <mc:Fallback>
                <p:oleObj spid="_x0000_s1043"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4017099324"/>
      </p:ext>
    </p:extLst>
  </p:cSld>
  <p:clrMap bg1="lt1" tx1="dk1" bg2="lt2" tx2="dk2" accent1="accent1" accent2="accent2" accent3="accent3" accent4="accent4" accent5="accent5" accent6="accent6" hlink="hlink" folHlink="folHlink"/>
  <p:sldLayoutIdLst>
    <p:sldLayoutId id="2147486504" r:id="rId1"/>
    <p:sldLayoutId id="2147486505" r:id="rId2"/>
    <p:sldLayoutId id="2147486506" r:id="rId3"/>
    <p:sldLayoutId id="2147486507" r:id="rId4"/>
    <p:sldLayoutId id="2147486508" r:id="rId5"/>
    <p:sldLayoutId id="2147486509" r:id="rId6"/>
    <p:sldLayoutId id="2147486510" r:id="rId7"/>
    <p:sldLayoutId id="2147486511" r:id="rId8"/>
    <p:sldLayoutId id="2147486512" r:id="rId9"/>
    <p:sldLayoutId id="2147486513"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118007038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4" name="think-cell Slide" r:id="rId12" progId="TCLayout.ActiveDocument.1">
                  <p:embed/>
                </p:oleObj>
              </mc:Choice>
              <mc:Fallback>
                <p:oleObj spid="_x0000_s1044"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535185938"/>
      </p:ext>
    </p:extLst>
  </p:cSld>
  <p:clrMap bg1="lt1" tx1="dk1" bg2="lt2" tx2="dk2" accent1="accent1" accent2="accent2" accent3="accent3" accent4="accent4" accent5="accent5" accent6="accent6" hlink="hlink" folHlink="folHlink"/>
  <p:sldLayoutIdLst>
    <p:sldLayoutId id="2147486515" r:id="rId1"/>
    <p:sldLayoutId id="2147486516" r:id="rId2"/>
    <p:sldLayoutId id="2147486517" r:id="rId3"/>
    <p:sldLayoutId id="2147486518" r:id="rId4"/>
    <p:sldLayoutId id="2147486519" r:id="rId5"/>
    <p:sldLayoutId id="2147486520" r:id="rId6"/>
    <p:sldLayoutId id="2147486521" r:id="rId7"/>
    <p:sldLayoutId id="2147486522" r:id="rId8"/>
    <p:sldLayoutId id="2147486523" r:id="rId9"/>
    <p:sldLayoutId id="2147486524"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359368614"/>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45" name="think-cell Slide" r:id="rId12" progId="TCLayout.ActiveDocument.1">
                  <p:embed/>
                </p:oleObj>
              </mc:Choice>
              <mc:Fallback>
                <p:oleObj spid="_x0000_s1045"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580754576"/>
      </p:ext>
    </p:extLst>
  </p:cSld>
  <p:clrMap bg1="lt1" tx1="dk1" bg2="lt2" tx2="dk2" accent1="accent1" accent2="accent2" accent3="accent3" accent4="accent4" accent5="accent5" accent6="accent6" hlink="hlink" folHlink="folHlink"/>
  <p:sldLayoutIdLst>
    <p:sldLayoutId id="2147486526" r:id="rId1"/>
    <p:sldLayoutId id="2147486527" r:id="rId2"/>
    <p:sldLayoutId id="2147486528" r:id="rId3"/>
    <p:sldLayoutId id="2147486529" r:id="rId4"/>
    <p:sldLayoutId id="2147486530" r:id="rId5"/>
    <p:sldLayoutId id="2147486531" r:id="rId6"/>
    <p:sldLayoutId id="2147486532" r:id="rId7"/>
    <p:sldLayoutId id="2147486533" r:id="rId8"/>
    <p:sldLayoutId id="2147486534" r:id="rId9"/>
    <p:sldLayoutId id="2147486535"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20.xml" /><Relationship Id="rId2" Type="http://schemas.openxmlformats.org/officeDocument/2006/relationships/notesSlide" Target="../notesSlides/notesSlide10.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30.xml" /><Relationship Id="rId2" Type="http://schemas.openxmlformats.org/officeDocument/2006/relationships/notesSlide" Target="../notesSlides/notesSlide11.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30.xml" /><Relationship Id="rId2" Type="http://schemas.openxmlformats.org/officeDocument/2006/relationships/notesSlide" Target="../notesSlides/notesSlide12.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40.xml" /><Relationship Id="rId2" Type="http://schemas.openxmlformats.org/officeDocument/2006/relationships/notesSlide" Target="../notesSlides/notesSlide13.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50.xml" /><Relationship Id="rId2" Type="http://schemas.openxmlformats.org/officeDocument/2006/relationships/notesSlide" Target="../notesSlides/notesSlide14.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60.xml" /><Relationship Id="rId2" Type="http://schemas.openxmlformats.org/officeDocument/2006/relationships/notesSlide" Target="../notesSlides/notesSlide15.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70.xml" /><Relationship Id="rId2" Type="http://schemas.openxmlformats.org/officeDocument/2006/relationships/notesSlide" Target="../notesSlides/notesSlide16.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80.xml" /><Relationship Id="rId2" Type="http://schemas.openxmlformats.org/officeDocument/2006/relationships/notesSlide" Target="../notesSlides/notesSlide17.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90.xml" /><Relationship Id="rId2" Type="http://schemas.openxmlformats.org/officeDocument/2006/relationships/notesSlide" Target="../notesSlides/notesSlide18.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70.xml" /><Relationship Id="rId2" Type="http://schemas.openxmlformats.org/officeDocument/2006/relationships/notesSlide" Target="../notesSlides/notesSlide19.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77.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300.xml" /><Relationship Id="rId2" Type="http://schemas.openxmlformats.org/officeDocument/2006/relationships/notesSlide" Target="../notesSlides/notesSlide20.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310.xml" /><Relationship Id="rId2" Type="http://schemas.openxmlformats.org/officeDocument/2006/relationships/notesSlide" Target="../notesSlides/notesSlide21.xml" /><Relationship Id="rId3" Type="http://schemas.openxmlformats.org/officeDocument/2006/relationships/chart" Target="../charts/chart1.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320.xml" /><Relationship Id="rId2" Type="http://schemas.openxmlformats.org/officeDocument/2006/relationships/notesSlide" Target="../notesSlides/notesSlide22.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330.xml" /><Relationship Id="rId2" Type="http://schemas.openxmlformats.org/officeDocument/2006/relationships/image" Target="../media/image10.emf" /><Relationship Id="rId3" Type="http://schemas.openxmlformats.org/officeDocument/2006/relationships/image" Target="../media/image11.emf" /><Relationship Id="rId4" Type="http://schemas.openxmlformats.org/officeDocument/2006/relationships/image" Target="../media/image12.emf"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340.xml" /><Relationship Id="rId2" Type="http://schemas.openxmlformats.org/officeDocument/2006/relationships/notesSlide" Target="../notesSlides/notesSlide23.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350.xml" /><Relationship Id="rId2" Type="http://schemas.openxmlformats.org/officeDocument/2006/relationships/notesSlide" Target="../notesSlides/notesSlide24.xml" /><Relationship Id="rId3" Type="http://schemas.openxmlformats.org/officeDocument/2006/relationships/image" Target="../media/image13.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360.xml" /><Relationship Id="rId2" Type="http://schemas.openxmlformats.org/officeDocument/2006/relationships/notesSlide" Target="../notesSlides/notesSlide25.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370.xml" /><Relationship Id="rId2" Type="http://schemas.openxmlformats.org/officeDocument/2006/relationships/image" Target="../media/image14.emf" /><Relationship Id="rId3" Type="http://schemas.openxmlformats.org/officeDocument/2006/relationships/image" Target="../media/image15.emf"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380.xml" /><Relationship Id="rId2" Type="http://schemas.openxmlformats.org/officeDocument/2006/relationships/image" Target="../media/image16.emf" /><Relationship Id="rId3" Type="http://schemas.openxmlformats.org/officeDocument/2006/relationships/image" Target="../media/image17.emf"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370.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80.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390.xml" /><Relationship Id="rId2" Type="http://schemas.openxmlformats.org/officeDocument/2006/relationships/notesSlide" Target="../notesSlides/notesSlide26.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400.xml" /><Relationship Id="rId2" Type="http://schemas.openxmlformats.org/officeDocument/2006/relationships/image" Target="../media/image18.emf"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370.xml" /><Relationship Id="rId2" Type="http://schemas.openxmlformats.org/officeDocument/2006/relationships/image" Target="../media/image19.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410.xml" /><Relationship Id="rId2" Type="http://schemas.openxmlformats.org/officeDocument/2006/relationships/image" Target="../media/image20.emf"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420.xml" /><Relationship Id="rId2" Type="http://schemas.openxmlformats.org/officeDocument/2006/relationships/image" Target="../media/image21.emf"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430.xml" /><Relationship Id="rId2" Type="http://schemas.openxmlformats.org/officeDocument/2006/relationships/image" Target="../media/image22.emf"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440.xml" /><Relationship Id="rId2" Type="http://schemas.openxmlformats.org/officeDocument/2006/relationships/chart" Target="../charts/chart2.xml" /><Relationship Id="rId3" Type="http://schemas.openxmlformats.org/officeDocument/2006/relationships/chart" Target="../charts/chart3.xml" /><Relationship Id="rId4" Type="http://schemas.openxmlformats.org/officeDocument/2006/relationships/chart" Target="../charts/chart4.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450.xml" /><Relationship Id="rId2" Type="http://schemas.openxmlformats.org/officeDocument/2006/relationships/image" Target="../media/image23.emf"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460.xml" /><Relationship Id="rId2" Type="http://schemas.openxmlformats.org/officeDocument/2006/relationships/image" Target="../media/image24.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470.xml" /><Relationship Id="rId2" Type="http://schemas.openxmlformats.org/officeDocument/2006/relationships/image" Target="../media/image25.emf"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80.xml" /><Relationship Id="rId2" Type="http://schemas.openxmlformats.org/officeDocument/2006/relationships/notesSlide" Target="../notesSlides/notesSlide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480.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490.xml" /><Relationship Id="rId2" Type="http://schemas.openxmlformats.org/officeDocument/2006/relationships/image" Target="../media/image26.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90.xml" /><Relationship Id="rId2" Type="http://schemas.openxmlformats.org/officeDocument/2006/relationships/notesSlide" Target="../notesSlides/notesSlide5.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notesSlide" Target="../notesSlides/notesSlide6.xml" /><Relationship Id="rId3" Type="http://schemas.openxmlformats.org/officeDocument/2006/relationships/image" Target="../media/image5.emf" /><Relationship Id="rId4" Type="http://schemas.openxmlformats.org/officeDocument/2006/relationships/image" Target="../media/image6.emf"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10.xml" /><Relationship Id="rId2" Type="http://schemas.openxmlformats.org/officeDocument/2006/relationships/notesSlide" Target="../notesSlides/notesSlide7.xml" /><Relationship Id="rId3" Type="http://schemas.openxmlformats.org/officeDocument/2006/relationships/image" Target="../media/image7.emf"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10.xml" /><Relationship Id="rId2" Type="http://schemas.openxmlformats.org/officeDocument/2006/relationships/notesSlide" Target="../notesSlides/notesSlide8.xml" /><Relationship Id="rId3" Type="http://schemas.openxmlformats.org/officeDocument/2006/relationships/image" Target="../media/image8.emf"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20.xml" /><Relationship Id="rId2" Type="http://schemas.openxmlformats.org/officeDocument/2006/relationships/notesSlide" Target="../notesSlides/notesSlide9.xml" /><Relationship Id="rId3" Type="http://schemas.openxmlformats.org/officeDocument/2006/relationships/image" Target="../media/image9.emf" /></Relationships>
</file>

<file path=ppt/slides/slide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제목 1"/>
          <p:cNvSpPr>
            <a:spLocks noGrp="1"/>
          </p:cNvSpPr>
          <p:nvPr>
            <p:ph type="ctrTitle"/>
          </p:nvPr>
        </p:nvSpPr>
        <p:spPr>
          <a:xfrm>
            <a:off x="268862" y="1844707"/>
            <a:ext cx="8604956" cy="1163395"/>
          </a:xfrm>
        </p:spPr>
        <p:txBody>
          <a:bodyPr/>
          <a:lstStyle/>
          <a:p>
            <a:pPr algn="ctr"/>
            <a:r>
              <a:rPr lang="en-US" altLang="ko-KR" sz="3200" spc="-30" smtClean="0"/>
              <a:t>FIT </a:t>
            </a:r>
            <a:r>
              <a:rPr lang="ko-KR" altLang="en-US" sz="3200" spc="-30" smtClean="0"/>
              <a:t>증가에 따른 제주 관광객 소비패턴 변화 분석</a:t>
            </a:r>
            <a:br>
              <a:rPr lang="en-US" altLang="ko-KR" sz="3200" smtClean="0"/>
            </a:br>
            <a:br>
              <a:rPr lang="en-US" altLang="ko-KR" sz="2800" smtClean="0"/>
            </a:br>
            <a:r>
              <a:rPr lang="en-US" altLang="ko-KR" sz="2400" smtClean="0">
                <a:latin typeface="NOVA Bold" panose="00000800000000000000" pitchFamily="2" charset="-127"/>
                <a:ea typeface="NOVA Bold" panose="00000800000000000000" pitchFamily="2" charset="-127"/>
              </a:rPr>
              <a:t>- </a:t>
            </a:r>
            <a:r>
              <a:rPr lang="ko-KR" altLang="en-US" sz="2400" smtClean="0">
                <a:latin typeface="NOVA Bold" panose="00000800000000000000" pitchFamily="2" charset="-127"/>
                <a:ea typeface="NOVA Bold" panose="00000800000000000000" pitchFamily="2" charset="-127"/>
              </a:rPr>
              <a:t>최종보고 </a:t>
            </a:r>
            <a:r>
              <a:rPr lang="en-US" altLang="ko-KR" sz="2400" smtClean="0">
                <a:latin typeface="NOVA Bold" panose="00000800000000000000" pitchFamily="2" charset="-127"/>
                <a:ea typeface="NOVA Bold" panose="00000800000000000000" pitchFamily="2" charset="-127"/>
              </a:rPr>
              <a:t>-</a:t>
            </a:r>
            <a:endParaRPr lang="ko-KR" altLang="en-US" sz="2400">
              <a:latin typeface="NOVA Bold" panose="00000800000000000000" pitchFamily="2" charset="-127"/>
              <a:ea typeface="NOVA Bold" panose="00000800000000000000" pitchFamily="2" charset="-127"/>
            </a:endParaRPr>
          </a:p>
        </p:txBody>
      </p:sp>
      <p:sp>
        <p:nvSpPr>
          <p:cNvPr id="3" name="부제목 2"/>
          <p:cNvSpPr>
            <a:spLocks noGrp="1"/>
          </p:cNvSpPr>
          <p:nvPr>
            <p:ph type="subTitle" idx="1"/>
          </p:nvPr>
        </p:nvSpPr>
        <p:spPr>
          <a:xfrm>
            <a:off x="376586" y="5157192"/>
            <a:ext cx="5360640" cy="504118"/>
          </a:xfrm>
        </p:spPr>
        <p:txBody>
          <a:bodyPr/>
          <a:lstStyle/>
          <a:p>
            <a:pPr>
              <a:lnSpc>
                <a:spcPct val="130000"/>
              </a:lnSpc>
            </a:pPr>
            <a:r>
              <a:rPr lang="en-US" altLang="ko-KR" sz="1600" smtClean="0"/>
              <a:t>2016. 12. 20</a:t>
            </a:r>
          </a:p>
          <a:p>
            <a:pPr>
              <a:lnSpc>
                <a:spcPct val="130000"/>
              </a:lnSpc>
            </a:pPr>
            <a:r>
              <a:rPr lang="ko-KR" altLang="en-US" sz="1600" smtClean="0"/>
              <a:t>비씨카드</a:t>
            </a:r>
            <a:endParaRPr lang="en-US" altLang="ko-KR" sz="1600" smtClean="0"/>
          </a:p>
        </p:txBody>
      </p:sp>
      <p:sp>
        <p:nvSpPr>
          <p:cNvPr id="5" name="Rectangle 10"/>
          <p:cNvSpPr>
            <a:spLocks noChangeArrowheads="1"/>
          </p:cNvSpPr>
          <p:nvPr/>
        </p:nvSpPr>
        <p:spPr bwMode="auto">
          <a:xfrm>
            <a:off x="7482481" y="872716"/>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
        <p:nvSpPr>
          <p:cNvPr id="6" name="TextBox 5"/>
          <p:cNvSpPr txBox="1"/>
          <p:nvPr/>
        </p:nvSpPr>
        <p:spPr>
          <a:xfrm>
            <a:off x="391393" y="6244889"/>
            <a:ext cx="8213056" cy="38985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ko-KR" altLang="en-US" sz="1100">
                <a:solidFill>
                  <a:srgbClr val="FF0000"/>
                </a:solidFill>
              </a:rPr>
              <a:t>본 보고서는 </a:t>
            </a:r>
            <a:r>
              <a:rPr lang="ko-KR" altLang="en-US" sz="1100" smtClean="0">
                <a:solidFill>
                  <a:srgbClr val="FF0000"/>
                </a:solidFill>
              </a:rPr>
              <a:t>제주특별자치도에서 </a:t>
            </a:r>
            <a:r>
              <a:rPr lang="ko-KR" altLang="en-US" sz="1100">
                <a:solidFill>
                  <a:srgbClr val="FF0000"/>
                </a:solidFill>
              </a:rPr>
              <a:t>의뢰한 주제별로 </a:t>
            </a:r>
            <a:r>
              <a:rPr lang="en-US" altLang="ko-KR" sz="1100">
                <a:solidFill>
                  <a:srgbClr val="FF0000"/>
                </a:solidFill>
              </a:rPr>
              <a:t>BC</a:t>
            </a:r>
            <a:r>
              <a:rPr lang="ko-KR" altLang="en-US" sz="1100">
                <a:solidFill>
                  <a:srgbClr val="FF0000"/>
                </a:solidFill>
              </a:rPr>
              <a:t>카드에서 작성한 자료로 </a:t>
            </a:r>
            <a:endParaRPr lang="en-US" altLang="ko-KR" sz="1100" smtClean="0">
              <a:solidFill>
                <a:srgbClr val="FF0000"/>
              </a:solidFill>
            </a:endParaRPr>
          </a:p>
          <a:p>
            <a:pPr>
              <a:spcBef>
                <a:spcPts val="400"/>
              </a:spcBef>
              <a:buClr>
                <a:srgbClr val="000000"/>
              </a:buClr>
              <a:buSzTx/>
            </a:pPr>
            <a:r>
              <a:rPr lang="en-US" altLang="ko-KR" sz="1100" smtClean="0">
                <a:solidFill>
                  <a:srgbClr val="FF0000"/>
                </a:solidFill>
              </a:rPr>
              <a:t>1</a:t>
            </a:r>
            <a:r>
              <a:rPr lang="en-US" altLang="ko-KR" sz="1100">
                <a:solidFill>
                  <a:srgbClr val="FF0000"/>
                </a:solidFill>
              </a:rPr>
              <a:t>)</a:t>
            </a:r>
            <a:r>
              <a:rPr lang="ko-KR" altLang="en-US" sz="1100">
                <a:solidFill>
                  <a:srgbClr val="FF0000"/>
                </a:solidFill>
              </a:rPr>
              <a:t>상업적인 목적으로 사용할 수 없으며</a:t>
            </a:r>
            <a:r>
              <a:rPr lang="en-US" altLang="ko-KR" sz="1100">
                <a:solidFill>
                  <a:srgbClr val="FF0000"/>
                </a:solidFill>
              </a:rPr>
              <a:t>, </a:t>
            </a:r>
            <a:r>
              <a:rPr lang="en-US" altLang="ko-KR" sz="1100" smtClean="0">
                <a:solidFill>
                  <a:srgbClr val="FF0000"/>
                </a:solidFill>
              </a:rPr>
              <a:t>2</a:t>
            </a:r>
            <a:r>
              <a:rPr lang="en-US" altLang="ko-KR" sz="1100">
                <a:solidFill>
                  <a:srgbClr val="FF0000"/>
                </a:solidFill>
              </a:rPr>
              <a:t>)</a:t>
            </a:r>
            <a:r>
              <a:rPr lang="ko-KR" altLang="en-US" sz="1100">
                <a:solidFill>
                  <a:srgbClr val="FF0000"/>
                </a:solidFill>
              </a:rPr>
              <a:t>타 목적으로 전체 혹은 일부를 사용 시</a:t>
            </a:r>
            <a:r>
              <a:rPr lang="en-US" altLang="ko-KR" sz="1100">
                <a:solidFill>
                  <a:srgbClr val="FF0000"/>
                </a:solidFill>
              </a:rPr>
              <a:t>, </a:t>
            </a:r>
            <a:r>
              <a:rPr lang="ko-KR" altLang="en-US" sz="1100">
                <a:solidFill>
                  <a:srgbClr val="FF0000"/>
                </a:solidFill>
              </a:rPr>
              <a:t>작성 출처가 </a:t>
            </a:r>
            <a:r>
              <a:rPr lang="en-US" altLang="ko-KR" sz="1100">
                <a:solidFill>
                  <a:srgbClr val="FF0000"/>
                </a:solidFill>
              </a:rPr>
              <a:t>BC</a:t>
            </a:r>
            <a:r>
              <a:rPr lang="ko-KR" altLang="en-US" sz="1100">
                <a:solidFill>
                  <a:srgbClr val="FF0000"/>
                </a:solidFill>
              </a:rPr>
              <a:t>카드임을 명확히 밝혀주시기 바랍니다</a:t>
            </a:r>
            <a:r>
              <a:rPr lang="en-US" altLang="ko-KR" sz="1100">
                <a:solidFill>
                  <a:srgbClr val="FF0000"/>
                </a:solidFill>
              </a:rPr>
              <a:t>.</a:t>
            </a:r>
            <a:endParaRPr lang="ko-KR" altLang="en-US" sz="1100" b="0" noProof="0" smtClean="0">
              <a:solidFill>
                <a:srgbClr val="FF0000"/>
              </a:solidFill>
              <a:cs typeface="Arial Narrow" pitchFamily="34" charset="0"/>
            </a:endParaRPr>
          </a:p>
        </p:txBody>
      </p:sp>
    </p:spTree>
    <p:extLst>
      <p:ext uri="{BB962C8B-B14F-4D97-AF65-F5344CB8AC3E}">
        <p14:creationId xmlns:p14="http://schemas.microsoft.com/office/powerpoint/2010/main" val="541229871"/>
      </p:ext>
    </p:extLst>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매출 분석 </a:t>
            </a:r>
            <a:r>
              <a:rPr lang="en-US" altLang="ko-KR" smtClean="0"/>
              <a:t>- </a:t>
            </a:r>
            <a:r>
              <a:rPr lang="ko-KR" altLang="en-US" smtClean="0"/>
              <a:t>금액</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카드이용현황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 국내 </a:t>
            </a:r>
            <a:r>
              <a:rPr lang="ko-KR" altLang="en-US" sz="1600" spc="50">
                <a:ln>
                  <a:solidFill>
                    <a:prstClr val="black">
                      <a:alpha val="20000"/>
                    </a:prstClr>
                  </a:solidFill>
                </a:ln>
                <a:solidFill>
                  <a:srgbClr val="000000"/>
                </a:solidFill>
                <a:latin typeface="NOVA Bold"/>
                <a:ea typeface="NOVA Bold"/>
                <a:cs typeface="Arial" pitchFamily="34" charset="0"/>
              </a:rPr>
              <a:t>관광객은 상대적으로 </a:t>
            </a:r>
            <a:r>
              <a:rPr lang="ko-KR" altLang="en-US" sz="1600" spc="50">
                <a:ln>
                  <a:solidFill>
                    <a:prstClr val="black">
                      <a:alpha val="20000"/>
                    </a:prstClr>
                  </a:solidFill>
                </a:ln>
                <a:latin typeface="NOVA Bold"/>
                <a:ea typeface="NOVA Bold"/>
                <a:cs typeface="Arial" pitchFamily="34" charset="0"/>
              </a:rPr>
              <a:t>항공사</a:t>
            </a:r>
            <a:r>
              <a:rPr lang="en-US" altLang="ko-KR" sz="1600" spc="50">
                <a:ln>
                  <a:solidFill>
                    <a:prstClr val="black">
                      <a:alpha val="20000"/>
                    </a:prstClr>
                  </a:solidFill>
                </a:ln>
                <a:latin typeface="NOVA Bold"/>
                <a:ea typeface="NOVA Bold"/>
                <a:cs typeface="Arial" pitchFamily="34" charset="0"/>
              </a:rPr>
              <a:t>, </a:t>
            </a:r>
            <a:r>
              <a:rPr lang="ko-KR" altLang="en-US" sz="1600" spc="50">
                <a:ln>
                  <a:solidFill>
                    <a:prstClr val="black">
                      <a:alpha val="20000"/>
                    </a:prstClr>
                  </a:solidFill>
                </a:ln>
                <a:latin typeface="NOVA Bold"/>
                <a:ea typeface="NOVA Bold"/>
                <a:cs typeface="Arial" pitchFamily="34" charset="0"/>
              </a:rPr>
              <a:t>숙박업</a:t>
            </a:r>
            <a:r>
              <a:rPr lang="en-US" altLang="ko-KR" sz="1600" spc="50">
                <a:ln>
                  <a:solidFill>
                    <a:prstClr val="black">
                      <a:alpha val="20000"/>
                    </a:prstClr>
                  </a:solidFill>
                </a:ln>
                <a:latin typeface="NOVA Bold"/>
                <a:ea typeface="NOVA Bold"/>
                <a:cs typeface="Arial" pitchFamily="34" charset="0"/>
              </a:rPr>
              <a:t>, </a:t>
            </a:r>
            <a:r>
              <a:rPr lang="ko-KR" altLang="en-US" sz="1600" spc="50">
                <a:ln>
                  <a:solidFill>
                    <a:prstClr val="black">
                      <a:alpha val="20000"/>
                    </a:prstClr>
                  </a:solidFill>
                </a:ln>
                <a:latin typeface="NOVA Bold"/>
                <a:ea typeface="NOVA Bold"/>
                <a:cs typeface="Arial" pitchFamily="34" charset="0"/>
              </a:rPr>
              <a:t>골프경기장에서 카드를 많이 쓰고</a:t>
            </a:r>
            <a:r>
              <a:rPr lang="en-US" altLang="ko-KR" sz="1600" spc="50">
                <a:ln>
                  <a:solidFill>
                    <a:prstClr val="black">
                      <a:alpha val="20000"/>
                    </a:prstClr>
                  </a:solidFill>
                </a:ln>
                <a:latin typeface="NOVA Bold"/>
                <a:ea typeface="NOVA Bold"/>
                <a:cs typeface="Arial" pitchFamily="34" charset="0"/>
              </a:rPr>
              <a:t>, </a:t>
            </a:r>
            <a:r>
              <a:rPr lang="ko-KR" altLang="en-US" sz="1600" spc="50">
                <a:ln>
                  <a:solidFill>
                    <a:prstClr val="black">
                      <a:alpha val="20000"/>
                    </a:prstClr>
                  </a:solidFill>
                </a:ln>
                <a:latin typeface="NOVA Bold"/>
                <a:ea typeface="NOVA Bold"/>
                <a:cs typeface="Arial" pitchFamily="34" charset="0"/>
              </a:rPr>
              <a:t>해당 업종들은 공통적으로 건당 이용금액이 다른 업종대비 높은 편</a:t>
            </a:r>
            <a:r>
              <a:rPr lang="en-US" altLang="ko-KR" sz="1600" spc="50">
                <a:ln>
                  <a:solidFill>
                    <a:prstClr val="black">
                      <a:alpha val="20000"/>
                    </a:prstClr>
                  </a:solidFill>
                </a:ln>
                <a:latin typeface="NOVA Bold"/>
                <a:ea typeface="NOVA Bold"/>
                <a:cs typeface="Arial" pitchFamily="34" charset="0"/>
              </a:rPr>
              <a:t> </a:t>
            </a: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0" name="TextBox 9"/>
          <p:cNvSpPr txBox="1"/>
          <p:nvPr/>
        </p:nvSpPr>
        <p:spPr>
          <a:xfrm>
            <a:off x="287524" y="6007253"/>
            <a:ext cx="6840760"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a:solidFill>
                  <a:srgbClr val="000000"/>
                </a:solidFill>
                <a:cs typeface="Arial Narrow" pitchFamily="34" charset="0"/>
              </a:rPr>
              <a:t>제주도 현황</a:t>
            </a:r>
            <a:r>
              <a:rPr lang="en-US" altLang="ko-KR" sz="1000">
                <a:solidFill>
                  <a:srgbClr val="000000"/>
                </a:solidFill>
                <a:cs typeface="Arial Narrow" pitchFamily="34" charset="0"/>
              </a:rPr>
              <a:t>: </a:t>
            </a:r>
            <a:r>
              <a:rPr lang="ko-KR" altLang="en-US" sz="1000">
                <a:solidFill>
                  <a:srgbClr val="000000"/>
                </a:solidFill>
                <a:cs typeface="Arial Narrow" pitchFamily="34" charset="0"/>
              </a:rPr>
              <a:t>관광객 </a:t>
            </a: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제주도민 카드 이용금액 합계</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a:solidFill>
                  <a:srgbClr val="000000"/>
                </a:solidFill>
                <a:cs typeface="Arial Narrow" pitchFamily="34" charset="0"/>
              </a:rPr>
              <a:t>관광객 업종별 실적</a:t>
            </a:r>
            <a:r>
              <a:rPr lang="en-US" altLang="ko-KR" sz="1000">
                <a:solidFill>
                  <a:srgbClr val="000000"/>
                </a:solidFill>
                <a:cs typeface="Arial Narrow" pitchFamily="34" charset="0"/>
              </a:rPr>
              <a:t>: </a:t>
            </a:r>
            <a:r>
              <a:rPr lang="ko-KR" altLang="en-US" sz="1000">
                <a:solidFill>
                  <a:srgbClr val="000000"/>
                </a:solidFill>
                <a:cs typeface="Arial Narrow" pitchFamily="34" charset="0"/>
              </a:rPr>
              <a:t>자택주소가 제주도가 아닌 고객이</a:t>
            </a:r>
            <a:r>
              <a:rPr lang="en-US" altLang="ko-KR" sz="1000">
                <a:solidFill>
                  <a:srgbClr val="000000"/>
                </a:solidFill>
                <a:cs typeface="Arial Narrow" pitchFamily="34" charset="0"/>
              </a:rPr>
              <a:t>, </a:t>
            </a:r>
            <a:r>
              <a:rPr lang="ko-KR" altLang="en-US" sz="1000">
                <a:solidFill>
                  <a:srgbClr val="000000"/>
                </a:solidFill>
                <a:cs typeface="Arial Narrow" pitchFamily="34" charset="0"/>
              </a:rPr>
              <a:t>가맹점주소가 제주도로 등록되어 있는 곳에서 사용한 경우 실적 집계</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3) </a:t>
            </a:r>
            <a:r>
              <a:rPr lang="ko-KR" altLang="en-US" sz="1000" smtClean="0">
                <a:solidFill>
                  <a:srgbClr val="000000"/>
                </a:solidFill>
                <a:cs typeface="Arial Narrow" pitchFamily="34" charset="0"/>
              </a:rPr>
              <a:t>자료기준</a:t>
            </a:r>
            <a:r>
              <a:rPr lang="en-US" altLang="ko-KR" sz="1000">
                <a:solidFill>
                  <a:srgbClr val="000000"/>
                </a:solidFill>
                <a:cs typeface="Arial Narrow" pitchFamily="34" charset="0"/>
              </a:rPr>
              <a:t>: 2016.1~8</a:t>
            </a:r>
            <a:r>
              <a:rPr lang="ko-KR" altLang="en-US" sz="1000">
                <a:solidFill>
                  <a:srgbClr val="000000"/>
                </a:solidFill>
                <a:cs typeface="Arial Narrow" pitchFamily="34" charset="0"/>
              </a:rPr>
              <a:t>월 합계 기준</a:t>
            </a:r>
            <a:endParaRPr lang="en-US" altLang="ko-KR" sz="1000">
              <a:solidFill>
                <a:srgbClr val="000000"/>
              </a:solidFill>
              <a:cs typeface="Arial Narrow" pitchFamily="34" charset="0"/>
            </a:endParaRPr>
          </a:p>
        </p:txBody>
      </p:sp>
      <p:cxnSp>
        <p:nvCxnSpPr>
          <p:cNvPr id="11" name="직선 연결선 10"/>
          <p:cNvCxnSpPr/>
          <p:nvPr/>
        </p:nvCxnSpPr>
        <p:spPr>
          <a:xfrm>
            <a:off x="575556" y="2461089"/>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9552" y="2155531"/>
            <a:ext cx="3564396"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상위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10</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 업종 현황 </a:t>
            </a:r>
          </a:p>
        </p:txBody>
      </p:sp>
      <p:cxnSp>
        <p:nvCxnSpPr>
          <p:cNvPr id="13" name="직선 연결선 12"/>
          <p:cNvCxnSpPr/>
          <p:nvPr/>
        </p:nvCxnSpPr>
        <p:spPr>
          <a:xfrm>
            <a:off x="4860432" y="2466025"/>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824028" y="2164664"/>
            <a:ext cx="356439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관광객 상위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10</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 업종 현황</a:t>
            </a:r>
          </a:p>
        </p:txBody>
      </p:sp>
      <p:graphicFrame>
        <p:nvGraphicFramePr>
          <p:cNvPr id="16" name="표 15"/>
          <p:cNvGraphicFramePr>
            <a:graphicFrameLocks noGrp="1"/>
          </p:cNvGraphicFramePr>
          <p:nvPr>
            <p:extLst>
              <p:ext uri="{D42A27DB-BD31-4B8C-83A1-F6EECF244321}">
                <p14:modId xmlns:p14="http://schemas.microsoft.com/office/powerpoint/2010/main" val="1750858448"/>
              </p:ext>
            </p:extLst>
          </p:nvPr>
        </p:nvGraphicFramePr>
        <p:xfrm>
          <a:off x="4656415" y="2564904"/>
          <a:ext cx="4056045" cy="3489960"/>
        </p:xfrm>
        <a:graphic>
          <a:graphicData uri="http://schemas.openxmlformats.org/drawingml/2006/table">
            <a:tbl>
              <a:tblPr firstRow="1" bandRow="1">
                <a:tableStyleId>{22838BEF-8BB2-4498-84A7-C5851F593DF1}</a:tableStyleId>
              </a:tblPr>
              <a:tblGrid>
                <a:gridCol w="468052"/>
                <a:gridCol w="1316011"/>
                <a:gridCol w="1047846"/>
                <a:gridCol w="1224136"/>
              </a:tblGrid>
              <a:tr h="0">
                <a:tc>
                  <a:txBody>
                    <a:bodyPr/>
                    <a:lstStyle/>
                    <a:p>
                      <a:pPr algn="ctr" latinLnBrk="1"/>
                      <a:r>
                        <a:rPr lang="en-US" altLang="ko-KR" sz="1300" b="1" smtClean="0">
                          <a:latin typeface="+mj-ea"/>
                          <a:ea typeface="+mj-ea"/>
                        </a:rPr>
                        <a:t>No.</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업종명</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금액 비중</a:t>
                      </a:r>
                      <a:endParaRPr lang="en-US" altLang="ko-KR" sz="1300" b="1" smtClean="0">
                        <a:latin typeface="+mj-ea"/>
                        <a:ea typeface="+mj-ea"/>
                      </a:endParaRPr>
                    </a:p>
                  </a:txBody>
                  <a:tcPr anchor="ctr"/>
                </a:tc>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ko-KR" altLang="en-US" sz="1300" b="1" smtClean="0">
                          <a:latin typeface="+mj-ea"/>
                          <a:ea typeface="+mj-ea"/>
                        </a:rPr>
                        <a:t>건당 이용금액</a:t>
                      </a:r>
                      <a:endParaRPr lang="en-US" altLang="ko-KR" sz="1300" b="1" smtClean="0">
                        <a:latin typeface="+mj-ea"/>
                        <a:ea typeface="+mj-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1</a:t>
                      </a:r>
                      <a:endParaRPr lang="ko-KR" altLang="en-US" sz="1200" smtClean="0">
                        <a:latin typeface="+mn-ea"/>
                        <a:ea typeface="+mn-ea"/>
                      </a:endParaRPr>
                    </a:p>
                  </a:txBody>
                  <a:tcPr anchor="ctr"/>
                </a:tc>
                <a:tc>
                  <a:txBody>
                    <a:bodyPr/>
                    <a:lstStyle/>
                    <a:p>
                      <a:pPr algn="ctr" latinLnBrk="1"/>
                      <a:r>
                        <a:rPr lang="ko-KR" altLang="en-US" sz="1200" b="0" i="0" smtClean="0">
                          <a:solidFill>
                            <a:schemeClr val="tx1"/>
                          </a:solidFill>
                          <a:latin typeface="+mn-ea"/>
                          <a:ea typeface="+mn-ea"/>
                        </a:rPr>
                        <a:t>한식</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18.0%</a:t>
                      </a:r>
                      <a:endParaRPr lang="ko-KR" altLang="en-US"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2</a:t>
                      </a:r>
                      <a:endParaRPr lang="ko-KR" altLang="en-US" sz="1200" smtClean="0">
                        <a:latin typeface="+mn-ea"/>
                        <a:ea typeface="+mn-ea"/>
                      </a:endParaRPr>
                    </a:p>
                  </a:txBody>
                  <a:tcPr anchor="ctr"/>
                </a:tc>
                <a:tc>
                  <a:txBody>
                    <a:bodyPr/>
                    <a:lstStyle/>
                    <a:p>
                      <a:pPr algn="ctr" latinLnBrk="1"/>
                      <a:r>
                        <a:rPr lang="ko-KR" altLang="en-US" sz="1200" b="0" i="0" smtClean="0">
                          <a:solidFill>
                            <a:schemeClr val="tx1"/>
                          </a:solidFill>
                          <a:latin typeface="+mn-ea"/>
                          <a:ea typeface="+mn-ea"/>
                        </a:rPr>
                        <a:t>면세점</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14.7%</a:t>
                      </a: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3</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인터넷몰</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7.0%</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6</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4</a:t>
                      </a:r>
                      <a:endParaRPr lang="ko-KR" altLang="en-US" sz="1200">
                        <a:latin typeface="+mn-ea"/>
                        <a:ea typeface="+mn-ea"/>
                      </a:endParaRPr>
                    </a:p>
                  </a:txBody>
                  <a:tcPr anchor="ctr"/>
                </a:tc>
                <a:tc>
                  <a:txBody>
                    <a:bodyPr/>
                    <a:lstStyle/>
                    <a:p>
                      <a:pPr marL="0" algn="ctr" defTabSz="914400" rtl="0" eaLnBrk="1" latinLnBrk="1" hangingPunct="1"/>
                      <a:r>
                        <a:rPr lang="ko-KR" altLang="en-US" sz="1200" b="1" kern="1200" smtClean="0">
                          <a:solidFill>
                            <a:srgbClr val="3333FF"/>
                          </a:solidFill>
                          <a:latin typeface="+mn-ea"/>
                          <a:ea typeface="+mn-ea"/>
                          <a:cs typeface="+mn-cs"/>
                        </a:rPr>
                        <a:t>항공사</a:t>
                      </a:r>
                      <a:endParaRPr lang="ko-KR" altLang="en-US" sz="1200" b="1" kern="1200">
                        <a:solidFill>
                          <a:srgbClr val="3333FF"/>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4.6</a:t>
                      </a:r>
                      <a:r>
                        <a:rPr lang="en-US" altLang="ko-KR" sz="1200" b="0">
                          <a:solidFill>
                            <a:schemeClr val="tx1"/>
                          </a:solidFill>
                          <a:latin typeface="+mn-ea"/>
                          <a:ea typeface="+mn-ea"/>
                        </a:rPr>
                        <a:t>%</a:t>
                      </a:r>
                      <a:endParaRPr lang="en-US" altLang="ko-KR"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5</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농축수산품</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4.3%</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6</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편의점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3.5%</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7</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슈퍼마켓</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2.9%</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a:t>
                      </a:r>
                      <a:r>
                        <a:rPr lang="ko-KR" altLang="en-US" sz="1200" b="0" smtClean="0">
                          <a:solidFill>
                            <a:schemeClr val="tx1"/>
                          </a:solidFill>
                          <a:latin typeface="+mn-ea"/>
                          <a:ea typeface="+mn-ea"/>
                        </a:rPr>
                        <a:t>만원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8</a:t>
                      </a:r>
                      <a:endParaRPr lang="ko-KR" altLang="en-US" sz="1200">
                        <a:latin typeface="+mn-ea"/>
                        <a:ea typeface="+mn-ea"/>
                      </a:endParaRPr>
                    </a:p>
                  </a:txBody>
                  <a:tcPr anchor="ctr"/>
                </a:tc>
                <a:tc>
                  <a:txBody>
                    <a:bodyPr/>
                    <a:lstStyle/>
                    <a:p>
                      <a:pPr marL="0" algn="ctr" defTabSz="914400" rtl="0" eaLnBrk="1" latinLnBrk="1" hangingPunct="1"/>
                      <a:r>
                        <a:rPr lang="ko-KR" altLang="en-US" sz="1200" b="1" kern="1200" smtClean="0">
                          <a:solidFill>
                            <a:srgbClr val="3333FF"/>
                          </a:solidFill>
                          <a:latin typeface="+mn-ea"/>
                          <a:ea typeface="+mn-ea"/>
                          <a:cs typeface="+mn-cs"/>
                        </a:rPr>
                        <a:t>여관</a:t>
                      </a:r>
                      <a:r>
                        <a:rPr lang="en-US" altLang="ko-KR" sz="1200" b="1" kern="1200" smtClean="0">
                          <a:solidFill>
                            <a:srgbClr val="3333FF"/>
                          </a:solidFill>
                          <a:latin typeface="+mn-ea"/>
                          <a:ea typeface="+mn-ea"/>
                          <a:cs typeface="+mn-cs"/>
                        </a:rPr>
                        <a:t>/</a:t>
                      </a:r>
                      <a:r>
                        <a:rPr lang="ko-KR" altLang="en-US" sz="1200" b="1" kern="1200" smtClean="0">
                          <a:solidFill>
                            <a:srgbClr val="3333FF"/>
                          </a:solidFill>
                          <a:latin typeface="+mn-ea"/>
                          <a:ea typeface="+mn-ea"/>
                          <a:cs typeface="+mn-cs"/>
                        </a:rPr>
                        <a:t>기타숙박업</a:t>
                      </a:r>
                      <a:endParaRPr lang="ko-KR" altLang="en-US" sz="1200" b="1" kern="1200">
                        <a:solidFill>
                          <a:srgbClr val="3333FF"/>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8</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9</a:t>
                      </a:r>
                      <a:endParaRPr lang="ko-KR" altLang="en-US" sz="1200">
                        <a:latin typeface="+mn-ea"/>
                        <a:ea typeface="+mn-ea"/>
                      </a:endParaRPr>
                    </a:p>
                  </a:txBody>
                  <a:tcPr anchor="ctr"/>
                </a:tc>
                <a:tc>
                  <a:txBody>
                    <a:bodyPr/>
                    <a:lstStyle/>
                    <a:p>
                      <a:pPr marL="0" algn="ctr" defTabSz="914400" rtl="0" eaLnBrk="1" latinLnBrk="1" hangingPunct="1"/>
                      <a:r>
                        <a:rPr lang="ko-KR" altLang="en-US" sz="1200" b="1" kern="1200" smtClean="0">
                          <a:solidFill>
                            <a:srgbClr val="3333FF"/>
                          </a:solidFill>
                          <a:latin typeface="+mn-ea"/>
                          <a:ea typeface="+mn-ea"/>
                          <a:cs typeface="+mn-cs"/>
                        </a:rPr>
                        <a:t>골프경기장</a:t>
                      </a:r>
                      <a:endParaRPr lang="ko-KR" altLang="en-US" sz="1200" b="1" kern="1200">
                        <a:solidFill>
                          <a:srgbClr val="3333FF"/>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18</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4</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10</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대형할인점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ko-KR" altLang="en-US" sz="1200" smtClean="0">
                          <a:latin typeface="+mn-ea"/>
                          <a:ea typeface="+mn-ea"/>
                        </a:rPr>
                        <a:t>소계</a:t>
                      </a:r>
                      <a:endParaRPr lang="ko-KR" altLang="en-US" sz="1200">
                        <a:latin typeface="+mn-ea"/>
                        <a:ea typeface="+mn-ea"/>
                      </a:endParaRPr>
                    </a:p>
                  </a:txBody>
                  <a:tcPr anchor="ctr"/>
                </a:tc>
                <a:tc>
                  <a:txBody>
                    <a:bodyPr/>
                    <a:lstStyle/>
                    <a:p>
                      <a:pPr algn="ctr" latinLnBrk="1"/>
                      <a:r>
                        <a:rPr lang="en-US" altLang="ko-KR" sz="1200" b="0" smtClean="0">
                          <a:solidFill>
                            <a:schemeClr val="tx1"/>
                          </a:solidFill>
                          <a:latin typeface="+mn-ea"/>
                          <a:ea typeface="+mn-ea"/>
                        </a:rPr>
                        <a:t>10</a:t>
                      </a:r>
                      <a:r>
                        <a:rPr lang="ko-KR" altLang="en-US" sz="1200" b="0" smtClean="0">
                          <a:solidFill>
                            <a:schemeClr val="tx1"/>
                          </a:solidFill>
                          <a:latin typeface="+mn-ea"/>
                          <a:ea typeface="+mn-ea"/>
                        </a:rPr>
                        <a:t>개 업종 합계</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63.1%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bl>
          </a:graphicData>
        </a:graphic>
      </p:graphicFrame>
      <p:sp>
        <p:nvSpPr>
          <p:cNvPr id="4" name="TextBox 3"/>
          <p:cNvSpPr txBox="1"/>
          <p:nvPr/>
        </p:nvSpPr>
        <p:spPr>
          <a:xfrm>
            <a:off x="4319972" y="2271297"/>
            <a:ext cx="347633" cy="22775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600">
                <a:solidFill>
                  <a:srgbClr val="CC0000"/>
                </a:solidFill>
                <a:latin typeface="NOVA ExtraBold" panose="00000800000000000000" pitchFamily="2" charset="-127"/>
                <a:ea typeface="NOVA ExtraBold" panose="00000800000000000000" pitchFamily="2" charset="-127"/>
                <a:cs typeface="Arial Narrow" pitchFamily="34" charset="0"/>
              </a:rPr>
              <a:t>Vs</a:t>
            </a:r>
            <a:r>
              <a:rPr lang="en-US" altLang="ko-KR" sz="1500">
                <a:solidFill>
                  <a:srgbClr val="CC0000"/>
                </a:solidFill>
                <a:cs typeface="Arial Narrow" pitchFamily="34" charset="0"/>
              </a:rPr>
              <a:t>.</a:t>
            </a:r>
            <a:endParaRPr lang="ko-KR" altLang="en-US" sz="1500">
              <a:solidFill>
                <a:srgbClr val="CC0000"/>
              </a:solidFill>
              <a:cs typeface="Arial Narrow" pitchFamily="34" charset="0"/>
            </a:endParaRPr>
          </a:p>
        </p:txBody>
      </p:sp>
      <p:graphicFrame>
        <p:nvGraphicFramePr>
          <p:cNvPr id="17" name="표 16"/>
          <p:cNvGraphicFramePr>
            <a:graphicFrameLocks noGrp="1"/>
          </p:cNvGraphicFramePr>
          <p:nvPr>
            <p:extLst>
              <p:ext uri="{D42A27DB-BD31-4B8C-83A1-F6EECF244321}">
                <p14:modId xmlns:p14="http://schemas.microsoft.com/office/powerpoint/2010/main" val="1060506639"/>
              </p:ext>
            </p:extLst>
          </p:nvPr>
        </p:nvGraphicFramePr>
        <p:xfrm>
          <a:off x="263927" y="2600907"/>
          <a:ext cx="4056045" cy="3489960"/>
        </p:xfrm>
        <a:graphic>
          <a:graphicData uri="http://schemas.openxmlformats.org/drawingml/2006/table">
            <a:tbl>
              <a:tblPr firstRow="1" bandRow="1">
                <a:tableStyleId>{22838BEF-8BB2-4498-84A7-C5851F593DF1}</a:tableStyleId>
              </a:tblPr>
              <a:tblGrid>
                <a:gridCol w="468052"/>
                <a:gridCol w="1316011"/>
                <a:gridCol w="1047846"/>
                <a:gridCol w="1224136"/>
              </a:tblGrid>
              <a:tr h="0">
                <a:tc>
                  <a:txBody>
                    <a:bodyPr/>
                    <a:lstStyle/>
                    <a:p>
                      <a:pPr algn="ctr" latinLnBrk="1"/>
                      <a:r>
                        <a:rPr lang="en-US" altLang="ko-KR" sz="1300" b="1" smtClean="0">
                          <a:latin typeface="+mj-ea"/>
                          <a:ea typeface="+mj-ea"/>
                        </a:rPr>
                        <a:t>No.</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업종명</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금액 비중</a:t>
                      </a:r>
                      <a:endParaRPr lang="en-US" altLang="ko-KR" sz="1300" b="1" smtClean="0">
                        <a:latin typeface="+mj-ea"/>
                        <a:ea typeface="+mj-ea"/>
                      </a:endParaRPr>
                    </a:p>
                  </a:txBody>
                  <a:tcPr anchor="ctr"/>
                </a:tc>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ko-KR" altLang="en-US" sz="1300" b="1" smtClean="0">
                          <a:latin typeface="+mj-ea"/>
                          <a:ea typeface="+mj-ea"/>
                        </a:rPr>
                        <a:t>건당 이용금액</a:t>
                      </a:r>
                      <a:endParaRPr lang="en-US" altLang="ko-KR" sz="1300" b="1" smtClean="0">
                        <a:latin typeface="+mj-ea"/>
                        <a:ea typeface="+mj-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1</a:t>
                      </a:r>
                      <a:endParaRPr lang="ko-KR" altLang="en-US" sz="1200" smtClean="0">
                        <a:latin typeface="+mn-ea"/>
                        <a:ea typeface="+mn-ea"/>
                      </a:endParaRPr>
                    </a:p>
                  </a:txBody>
                  <a:tcPr anchor="ctr"/>
                </a:tc>
                <a:tc>
                  <a:txBody>
                    <a:bodyPr/>
                    <a:lstStyle/>
                    <a:p>
                      <a:pPr algn="ctr" latinLnBrk="1"/>
                      <a:r>
                        <a:rPr lang="ko-KR" altLang="en-US" sz="1200" b="0" i="0" smtClean="0">
                          <a:solidFill>
                            <a:schemeClr val="tx1"/>
                          </a:solidFill>
                          <a:latin typeface="+mn-ea"/>
                          <a:ea typeface="+mn-ea"/>
                        </a:rPr>
                        <a:t>한식</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16.0%</a:t>
                      </a:r>
                      <a:endParaRPr lang="ko-KR" altLang="en-US"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3</a:t>
                      </a:r>
                      <a:r>
                        <a:rPr lang="ko-KR" altLang="en-US" sz="1200" b="0" smtClean="0">
                          <a:solidFill>
                            <a:schemeClr val="tx1"/>
                          </a:solidFill>
                          <a:latin typeface="+mn-ea"/>
                          <a:ea typeface="+mn-ea"/>
                        </a:rPr>
                        <a:t>만 </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2</a:t>
                      </a:r>
                      <a:endParaRPr lang="ko-KR" altLang="en-US" sz="1200" smtClean="0">
                        <a:latin typeface="+mn-ea"/>
                        <a:ea typeface="+mn-ea"/>
                      </a:endParaRPr>
                    </a:p>
                  </a:txBody>
                  <a:tcPr anchor="ctr"/>
                </a:tc>
                <a:tc>
                  <a:txBody>
                    <a:bodyPr/>
                    <a:lstStyle/>
                    <a:p>
                      <a:pPr algn="ctr" latinLnBrk="1"/>
                      <a:r>
                        <a:rPr lang="ko-KR" altLang="en-US" sz="1200" b="0" i="0" smtClean="0">
                          <a:solidFill>
                            <a:schemeClr val="tx1"/>
                          </a:solidFill>
                          <a:latin typeface="+mn-ea"/>
                          <a:ea typeface="+mn-ea"/>
                        </a:rPr>
                        <a:t>슈퍼마켓</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6.6%</a:t>
                      </a:r>
                    </a:p>
                  </a:txBody>
                  <a:tcPr anchor="ctr"/>
                </a:tc>
                <a:tc>
                  <a:txBody>
                    <a:bodyPr/>
                    <a:lstStyle/>
                    <a:p>
                      <a:pPr algn="r" latinLnBrk="1"/>
                      <a:r>
                        <a:rPr lang="en-US" altLang="ko-KR" sz="1200" b="0" smtClean="0">
                          <a:solidFill>
                            <a:schemeClr val="tx1"/>
                          </a:solidFill>
                          <a:latin typeface="+mn-ea"/>
                          <a:ea typeface="+mn-ea"/>
                        </a:rPr>
                        <a:t>2</a:t>
                      </a:r>
                      <a:r>
                        <a:rPr lang="ko-KR" altLang="en-US" sz="1200" b="0" smtClean="0">
                          <a:solidFill>
                            <a:schemeClr val="tx1"/>
                          </a:solidFill>
                          <a:latin typeface="+mn-ea"/>
                          <a:ea typeface="+mn-ea"/>
                        </a:rPr>
                        <a:t>만 </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3</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면세점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6.2%</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a:t>
                      </a:r>
                      <a:r>
                        <a:rPr lang="ko-KR" altLang="en-US" sz="1200" b="0" smtClean="0">
                          <a:solidFill>
                            <a:schemeClr val="tx1"/>
                          </a:solidFill>
                          <a:latin typeface="+mn-ea"/>
                          <a:ea typeface="+mn-ea"/>
                        </a:rPr>
                        <a:t>만원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4</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대형할인점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4.7%</a:t>
                      </a:r>
                    </a:p>
                  </a:txBody>
                  <a:tcPr anchor="ctr"/>
                </a:tc>
                <a:tc>
                  <a:txBody>
                    <a:bodyPr/>
                    <a:lstStyle/>
                    <a:p>
                      <a:pPr algn="r" latinLnBrk="1"/>
                      <a:r>
                        <a:rPr lang="en-US" altLang="ko-KR" sz="1200" b="0" smtClean="0">
                          <a:solidFill>
                            <a:schemeClr val="tx1"/>
                          </a:solidFill>
                          <a:latin typeface="+mn-ea"/>
                          <a:ea typeface="+mn-ea"/>
                        </a:rPr>
                        <a:t>5</a:t>
                      </a:r>
                      <a:r>
                        <a:rPr lang="ko-KR" altLang="en-US" sz="1200" b="0" smtClean="0">
                          <a:solidFill>
                            <a:schemeClr val="tx1"/>
                          </a:solidFill>
                          <a:latin typeface="+mn-ea"/>
                          <a:ea typeface="+mn-ea"/>
                        </a:rPr>
                        <a:t>만 </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5</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편의점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3.5%</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6</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인터넷몰</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2.8%</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7</a:t>
                      </a:r>
                      <a:endParaRPr lang="ko-KR" altLang="en-US" sz="1200">
                        <a:latin typeface="+mn-ea"/>
                        <a:ea typeface="+mn-ea"/>
                      </a:endParaRPr>
                    </a:p>
                  </a:txBody>
                  <a:tcPr anchor="ctr"/>
                </a:tc>
                <a:tc>
                  <a:txBody>
                    <a:bodyPr/>
                    <a:lstStyle/>
                    <a:p>
                      <a:pPr algn="ctr" latinLnBrk="1"/>
                      <a:r>
                        <a:rPr lang="ko-KR" altLang="en-US" sz="1200" b="0" smtClean="0">
                          <a:solidFill>
                            <a:schemeClr val="tx1"/>
                          </a:solidFill>
                          <a:latin typeface="+mn-ea"/>
                          <a:ea typeface="+mn-ea"/>
                        </a:rPr>
                        <a:t>농축수산품</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2.6%</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8</a:t>
                      </a:r>
                      <a:endParaRPr lang="ko-KR" altLang="en-US" sz="1200">
                        <a:latin typeface="+mn-ea"/>
                        <a:ea typeface="+mn-ea"/>
                      </a:endParaRPr>
                    </a:p>
                  </a:txBody>
                  <a:tcPr anchor="ctr"/>
                </a:tc>
                <a:tc>
                  <a:txBody>
                    <a:bodyPr/>
                    <a:lstStyle/>
                    <a:p>
                      <a:pPr marL="0" algn="ctr" defTabSz="914400" rtl="0" eaLnBrk="1" latinLnBrk="1" hangingPunct="1"/>
                      <a:r>
                        <a:rPr lang="ko-KR" altLang="en-US" sz="1200" b="1" kern="1200" smtClean="0">
                          <a:solidFill>
                            <a:srgbClr val="3333FF"/>
                          </a:solidFill>
                          <a:latin typeface="+mn-ea"/>
                          <a:ea typeface="+mn-ea"/>
                          <a:cs typeface="+mn-cs"/>
                        </a:rPr>
                        <a:t>서양음식</a:t>
                      </a:r>
                      <a:endParaRPr lang="ko-KR" altLang="en-US" sz="1200" b="1" kern="1200">
                        <a:solidFill>
                          <a:srgbClr val="3333FF"/>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2.4%</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5</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9</a:t>
                      </a:r>
                      <a:endParaRPr lang="ko-KR" altLang="en-US" sz="1200">
                        <a:latin typeface="+mn-ea"/>
                        <a:ea typeface="+mn-ea"/>
                      </a:endParaRPr>
                    </a:p>
                  </a:txBody>
                  <a:tcPr anchor="ctr"/>
                </a:tc>
                <a:tc>
                  <a:txBody>
                    <a:bodyPr/>
                    <a:lstStyle/>
                    <a:p>
                      <a:pPr marL="0" algn="ctr" defTabSz="914400" rtl="0" eaLnBrk="1" latinLnBrk="1" hangingPunct="1"/>
                      <a:r>
                        <a:rPr lang="ko-KR" altLang="en-US" sz="1200" b="1" kern="1200" smtClean="0">
                          <a:solidFill>
                            <a:srgbClr val="3333FF"/>
                          </a:solidFill>
                          <a:latin typeface="+mn-ea"/>
                          <a:ea typeface="+mn-ea"/>
                          <a:cs typeface="+mn-cs"/>
                        </a:rPr>
                        <a:t>농</a:t>
                      </a:r>
                      <a:r>
                        <a:rPr lang="en-US" altLang="ko-KR" sz="1200" b="1" kern="1200" smtClean="0">
                          <a:solidFill>
                            <a:srgbClr val="3333FF"/>
                          </a:solidFill>
                          <a:latin typeface="+mn-ea"/>
                          <a:ea typeface="+mn-ea"/>
                          <a:cs typeface="+mn-cs"/>
                        </a:rPr>
                        <a:t>,</a:t>
                      </a:r>
                      <a:r>
                        <a:rPr lang="ko-KR" altLang="en-US" sz="1200" b="1" kern="1200" smtClean="0">
                          <a:solidFill>
                            <a:srgbClr val="3333FF"/>
                          </a:solidFill>
                          <a:latin typeface="+mn-ea"/>
                          <a:ea typeface="+mn-ea"/>
                          <a:cs typeface="+mn-cs"/>
                        </a:rPr>
                        <a:t>축협직영매장</a:t>
                      </a:r>
                      <a:endParaRPr lang="ko-KR" altLang="en-US" sz="1200" b="1" kern="1200">
                        <a:solidFill>
                          <a:srgbClr val="3333FF"/>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3</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6</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smtClean="0">
                          <a:latin typeface="+mn-ea"/>
                          <a:ea typeface="+mn-ea"/>
                        </a:rPr>
                        <a:t>10</a:t>
                      </a:r>
                      <a:endParaRPr lang="ko-KR" altLang="en-US" sz="1200">
                        <a:latin typeface="+mn-ea"/>
                        <a:ea typeface="+mn-ea"/>
                      </a:endParaRPr>
                    </a:p>
                  </a:txBody>
                  <a:tcPr anchor="ctr"/>
                </a:tc>
                <a:tc>
                  <a:txBody>
                    <a:bodyPr/>
                    <a:lstStyle/>
                    <a:p>
                      <a:pPr algn="ctr" latinLnBrk="1"/>
                      <a:r>
                        <a:rPr lang="ko-KR" altLang="en-US" sz="1200" b="1" smtClean="0">
                          <a:solidFill>
                            <a:srgbClr val="3333FF"/>
                          </a:solidFill>
                          <a:latin typeface="+mn-ea"/>
                          <a:ea typeface="+mn-ea"/>
                        </a:rPr>
                        <a:t>스포츠레져용품</a:t>
                      </a:r>
                      <a:endParaRPr lang="ko-KR" altLang="en-US" sz="1200" b="1">
                        <a:solidFill>
                          <a:srgbClr val="3333FF"/>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7</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ko-KR" altLang="en-US" sz="1200" smtClean="0">
                          <a:latin typeface="+mn-ea"/>
                          <a:ea typeface="+mn-ea"/>
                        </a:rPr>
                        <a:t>소계</a:t>
                      </a:r>
                      <a:endParaRPr lang="ko-KR" altLang="en-US" sz="1200">
                        <a:latin typeface="+mn-ea"/>
                        <a:ea typeface="+mn-ea"/>
                      </a:endParaRPr>
                    </a:p>
                  </a:txBody>
                  <a:tcPr anchor="ctr"/>
                </a:tc>
                <a:tc>
                  <a:txBody>
                    <a:bodyPr/>
                    <a:lstStyle/>
                    <a:p>
                      <a:pPr algn="ctr" latinLnBrk="1"/>
                      <a:r>
                        <a:rPr lang="en-US" altLang="ko-KR" sz="1200" b="0" smtClean="0">
                          <a:solidFill>
                            <a:schemeClr val="tx1"/>
                          </a:solidFill>
                          <a:latin typeface="+mn-ea"/>
                          <a:ea typeface="+mn-ea"/>
                        </a:rPr>
                        <a:t>10</a:t>
                      </a:r>
                      <a:r>
                        <a:rPr lang="ko-KR" altLang="en-US" sz="1200" b="0" smtClean="0">
                          <a:solidFill>
                            <a:schemeClr val="tx1"/>
                          </a:solidFill>
                          <a:latin typeface="+mn-ea"/>
                          <a:ea typeface="+mn-ea"/>
                        </a:rPr>
                        <a:t>개 업종 합계</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49.1%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5</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1</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bl>
          </a:graphicData>
        </a:graphic>
      </p:graphicFrame>
    </p:spTree>
    <p:extLst>
      <p:ext uri="{BB962C8B-B14F-4D97-AF65-F5344CB8AC3E}">
        <p14:creationId xmlns:p14="http://schemas.microsoft.com/office/powerpoint/2010/main" val="2203851049"/>
      </p:ext>
    </p:extLst>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상위업종 매출 분석</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a:t>
            </a:r>
            <a:r>
              <a:rPr lang="ko-KR" altLang="en-US">
                <a:latin typeface="NOVA Bold" panose="00000800000000000000" pitchFamily="2" charset="-127"/>
                <a:ea typeface="NOVA Bold" panose="00000800000000000000" pitchFamily="2" charset="-127"/>
              </a:rPr>
              <a:t>카드이용현황        </a:t>
            </a:r>
            <a:r>
              <a:rPr lang="ko-KR" altLang="en-US" smtClean="0">
                <a:latin typeface="NOVA Bold" panose="00000800000000000000" pitchFamily="2" charset="-127"/>
                <a:ea typeface="NOVA Bold" panose="00000800000000000000" pitchFamily="2" charset="-127"/>
              </a:rPr>
              <a:t>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직사각형 14"/>
          <p:cNvSpPr/>
          <p:nvPr/>
        </p:nvSpPr>
        <p:spPr>
          <a:xfrm>
            <a:off x="179512" y="1124744"/>
            <a:ext cx="8784976"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50">
                <a:ln>
                  <a:solidFill>
                    <a:prstClr val="black">
                      <a:alpha val="20000"/>
                    </a:prstClr>
                  </a:solidFill>
                </a:ln>
                <a:solidFill>
                  <a:srgbClr val="000000"/>
                </a:solidFill>
                <a:latin typeface="NOVA Bold"/>
                <a:ea typeface="NOVA Bold"/>
                <a:cs typeface="Arial" pitchFamily="34" charset="0"/>
              </a:rPr>
              <a:t>‘16</a:t>
            </a:r>
            <a:r>
              <a:rPr lang="ko-KR" altLang="en-US" sz="1600" spc="50">
                <a:ln>
                  <a:solidFill>
                    <a:prstClr val="black">
                      <a:alpha val="20000"/>
                    </a:prstClr>
                  </a:solidFill>
                </a:ln>
                <a:solidFill>
                  <a:srgbClr val="000000"/>
                </a:solidFill>
                <a:latin typeface="NOVA Bold"/>
                <a:ea typeface="NOVA Bold"/>
                <a:cs typeface="Arial" pitchFamily="34" charset="0"/>
              </a:rPr>
              <a:t>년 </a:t>
            </a:r>
            <a:r>
              <a:rPr lang="ko-KR" altLang="en-US" sz="1600" spc="50" smtClean="0">
                <a:ln>
                  <a:solidFill>
                    <a:prstClr val="black">
                      <a:alpha val="20000"/>
                    </a:prstClr>
                  </a:solidFill>
                </a:ln>
                <a:solidFill>
                  <a:srgbClr val="000000"/>
                </a:solidFill>
                <a:latin typeface="NOVA Bold"/>
                <a:ea typeface="NOVA Bold"/>
                <a:cs typeface="Arial" pitchFamily="34" charset="0"/>
              </a:rPr>
              <a:t>매출 상위 업종 내 주요 </a:t>
            </a:r>
            <a:r>
              <a:rPr lang="ko-KR" altLang="en-US" sz="1600" spc="50">
                <a:ln>
                  <a:solidFill>
                    <a:prstClr val="black">
                      <a:alpha val="20000"/>
                    </a:prstClr>
                  </a:solidFill>
                </a:ln>
                <a:solidFill>
                  <a:srgbClr val="000000"/>
                </a:solidFill>
                <a:latin typeface="NOVA Bold"/>
                <a:ea typeface="NOVA Bold"/>
                <a:cs typeface="Arial" pitchFamily="34" charset="0"/>
              </a:rPr>
              <a:t>변화는 </a:t>
            </a:r>
            <a:r>
              <a:rPr lang="ko-KR" altLang="en-US" sz="1600" spc="50" smtClean="0">
                <a:ln>
                  <a:solidFill>
                    <a:prstClr val="black">
                      <a:alpha val="20000"/>
                    </a:prstClr>
                  </a:solidFill>
                </a:ln>
                <a:solidFill>
                  <a:srgbClr val="000000"/>
                </a:solidFill>
                <a:latin typeface="NOVA Bold"/>
                <a:ea typeface="NOVA Bold"/>
                <a:cs typeface="Arial" pitchFamily="34" charset="0"/>
              </a:rPr>
              <a:t>     인터넷몰 </a:t>
            </a:r>
            <a:r>
              <a:rPr lang="ko-KR" altLang="en-US" sz="1600" spc="50">
                <a:ln>
                  <a:solidFill>
                    <a:prstClr val="black">
                      <a:alpha val="20000"/>
                    </a:prstClr>
                  </a:solidFill>
                </a:ln>
                <a:solidFill>
                  <a:srgbClr val="000000"/>
                </a:solidFill>
                <a:latin typeface="NOVA Bold"/>
                <a:ea typeface="NOVA Bold"/>
                <a:cs typeface="Arial" pitchFamily="34" charset="0"/>
              </a:rPr>
              <a:t>건당 이용액 </a:t>
            </a:r>
            <a:r>
              <a:rPr lang="ko-KR" altLang="en-US" sz="1600" spc="50" smtClean="0">
                <a:ln>
                  <a:solidFill>
                    <a:prstClr val="black">
                      <a:alpha val="20000"/>
                    </a:prstClr>
                  </a:solidFill>
                </a:ln>
                <a:solidFill>
                  <a:srgbClr val="000000"/>
                </a:solidFill>
                <a:latin typeface="NOVA Bold"/>
                <a:ea typeface="NOVA Bold"/>
                <a:cs typeface="Arial" pitchFamily="34" charset="0"/>
              </a:rPr>
              <a:t>하락</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소형 </a:t>
            </a:r>
            <a:r>
              <a:rPr lang="ko-KR" altLang="en-US" sz="1600" spc="50">
                <a:ln>
                  <a:solidFill>
                    <a:prstClr val="black">
                      <a:alpha val="20000"/>
                    </a:prstClr>
                  </a:solidFill>
                </a:ln>
                <a:solidFill>
                  <a:srgbClr val="000000"/>
                </a:solidFill>
                <a:latin typeface="NOVA Bold"/>
                <a:ea typeface="NOVA Bold"/>
                <a:cs typeface="Arial" pitchFamily="34" charset="0"/>
              </a:rPr>
              <a:t>유통점 대두</a:t>
            </a:r>
            <a:r>
              <a:rPr lang="en-US" altLang="ko-KR" sz="1400" spc="50">
                <a:ln>
                  <a:solidFill>
                    <a:prstClr val="black">
                      <a:alpha val="20000"/>
                    </a:prstClr>
                  </a:solidFill>
                </a:ln>
                <a:solidFill>
                  <a:srgbClr val="000000"/>
                </a:solidFill>
                <a:latin typeface="NOVA Bold"/>
                <a:ea typeface="NOVA Bold"/>
                <a:cs typeface="Arial" pitchFamily="34" charset="0"/>
              </a:rPr>
              <a:t>(</a:t>
            </a:r>
            <a:r>
              <a:rPr lang="ko-KR" altLang="en-US" sz="1400" spc="50" smtClean="0">
                <a:ln>
                  <a:solidFill>
                    <a:prstClr val="black">
                      <a:alpha val="20000"/>
                    </a:prstClr>
                  </a:solidFill>
                </a:ln>
                <a:solidFill>
                  <a:srgbClr val="000000"/>
                </a:solidFill>
                <a:latin typeface="NOVA Bold"/>
                <a:ea typeface="NOVA Bold"/>
                <a:cs typeface="Arial" pitchFamily="34" charset="0"/>
              </a:rPr>
              <a:t>편의점</a:t>
            </a:r>
            <a:r>
              <a:rPr lang="en-US" altLang="ko-KR" sz="1400" spc="50" smtClean="0">
                <a:ln>
                  <a:solidFill>
                    <a:prstClr val="black">
                      <a:alpha val="20000"/>
                    </a:prstClr>
                  </a:solidFill>
                </a:ln>
                <a:solidFill>
                  <a:srgbClr val="000000"/>
                </a:solidFill>
                <a:latin typeface="NOVA Bold"/>
                <a:ea typeface="NOVA Bold"/>
                <a:cs typeface="Arial" pitchFamily="34" charset="0"/>
                <a:sym typeface="Wingdings 2"/>
              </a:rPr>
              <a:t></a:t>
            </a:r>
            <a:r>
              <a:rPr lang="ko-KR" altLang="en-US" sz="1400" spc="50" smtClean="0">
                <a:ln>
                  <a:solidFill>
                    <a:prstClr val="black">
                      <a:alpha val="20000"/>
                    </a:prstClr>
                  </a:solidFill>
                </a:ln>
                <a:solidFill>
                  <a:srgbClr val="000000"/>
                </a:solidFill>
                <a:latin typeface="NOVA Bold"/>
                <a:ea typeface="NOVA Bold"/>
                <a:cs typeface="Arial" pitchFamily="34" charset="0"/>
              </a:rPr>
              <a:t>슈퍼마켓 증가</a:t>
            </a:r>
            <a:r>
              <a:rPr lang="en-US" altLang="ko-KR" sz="14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와</a:t>
            </a:r>
            <a:r>
              <a:rPr lang="en-US" altLang="ko-KR" sz="1400" spc="30" smtClean="0">
                <a:ln>
                  <a:solidFill>
                    <a:prstClr val="black">
                      <a:alpha val="20000"/>
                    </a:prstClr>
                  </a:solidFill>
                </a:ln>
                <a:solidFill>
                  <a:srgbClr val="000000"/>
                </a:solidFill>
                <a:latin typeface="NOVA Bold"/>
                <a:ea typeface="NOVA Bold"/>
                <a:cs typeface="Arial" pitchFamily="34" charset="0"/>
              </a:rPr>
              <a:t>       </a:t>
            </a:r>
            <a:r>
              <a:rPr lang="ko-KR" altLang="en-US" sz="1600" spc="30" smtClean="0">
                <a:ln>
                  <a:solidFill>
                    <a:prstClr val="black">
                      <a:alpha val="20000"/>
                    </a:prstClr>
                  </a:solidFill>
                </a:ln>
                <a:solidFill>
                  <a:srgbClr val="000000"/>
                </a:solidFill>
                <a:latin typeface="NOVA Bold"/>
                <a:ea typeface="NOVA Bold"/>
                <a:cs typeface="Arial" pitchFamily="34" charset="0"/>
              </a:rPr>
              <a:t>여관 등의 저가형 숙박 시설의 매출 증가</a:t>
            </a:r>
            <a:endParaRPr lang="en-US" altLang="ko-KR" sz="1600" spc="30">
              <a:ln>
                <a:solidFill>
                  <a:prstClr val="black">
                    <a:alpha val="20000"/>
                  </a:prstClr>
                </a:solidFill>
              </a:ln>
              <a:solidFill>
                <a:srgbClr val="000000"/>
              </a:solidFill>
              <a:latin typeface="NOVA Bold"/>
              <a:ea typeface="NOVA Bold"/>
              <a:cs typeface="Arial" pitchFamily="34" charset="0"/>
            </a:endParaRPr>
          </a:p>
        </p:txBody>
      </p:sp>
      <p:sp>
        <p:nvSpPr>
          <p:cNvPr id="16" name="TextBox 15"/>
          <p:cNvSpPr txBox="1"/>
          <p:nvPr/>
        </p:nvSpPr>
        <p:spPr>
          <a:xfrm>
            <a:off x="215516" y="6021288"/>
            <a:ext cx="6840760" cy="32829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제주도 국내 관광객 카드이용금액 기준</a:t>
            </a:r>
            <a:endParaRPr lang="en-US" altLang="ko-KR" sz="1000" smtClean="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국내 관광객</a:t>
            </a:r>
            <a:r>
              <a:rPr lang="en-US" altLang="ko-KR" sz="1000" smtClean="0">
                <a:solidFill>
                  <a:srgbClr val="000000"/>
                </a:solidFill>
                <a:cs typeface="Arial Narrow" pitchFamily="34" charset="0"/>
              </a:rPr>
              <a:t>(</a:t>
            </a:r>
            <a:r>
              <a:rPr lang="ko-KR" altLang="en-US" sz="1000" smtClean="0">
                <a:solidFill>
                  <a:srgbClr val="000000"/>
                </a:solidFill>
                <a:cs typeface="Arial Narrow" pitchFamily="34" charset="0"/>
              </a:rPr>
              <a:t>자택주소가 </a:t>
            </a:r>
            <a:r>
              <a:rPr lang="en-US" altLang="ko-KR" sz="1000" smtClean="0">
                <a:solidFill>
                  <a:srgbClr val="000000"/>
                </a:solidFill>
                <a:cs typeface="Arial Narrow" pitchFamily="34" charset="0"/>
              </a:rPr>
              <a:t>‘</a:t>
            </a:r>
            <a:r>
              <a:rPr lang="ko-KR" altLang="en-US" sz="1000" smtClean="0">
                <a:solidFill>
                  <a:srgbClr val="000000"/>
                </a:solidFill>
                <a:cs typeface="Arial Narrow" pitchFamily="34" charset="0"/>
              </a:rPr>
              <a:t>제주도</a:t>
            </a:r>
            <a:r>
              <a:rPr lang="en-US" altLang="ko-KR" sz="1000" smtClean="0">
                <a:solidFill>
                  <a:srgbClr val="000000"/>
                </a:solidFill>
                <a:cs typeface="Arial Narrow" pitchFamily="34" charset="0"/>
              </a:rPr>
              <a:t>’</a:t>
            </a:r>
            <a:r>
              <a:rPr lang="ko-KR" altLang="en-US" sz="1000" smtClean="0">
                <a:solidFill>
                  <a:srgbClr val="000000"/>
                </a:solidFill>
                <a:cs typeface="Arial Narrow" pitchFamily="34" charset="0"/>
              </a:rPr>
              <a:t>가 아닌 고객이 제주도에서 카드 이용한 경우</a:t>
            </a:r>
            <a:r>
              <a:rPr lang="en-US" altLang="ko-KR" sz="1000" smtClean="0">
                <a:solidFill>
                  <a:srgbClr val="000000"/>
                </a:solidFill>
                <a:cs typeface="Arial Narrow" pitchFamily="34" charset="0"/>
              </a:rPr>
              <a:t>)</a:t>
            </a:r>
            <a:r>
              <a:rPr lang="ko-KR" altLang="en-US" sz="1000" smtClean="0">
                <a:solidFill>
                  <a:srgbClr val="000000"/>
                </a:solidFill>
                <a:cs typeface="Arial Narrow" pitchFamily="34" charset="0"/>
              </a:rPr>
              <a:t>이 제주도 가맹점에서 사용한 카드이용금액 기준 </a:t>
            </a:r>
            <a:endParaRPr lang="en-US" altLang="ko-KR" sz="1000">
              <a:solidFill>
                <a:srgbClr val="000000"/>
              </a:solidFill>
              <a:cs typeface="Arial Narrow" pitchFamily="34" charset="0"/>
            </a:endParaRPr>
          </a:p>
        </p:txBody>
      </p:sp>
      <p:cxnSp>
        <p:nvCxnSpPr>
          <p:cNvPr id="21" name="직선 연결선 20"/>
          <p:cNvCxnSpPr/>
          <p:nvPr/>
        </p:nvCxnSpPr>
        <p:spPr>
          <a:xfrm>
            <a:off x="575556" y="2529539"/>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30028" y="2236881"/>
            <a:ext cx="3564396" cy="22775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‘15.1~8</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월 상위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10</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개 업종</a:t>
            </a:r>
          </a:p>
        </p:txBody>
      </p:sp>
      <p:cxnSp>
        <p:nvCxnSpPr>
          <p:cNvPr id="23" name="직선 연결선 22"/>
          <p:cNvCxnSpPr/>
          <p:nvPr/>
        </p:nvCxnSpPr>
        <p:spPr>
          <a:xfrm>
            <a:off x="4860432" y="2534475"/>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24028" y="2210439"/>
            <a:ext cx="3564396" cy="22775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‘16.1~8</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월 상위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10</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개 업종</a:t>
            </a:r>
          </a:p>
        </p:txBody>
      </p:sp>
      <p:sp>
        <p:nvSpPr>
          <p:cNvPr id="25" name="TextBox 24"/>
          <p:cNvSpPr txBox="1"/>
          <p:nvPr/>
        </p:nvSpPr>
        <p:spPr>
          <a:xfrm>
            <a:off x="3995936" y="2168860"/>
            <a:ext cx="936104" cy="28097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2000">
                <a:solidFill>
                  <a:srgbClr val="CC0000"/>
                </a:solidFill>
                <a:latin typeface="NOVA ExtraBold" panose="00000800000000000000" pitchFamily="2" charset="-127"/>
                <a:ea typeface="NOVA ExtraBold" panose="00000800000000000000" pitchFamily="2" charset="-127"/>
                <a:cs typeface="Arial Narrow" pitchFamily="34" charset="0"/>
                <a:sym typeface="Wingdings"/>
              </a:rPr>
              <a:t></a:t>
            </a:r>
            <a:endParaRPr lang="ko-KR" altLang="en-US">
              <a:solidFill>
                <a:srgbClr val="CC0000"/>
              </a:solidFill>
              <a:cs typeface="Arial Narrow" pitchFamily="34" charset="0"/>
            </a:endParaRPr>
          </a:p>
        </p:txBody>
      </p:sp>
      <p:graphicFrame>
        <p:nvGraphicFramePr>
          <p:cNvPr id="26" name="표 25"/>
          <p:cNvGraphicFramePr>
            <a:graphicFrameLocks noGrp="1"/>
          </p:cNvGraphicFramePr>
          <p:nvPr>
            <p:extLst>
              <p:ext uri="{D42A27DB-BD31-4B8C-83A1-F6EECF244321}">
                <p14:modId xmlns:p14="http://schemas.microsoft.com/office/powerpoint/2010/main" val="662921760"/>
              </p:ext>
            </p:extLst>
          </p:nvPr>
        </p:nvGraphicFramePr>
        <p:xfrm>
          <a:off x="4632409" y="2642487"/>
          <a:ext cx="4056045" cy="3489960"/>
        </p:xfrm>
        <a:graphic>
          <a:graphicData uri="http://schemas.openxmlformats.org/drawingml/2006/table">
            <a:tbl>
              <a:tblPr firstRow="1" bandRow="1">
                <a:tableStyleId>{22838BEF-8BB2-4498-84A7-C5851F593DF1}</a:tableStyleId>
              </a:tblPr>
              <a:tblGrid>
                <a:gridCol w="468052"/>
                <a:gridCol w="1316011"/>
                <a:gridCol w="1047846"/>
                <a:gridCol w="1224136"/>
              </a:tblGrid>
              <a:tr h="0">
                <a:tc>
                  <a:txBody>
                    <a:bodyPr/>
                    <a:lstStyle/>
                    <a:p>
                      <a:pPr algn="ctr" latinLnBrk="1"/>
                      <a:r>
                        <a:rPr lang="en-US" altLang="ko-KR" sz="1300" b="1" smtClean="0">
                          <a:latin typeface="+mj-ea"/>
                          <a:ea typeface="+mj-ea"/>
                        </a:rPr>
                        <a:t>No.</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업종명</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금액 비중</a:t>
                      </a:r>
                      <a:endParaRPr lang="en-US" altLang="ko-KR" sz="1300" b="1" smtClean="0">
                        <a:latin typeface="+mj-ea"/>
                        <a:ea typeface="+mj-ea"/>
                      </a:endParaRPr>
                    </a:p>
                  </a:txBody>
                  <a:tcPr anchor="ctr"/>
                </a:tc>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ko-KR" altLang="en-US" sz="1300" b="1" smtClean="0">
                          <a:latin typeface="+mj-ea"/>
                          <a:ea typeface="+mj-ea"/>
                        </a:rPr>
                        <a:t>건당 이용금액</a:t>
                      </a:r>
                      <a:endParaRPr lang="en-US" altLang="ko-KR" sz="1300" b="1" smtClean="0">
                        <a:latin typeface="+mj-ea"/>
                        <a:ea typeface="+mj-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a:t>
                      </a:r>
                      <a:endParaRPr lang="ko-KR" altLang="en-US" sz="1200" b="0" smtClean="0">
                        <a:solidFill>
                          <a:schemeClr val="tx1"/>
                        </a:solidFill>
                        <a:latin typeface="+mn-ea"/>
                        <a:ea typeface="+mn-ea"/>
                      </a:endParaRPr>
                    </a:p>
                  </a:txBody>
                  <a:tcPr anchor="ctr"/>
                </a:tc>
                <a:tc>
                  <a:txBody>
                    <a:bodyPr/>
                    <a:lstStyle/>
                    <a:p>
                      <a:pPr algn="ctr" latinLnBrk="1"/>
                      <a:r>
                        <a:rPr lang="ko-KR" altLang="en-US" sz="1200" b="0" i="0" smtClean="0">
                          <a:solidFill>
                            <a:schemeClr val="tx1"/>
                          </a:solidFill>
                          <a:latin typeface="+mn-ea"/>
                          <a:ea typeface="+mn-ea"/>
                        </a:rPr>
                        <a:t>한식</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18.0%</a:t>
                      </a:r>
                      <a:endParaRPr lang="ko-KR" altLang="en-US"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2</a:t>
                      </a:r>
                      <a:endParaRPr lang="ko-KR" altLang="en-US" sz="1200" b="0" smtClean="0">
                        <a:solidFill>
                          <a:schemeClr val="tx1"/>
                        </a:solidFill>
                        <a:latin typeface="+mn-ea"/>
                        <a:ea typeface="+mn-ea"/>
                      </a:endParaRPr>
                    </a:p>
                  </a:txBody>
                  <a:tcPr anchor="ctr"/>
                </a:tc>
                <a:tc>
                  <a:txBody>
                    <a:bodyPr/>
                    <a:lstStyle/>
                    <a:p>
                      <a:pPr algn="ctr" latinLnBrk="1"/>
                      <a:r>
                        <a:rPr lang="ko-KR" altLang="en-US" sz="1200" b="0" i="0" smtClean="0">
                          <a:solidFill>
                            <a:schemeClr val="tx1"/>
                          </a:solidFill>
                          <a:latin typeface="+mn-ea"/>
                          <a:ea typeface="+mn-ea"/>
                        </a:rPr>
                        <a:t>면세점</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14.7%</a:t>
                      </a: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3</a:t>
                      </a:r>
                      <a:endParaRPr lang="ko-KR" altLang="en-US" sz="1200" b="0">
                        <a:solidFill>
                          <a:schemeClr val="tx1"/>
                        </a:solidFill>
                        <a:latin typeface="+mn-ea"/>
                        <a:ea typeface="+mn-ea"/>
                      </a:endParaRPr>
                    </a:p>
                  </a:txBody>
                  <a:tcPr anchor="ctr"/>
                </a:tc>
                <a:tc>
                  <a:txBody>
                    <a:bodyPr/>
                    <a:lstStyle/>
                    <a:p>
                      <a:pPr algn="ctr" latinLnBrk="1"/>
                      <a:r>
                        <a:rPr lang="ko-KR" altLang="en-US" sz="1200" b="1" smtClean="0">
                          <a:solidFill>
                            <a:schemeClr val="tx1"/>
                          </a:solidFill>
                          <a:latin typeface="+mn-ea"/>
                          <a:ea typeface="+mn-ea"/>
                        </a:rPr>
                        <a:t>인터넷몰</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7.0%</a:t>
                      </a:r>
                      <a:endParaRPr lang="ko-KR" altLang="en-US" sz="1200" b="1">
                        <a:solidFill>
                          <a:schemeClr val="tx1"/>
                        </a:solidFill>
                        <a:latin typeface="+mn-ea"/>
                        <a:ea typeface="+mn-ea"/>
                      </a:endParaRPr>
                    </a:p>
                  </a:txBody>
                  <a:tcPr anchor="ctr"/>
                </a:tc>
                <a:tc>
                  <a:txBody>
                    <a:bodyPr/>
                    <a:lstStyle/>
                    <a:p>
                      <a:pPr marL="0" algn="r" defTabSz="914400" rtl="0" eaLnBrk="1" latinLnBrk="1" hangingPunct="1"/>
                      <a:r>
                        <a:rPr lang="en-US" altLang="ko-KR" sz="1200" b="1" kern="1200" smtClean="0">
                          <a:solidFill>
                            <a:schemeClr val="tx1"/>
                          </a:solidFill>
                          <a:latin typeface="+mn-ea"/>
                          <a:ea typeface="+mn-ea"/>
                          <a:cs typeface="+mn-cs"/>
                        </a:rPr>
                        <a:t>9</a:t>
                      </a:r>
                      <a:r>
                        <a:rPr lang="ko-KR" altLang="en-US" sz="1200" b="1" kern="1200" smtClean="0">
                          <a:solidFill>
                            <a:schemeClr val="tx1"/>
                          </a:solidFill>
                          <a:latin typeface="+mn-ea"/>
                          <a:ea typeface="+mn-ea"/>
                          <a:cs typeface="+mn-cs"/>
                        </a:rPr>
                        <a:t>만</a:t>
                      </a:r>
                      <a:r>
                        <a:rPr lang="en-US" altLang="ko-KR" sz="1200" b="1" kern="1200" smtClean="0">
                          <a:solidFill>
                            <a:schemeClr val="tx1"/>
                          </a:solidFill>
                          <a:latin typeface="+mn-ea"/>
                          <a:ea typeface="+mn-ea"/>
                          <a:cs typeface="+mn-cs"/>
                        </a:rPr>
                        <a:t>6</a:t>
                      </a:r>
                      <a:r>
                        <a:rPr lang="ko-KR" altLang="en-US" sz="1200" b="1" kern="1200" smtClean="0">
                          <a:solidFill>
                            <a:schemeClr val="tx1"/>
                          </a:solidFill>
                          <a:latin typeface="+mn-ea"/>
                          <a:ea typeface="+mn-ea"/>
                          <a:cs typeface="+mn-cs"/>
                        </a:rPr>
                        <a:t>천원</a:t>
                      </a:r>
                      <a:endParaRPr lang="ko-KR" altLang="en-US" sz="1200" b="1" kern="1200">
                        <a:solidFill>
                          <a:schemeClr val="tx1"/>
                        </a:solidFill>
                        <a:latin typeface="+mn-ea"/>
                        <a:ea typeface="+mn-ea"/>
                        <a:cs typeface="+mn-cs"/>
                      </a:endParaRPr>
                    </a:p>
                  </a:txBody>
                  <a:tcPr anchor="ctr"/>
                </a:tc>
              </a:tr>
              <a:tr h="0">
                <a:tc>
                  <a:txBody>
                    <a:bodyPr/>
                    <a:lstStyle/>
                    <a:p>
                      <a:pPr algn="ctr" latinLnBrk="1"/>
                      <a:r>
                        <a:rPr lang="en-US" altLang="ko-KR" sz="1200" b="0" smtClean="0">
                          <a:solidFill>
                            <a:schemeClr val="tx1"/>
                          </a:solidFill>
                          <a:latin typeface="+mn-ea"/>
                          <a:ea typeface="+mn-ea"/>
                        </a:rPr>
                        <a:t>4</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0" kern="1200" smtClean="0">
                          <a:solidFill>
                            <a:schemeClr val="tx1"/>
                          </a:solidFill>
                          <a:latin typeface="+mn-ea"/>
                          <a:ea typeface="+mn-ea"/>
                          <a:cs typeface="+mn-cs"/>
                        </a:rPr>
                        <a:t>항공사</a:t>
                      </a:r>
                      <a:endParaRPr lang="ko-KR" altLang="en-US" sz="1200" b="0" kern="1200">
                        <a:solidFill>
                          <a:schemeClr val="tx1"/>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4.6</a:t>
                      </a:r>
                      <a:r>
                        <a:rPr lang="en-US" altLang="ko-KR" sz="1200" b="0">
                          <a:solidFill>
                            <a:schemeClr val="tx1"/>
                          </a:solidFill>
                          <a:latin typeface="+mn-ea"/>
                          <a:ea typeface="+mn-ea"/>
                        </a:rPr>
                        <a:t>%</a:t>
                      </a:r>
                      <a:endParaRPr lang="en-US" altLang="ko-KR"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9</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5</a:t>
                      </a:r>
                      <a:endParaRPr lang="ko-KR" altLang="en-US" sz="1200" b="0">
                        <a:solidFill>
                          <a:schemeClr val="tx1"/>
                        </a:solidFill>
                        <a:latin typeface="+mn-ea"/>
                        <a:ea typeface="+mn-ea"/>
                      </a:endParaRPr>
                    </a:p>
                  </a:txBody>
                  <a:tcPr anchor="ctr"/>
                </a:tc>
                <a:tc>
                  <a:txBody>
                    <a:bodyPr/>
                    <a:lstStyle/>
                    <a:p>
                      <a:pPr algn="ctr" latinLnBrk="1"/>
                      <a:r>
                        <a:rPr lang="ko-KR" altLang="en-US" sz="1200" b="0" smtClean="0">
                          <a:solidFill>
                            <a:schemeClr val="tx1"/>
                          </a:solidFill>
                          <a:latin typeface="+mn-ea"/>
                          <a:ea typeface="+mn-ea"/>
                        </a:rPr>
                        <a:t>농축수산품</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4.3%</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2</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6</a:t>
                      </a:r>
                      <a:endParaRPr lang="ko-KR" altLang="en-US" sz="1200" b="0">
                        <a:solidFill>
                          <a:schemeClr val="tx1"/>
                        </a:solidFill>
                        <a:latin typeface="+mn-ea"/>
                        <a:ea typeface="+mn-ea"/>
                      </a:endParaRPr>
                    </a:p>
                  </a:txBody>
                  <a:tcPr anchor="ctr"/>
                </a:tc>
                <a:tc>
                  <a:txBody>
                    <a:bodyPr/>
                    <a:lstStyle/>
                    <a:p>
                      <a:pPr algn="ctr" latinLnBrk="1"/>
                      <a:r>
                        <a:rPr lang="ko-KR" altLang="en-US" sz="1200" b="1" smtClean="0">
                          <a:solidFill>
                            <a:schemeClr val="tx1"/>
                          </a:solidFill>
                          <a:latin typeface="+mn-ea"/>
                          <a:ea typeface="+mn-ea"/>
                        </a:rPr>
                        <a:t>편의점</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3.5%</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8</a:t>
                      </a:r>
                      <a:r>
                        <a:rPr lang="ko-KR" altLang="en-US" sz="1200" b="1" smtClean="0">
                          <a:solidFill>
                            <a:schemeClr val="tx1"/>
                          </a:solidFill>
                          <a:latin typeface="+mn-ea"/>
                          <a:ea typeface="+mn-ea"/>
                        </a:rPr>
                        <a:t>천원</a:t>
                      </a:r>
                      <a:endParaRPr lang="en-US" altLang="ko-KR" sz="1200" b="1" smtClean="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7</a:t>
                      </a:r>
                      <a:endParaRPr lang="ko-KR" altLang="en-US" sz="1200" b="0">
                        <a:solidFill>
                          <a:schemeClr val="tx1"/>
                        </a:solidFill>
                        <a:latin typeface="+mn-ea"/>
                        <a:ea typeface="+mn-ea"/>
                      </a:endParaRPr>
                    </a:p>
                  </a:txBody>
                  <a:tcPr anchor="ctr"/>
                </a:tc>
                <a:tc>
                  <a:txBody>
                    <a:bodyPr/>
                    <a:lstStyle/>
                    <a:p>
                      <a:pPr algn="ctr" latinLnBrk="1"/>
                      <a:r>
                        <a:rPr lang="ko-KR" altLang="en-US" sz="1200" b="1" smtClean="0">
                          <a:solidFill>
                            <a:schemeClr val="tx1"/>
                          </a:solidFill>
                          <a:latin typeface="+mn-ea"/>
                          <a:ea typeface="+mn-ea"/>
                        </a:rPr>
                        <a:t>슈퍼마켓</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2.9%</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2</a:t>
                      </a:r>
                      <a:r>
                        <a:rPr lang="ko-KR" altLang="en-US" sz="1200" b="1" smtClean="0">
                          <a:solidFill>
                            <a:schemeClr val="tx1"/>
                          </a:solidFill>
                          <a:latin typeface="+mn-ea"/>
                          <a:ea typeface="+mn-ea"/>
                        </a:rPr>
                        <a:t>만원</a:t>
                      </a:r>
                      <a:endParaRPr lang="ko-KR" altLang="en-US" sz="1200" b="1">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8</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1" kern="1200" smtClean="0">
                          <a:solidFill>
                            <a:schemeClr val="tx1"/>
                          </a:solidFill>
                          <a:latin typeface="+mn-ea"/>
                          <a:ea typeface="+mn-ea"/>
                          <a:cs typeface="+mn-cs"/>
                        </a:rPr>
                        <a:t>여관</a:t>
                      </a:r>
                      <a:r>
                        <a:rPr lang="en-US" altLang="ko-KR" sz="1200" b="1" kern="1200" smtClean="0">
                          <a:solidFill>
                            <a:schemeClr val="tx1"/>
                          </a:solidFill>
                          <a:latin typeface="+mn-ea"/>
                          <a:ea typeface="+mn-ea"/>
                          <a:cs typeface="+mn-cs"/>
                        </a:rPr>
                        <a:t>/</a:t>
                      </a:r>
                      <a:r>
                        <a:rPr lang="ko-KR" altLang="en-US" sz="1200" b="1" kern="1200" smtClean="0">
                          <a:solidFill>
                            <a:schemeClr val="tx1"/>
                          </a:solidFill>
                          <a:latin typeface="+mn-ea"/>
                          <a:ea typeface="+mn-ea"/>
                          <a:cs typeface="+mn-cs"/>
                        </a:rPr>
                        <a:t>기타숙박업</a:t>
                      </a:r>
                      <a:endParaRPr lang="ko-KR" altLang="en-US" sz="1200" b="1" kern="1200">
                        <a:solidFill>
                          <a:schemeClr val="tx1"/>
                        </a:solidFill>
                        <a:latin typeface="+mn-ea"/>
                        <a:ea typeface="+mn-ea"/>
                        <a:cs typeface="+mn-cs"/>
                      </a:endParaRPr>
                    </a:p>
                  </a:txBody>
                  <a:tcPr anchor="ctr"/>
                </a:tc>
                <a:tc>
                  <a:txBody>
                    <a:bodyPr/>
                    <a:lstStyle/>
                    <a:p>
                      <a:pPr algn="r" latinLnBrk="1"/>
                      <a:r>
                        <a:rPr lang="en-US" altLang="ko-KR" sz="1200" b="1" smtClean="0">
                          <a:solidFill>
                            <a:schemeClr val="tx1"/>
                          </a:solidFill>
                          <a:latin typeface="+mn-ea"/>
                          <a:ea typeface="+mn-ea"/>
                        </a:rPr>
                        <a:t>2.7%</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8</a:t>
                      </a:r>
                      <a:r>
                        <a:rPr lang="ko-KR" altLang="en-US" sz="1200" b="1" smtClean="0">
                          <a:solidFill>
                            <a:schemeClr val="tx1"/>
                          </a:solidFill>
                          <a:latin typeface="+mn-ea"/>
                          <a:ea typeface="+mn-ea"/>
                        </a:rPr>
                        <a:t>만</a:t>
                      </a:r>
                      <a:r>
                        <a:rPr lang="en-US" altLang="ko-KR" sz="1200" b="1" smtClean="0">
                          <a:solidFill>
                            <a:schemeClr val="tx1"/>
                          </a:solidFill>
                          <a:latin typeface="+mn-ea"/>
                          <a:ea typeface="+mn-ea"/>
                        </a:rPr>
                        <a:t>2</a:t>
                      </a:r>
                      <a:r>
                        <a:rPr lang="ko-KR" altLang="en-US" sz="1200" b="1" smtClean="0">
                          <a:solidFill>
                            <a:schemeClr val="tx1"/>
                          </a:solidFill>
                          <a:latin typeface="+mn-ea"/>
                          <a:ea typeface="+mn-ea"/>
                        </a:rPr>
                        <a:t>천원</a:t>
                      </a:r>
                      <a:endParaRPr lang="ko-KR" altLang="en-US" sz="1200" b="1">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9</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0" kern="1200" smtClean="0">
                          <a:solidFill>
                            <a:schemeClr val="tx1"/>
                          </a:solidFill>
                          <a:latin typeface="+mn-ea"/>
                          <a:ea typeface="+mn-ea"/>
                          <a:cs typeface="+mn-cs"/>
                        </a:rPr>
                        <a:t>골프경기장</a:t>
                      </a:r>
                      <a:endParaRPr lang="ko-KR" altLang="en-US" sz="1200" b="0" kern="1200">
                        <a:solidFill>
                          <a:schemeClr val="tx1"/>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18</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4</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10</a:t>
                      </a:r>
                      <a:endParaRPr lang="ko-KR" altLang="en-US" sz="1200" b="0">
                        <a:solidFill>
                          <a:schemeClr val="tx1"/>
                        </a:solidFill>
                        <a:latin typeface="+mn-ea"/>
                        <a:ea typeface="+mn-ea"/>
                      </a:endParaRPr>
                    </a:p>
                  </a:txBody>
                  <a:tcPr anchor="ctr"/>
                </a:tc>
                <a:tc>
                  <a:txBody>
                    <a:bodyPr/>
                    <a:lstStyle/>
                    <a:p>
                      <a:pPr algn="ctr" latinLnBrk="1"/>
                      <a:r>
                        <a:rPr lang="ko-KR" altLang="en-US" sz="1200" b="0" smtClean="0">
                          <a:solidFill>
                            <a:schemeClr val="tx1"/>
                          </a:solidFill>
                          <a:latin typeface="+mn-ea"/>
                          <a:ea typeface="+mn-ea"/>
                        </a:rPr>
                        <a:t>대형할인점</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ko-KR" altLang="en-US" sz="1200" b="0" smtClean="0">
                          <a:solidFill>
                            <a:schemeClr val="tx1"/>
                          </a:solidFill>
                          <a:latin typeface="+mn-ea"/>
                          <a:ea typeface="+mn-ea"/>
                        </a:rPr>
                        <a:t>소계</a:t>
                      </a:r>
                      <a:endParaRPr lang="ko-KR" altLang="en-US" sz="1200" b="0">
                        <a:solidFill>
                          <a:schemeClr val="tx1"/>
                        </a:solidFill>
                        <a:latin typeface="+mn-ea"/>
                        <a:ea typeface="+mn-ea"/>
                      </a:endParaRPr>
                    </a:p>
                  </a:txBody>
                  <a:tcPr anchor="ctr"/>
                </a:tc>
                <a:tc>
                  <a:txBody>
                    <a:bodyPr/>
                    <a:lstStyle/>
                    <a:p>
                      <a:pPr algn="ctr" latinLnBrk="1"/>
                      <a:r>
                        <a:rPr lang="en-US" altLang="ko-KR" sz="1200" b="0" smtClean="0">
                          <a:solidFill>
                            <a:schemeClr val="tx1"/>
                          </a:solidFill>
                          <a:latin typeface="+mn-ea"/>
                          <a:ea typeface="+mn-ea"/>
                        </a:rPr>
                        <a:t>10</a:t>
                      </a:r>
                      <a:r>
                        <a:rPr lang="ko-KR" altLang="en-US" sz="1200" b="0" smtClean="0">
                          <a:solidFill>
                            <a:schemeClr val="tx1"/>
                          </a:solidFill>
                          <a:latin typeface="+mn-ea"/>
                          <a:ea typeface="+mn-ea"/>
                        </a:rPr>
                        <a:t>개 업종 합계</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63.1%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bl>
          </a:graphicData>
        </a:graphic>
      </p:graphicFrame>
      <p:graphicFrame>
        <p:nvGraphicFramePr>
          <p:cNvPr id="27" name="표 26"/>
          <p:cNvGraphicFramePr>
            <a:graphicFrameLocks noGrp="1"/>
          </p:cNvGraphicFramePr>
          <p:nvPr>
            <p:extLst>
              <p:ext uri="{D42A27DB-BD31-4B8C-83A1-F6EECF244321}">
                <p14:modId xmlns:p14="http://schemas.microsoft.com/office/powerpoint/2010/main" val="55611515"/>
              </p:ext>
            </p:extLst>
          </p:nvPr>
        </p:nvGraphicFramePr>
        <p:xfrm>
          <a:off x="251520" y="2642487"/>
          <a:ext cx="4056045" cy="3489960"/>
        </p:xfrm>
        <a:graphic>
          <a:graphicData uri="http://schemas.openxmlformats.org/drawingml/2006/table">
            <a:tbl>
              <a:tblPr firstRow="1" bandRow="1">
                <a:tableStyleId>{22838BEF-8BB2-4498-84A7-C5851F593DF1}</a:tableStyleId>
              </a:tblPr>
              <a:tblGrid>
                <a:gridCol w="468052"/>
                <a:gridCol w="1316011"/>
                <a:gridCol w="1047846"/>
                <a:gridCol w="1224136"/>
              </a:tblGrid>
              <a:tr h="0">
                <a:tc>
                  <a:txBody>
                    <a:bodyPr/>
                    <a:lstStyle/>
                    <a:p>
                      <a:pPr algn="ctr" latinLnBrk="1"/>
                      <a:r>
                        <a:rPr lang="en-US" altLang="ko-KR" sz="1300" b="1" smtClean="0">
                          <a:latin typeface="+mj-ea"/>
                          <a:ea typeface="+mj-ea"/>
                        </a:rPr>
                        <a:t>No.</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업종명</a:t>
                      </a:r>
                      <a:endParaRPr lang="ko-KR" altLang="en-US" sz="1300" b="1">
                        <a:latin typeface="+mj-ea"/>
                        <a:ea typeface="+mj-ea"/>
                      </a:endParaRPr>
                    </a:p>
                  </a:txBody>
                  <a:tcPr anchor="ctr"/>
                </a:tc>
                <a:tc>
                  <a:txBody>
                    <a:bodyPr/>
                    <a:lstStyle/>
                    <a:p>
                      <a:pPr algn="ctr" latinLnBrk="1"/>
                      <a:r>
                        <a:rPr lang="ko-KR" altLang="en-US" sz="1300" b="1" smtClean="0">
                          <a:latin typeface="+mj-ea"/>
                          <a:ea typeface="+mj-ea"/>
                        </a:rPr>
                        <a:t>금액 비중</a:t>
                      </a:r>
                      <a:endParaRPr lang="en-US" altLang="ko-KR" sz="1300" b="1" smtClean="0">
                        <a:latin typeface="+mj-ea"/>
                        <a:ea typeface="+mj-ea"/>
                      </a:endParaRPr>
                    </a:p>
                  </a:txBody>
                  <a:tcPr anchor="ctr"/>
                </a:tc>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ko-KR" altLang="en-US" sz="1300" b="1" smtClean="0">
                          <a:latin typeface="+mj-ea"/>
                          <a:ea typeface="+mj-ea"/>
                        </a:rPr>
                        <a:t>건당 이용금액</a:t>
                      </a:r>
                      <a:endParaRPr lang="en-US" altLang="ko-KR" sz="1300" b="1" smtClean="0">
                        <a:latin typeface="+mj-ea"/>
                        <a:ea typeface="+mj-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a:t>
                      </a:r>
                      <a:endParaRPr lang="ko-KR" altLang="en-US" sz="1200" b="0" smtClean="0">
                        <a:solidFill>
                          <a:schemeClr val="tx1"/>
                        </a:solidFill>
                        <a:latin typeface="+mn-ea"/>
                        <a:ea typeface="+mn-ea"/>
                      </a:endParaRPr>
                    </a:p>
                  </a:txBody>
                  <a:tcPr anchor="ctr"/>
                </a:tc>
                <a:tc>
                  <a:txBody>
                    <a:bodyPr/>
                    <a:lstStyle/>
                    <a:p>
                      <a:pPr algn="ctr" latinLnBrk="1"/>
                      <a:r>
                        <a:rPr lang="ko-KR" altLang="en-US" sz="1200" b="0" i="0" smtClean="0">
                          <a:solidFill>
                            <a:schemeClr val="tx1"/>
                          </a:solidFill>
                          <a:latin typeface="+mn-ea"/>
                          <a:ea typeface="+mn-ea"/>
                        </a:rPr>
                        <a:t>한식</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17.3%</a:t>
                      </a:r>
                      <a:endParaRPr lang="ko-KR" altLang="en-US" sz="1200" b="0" smtClean="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3</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2</a:t>
                      </a:r>
                      <a:endParaRPr lang="ko-KR" altLang="en-US" sz="1200" b="0" smtClean="0">
                        <a:solidFill>
                          <a:schemeClr val="tx1"/>
                        </a:solidFill>
                        <a:latin typeface="+mn-ea"/>
                        <a:ea typeface="+mn-ea"/>
                      </a:endParaRPr>
                    </a:p>
                  </a:txBody>
                  <a:tcPr anchor="ctr"/>
                </a:tc>
                <a:tc>
                  <a:txBody>
                    <a:bodyPr/>
                    <a:lstStyle/>
                    <a:p>
                      <a:pPr algn="ctr" latinLnBrk="1"/>
                      <a:r>
                        <a:rPr lang="ko-KR" altLang="en-US" sz="1200" b="0" i="0" smtClean="0">
                          <a:solidFill>
                            <a:schemeClr val="tx1"/>
                          </a:solidFill>
                          <a:latin typeface="+mn-ea"/>
                          <a:ea typeface="+mn-ea"/>
                        </a:rPr>
                        <a:t>면세점</a:t>
                      </a:r>
                      <a:endParaRPr lang="ko-KR" altLang="en-US" sz="12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15.7%</a:t>
                      </a:r>
                    </a:p>
                  </a:txBody>
                  <a:tcPr anchor="ctr"/>
                </a:tc>
                <a:tc>
                  <a:txBody>
                    <a:bodyPr/>
                    <a:lstStyle/>
                    <a:p>
                      <a:pPr algn="r" latinLnBrk="1"/>
                      <a:r>
                        <a:rPr lang="en-US" altLang="ko-KR" sz="1200" b="0" smtClean="0">
                          <a:solidFill>
                            <a:schemeClr val="tx1"/>
                          </a:solidFill>
                          <a:latin typeface="+mn-ea"/>
                          <a:ea typeface="+mn-ea"/>
                        </a:rPr>
                        <a:t>7</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1</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3</a:t>
                      </a:r>
                      <a:endParaRPr lang="ko-KR" altLang="en-US" sz="1200" b="0">
                        <a:solidFill>
                          <a:schemeClr val="tx1"/>
                        </a:solidFill>
                        <a:latin typeface="+mn-ea"/>
                        <a:ea typeface="+mn-ea"/>
                      </a:endParaRPr>
                    </a:p>
                  </a:txBody>
                  <a:tcPr anchor="ctr"/>
                </a:tc>
                <a:tc>
                  <a:txBody>
                    <a:bodyPr/>
                    <a:lstStyle/>
                    <a:p>
                      <a:pPr algn="ctr" latinLnBrk="1"/>
                      <a:r>
                        <a:rPr lang="ko-KR" altLang="en-US" sz="1200" b="1" smtClean="0">
                          <a:solidFill>
                            <a:schemeClr val="tx1"/>
                          </a:solidFill>
                          <a:latin typeface="+mn-ea"/>
                          <a:ea typeface="+mn-ea"/>
                        </a:rPr>
                        <a:t>인터넷몰</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5.9%</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28</a:t>
                      </a:r>
                      <a:r>
                        <a:rPr lang="ko-KR" altLang="en-US" sz="1200" b="1" smtClean="0">
                          <a:solidFill>
                            <a:schemeClr val="tx1"/>
                          </a:solidFill>
                          <a:latin typeface="+mn-ea"/>
                          <a:ea typeface="+mn-ea"/>
                        </a:rPr>
                        <a:t>만</a:t>
                      </a:r>
                      <a:r>
                        <a:rPr lang="en-US" altLang="ko-KR" sz="1200" b="1" smtClean="0">
                          <a:solidFill>
                            <a:schemeClr val="tx1"/>
                          </a:solidFill>
                          <a:latin typeface="+mn-ea"/>
                          <a:ea typeface="+mn-ea"/>
                        </a:rPr>
                        <a:t>8</a:t>
                      </a:r>
                      <a:r>
                        <a:rPr lang="ko-KR" altLang="en-US" sz="1200" b="1" smtClean="0">
                          <a:solidFill>
                            <a:schemeClr val="tx1"/>
                          </a:solidFill>
                          <a:latin typeface="+mn-ea"/>
                          <a:ea typeface="+mn-ea"/>
                        </a:rPr>
                        <a:t>천원</a:t>
                      </a:r>
                      <a:endParaRPr lang="ko-KR" altLang="en-US" sz="1200" b="1">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4</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0" kern="1200" smtClean="0">
                          <a:solidFill>
                            <a:schemeClr val="tx1"/>
                          </a:solidFill>
                          <a:latin typeface="+mn-ea"/>
                          <a:ea typeface="+mn-ea"/>
                          <a:cs typeface="+mn-cs"/>
                        </a:rPr>
                        <a:t>항공사</a:t>
                      </a:r>
                      <a:endParaRPr lang="ko-KR" altLang="en-US" sz="1200" b="0" kern="1200">
                        <a:solidFill>
                          <a:schemeClr val="tx1"/>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5.2%</a:t>
                      </a:r>
                    </a:p>
                  </a:txBody>
                  <a:tcPr anchor="ctr"/>
                </a:tc>
                <a:tc>
                  <a:txBody>
                    <a:bodyPr/>
                    <a:lstStyle/>
                    <a:p>
                      <a:pPr algn="r" latinLnBrk="1"/>
                      <a:r>
                        <a:rPr lang="en-US" altLang="ko-KR" sz="1200" b="0" smtClean="0">
                          <a:solidFill>
                            <a:schemeClr val="tx1"/>
                          </a:solidFill>
                          <a:latin typeface="+mn-ea"/>
                          <a:ea typeface="+mn-ea"/>
                        </a:rPr>
                        <a:t>17</a:t>
                      </a:r>
                      <a:r>
                        <a:rPr lang="ko-KR" altLang="en-US" sz="1200" b="0" smtClean="0">
                          <a:solidFill>
                            <a:schemeClr val="tx1"/>
                          </a:solidFill>
                          <a:latin typeface="+mn-ea"/>
                          <a:ea typeface="+mn-ea"/>
                        </a:rPr>
                        <a:t>만원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5</a:t>
                      </a:r>
                      <a:endParaRPr lang="ko-KR" altLang="en-US" sz="1200" b="0">
                        <a:solidFill>
                          <a:schemeClr val="tx1"/>
                        </a:solidFill>
                        <a:latin typeface="+mn-ea"/>
                        <a:ea typeface="+mn-ea"/>
                      </a:endParaRPr>
                    </a:p>
                  </a:txBody>
                  <a:tcPr anchor="ctr"/>
                </a:tc>
                <a:tc>
                  <a:txBody>
                    <a:bodyPr/>
                    <a:lstStyle/>
                    <a:p>
                      <a:pPr algn="ctr" latinLnBrk="1"/>
                      <a:r>
                        <a:rPr lang="ko-KR" altLang="en-US" sz="1200" b="0" smtClean="0">
                          <a:solidFill>
                            <a:schemeClr val="tx1"/>
                          </a:solidFill>
                          <a:latin typeface="+mn-ea"/>
                          <a:ea typeface="+mn-ea"/>
                        </a:rPr>
                        <a:t>농축수산품</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4.8%</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4</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6</a:t>
                      </a:r>
                      <a:endParaRPr lang="ko-KR" altLang="en-US" sz="1200" b="0">
                        <a:solidFill>
                          <a:schemeClr val="tx1"/>
                        </a:solidFill>
                        <a:latin typeface="+mn-ea"/>
                        <a:ea typeface="+mn-ea"/>
                      </a:endParaRPr>
                    </a:p>
                  </a:txBody>
                  <a:tcPr anchor="ctr"/>
                </a:tc>
                <a:tc>
                  <a:txBody>
                    <a:bodyPr/>
                    <a:lstStyle/>
                    <a:p>
                      <a:pPr algn="ctr" latinLnBrk="1"/>
                      <a:r>
                        <a:rPr lang="ko-KR" altLang="en-US" sz="1200" b="0" smtClean="0">
                          <a:solidFill>
                            <a:schemeClr val="tx1"/>
                          </a:solidFill>
                          <a:latin typeface="+mn-ea"/>
                          <a:ea typeface="+mn-ea"/>
                        </a:rPr>
                        <a:t>골프경기장</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2.9%</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17</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3</a:t>
                      </a:r>
                      <a:r>
                        <a:rPr lang="ko-KR" altLang="en-US" sz="1200" b="0" smtClean="0">
                          <a:solidFill>
                            <a:schemeClr val="tx1"/>
                          </a:solidFill>
                          <a:latin typeface="+mn-ea"/>
                          <a:ea typeface="+mn-ea"/>
                        </a:rPr>
                        <a:t>천원</a:t>
                      </a:r>
                      <a:endParaRPr lang="en-US" altLang="ko-KR" sz="1200" b="0" smtClean="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7</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0" kern="1200" smtClean="0">
                          <a:solidFill>
                            <a:schemeClr val="tx1"/>
                          </a:solidFill>
                          <a:latin typeface="+mn-ea"/>
                          <a:ea typeface="+mn-ea"/>
                          <a:cs typeface="+mn-cs"/>
                        </a:rPr>
                        <a:t>렌터카</a:t>
                      </a:r>
                      <a:endParaRPr lang="ko-KR" altLang="en-US" sz="1200" b="0" kern="1200">
                        <a:solidFill>
                          <a:schemeClr val="tx1"/>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2.8%</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5</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8</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1" kern="1200" smtClean="0">
                          <a:solidFill>
                            <a:schemeClr val="tx1"/>
                          </a:solidFill>
                          <a:latin typeface="+mn-ea"/>
                          <a:ea typeface="+mn-ea"/>
                          <a:cs typeface="+mn-cs"/>
                        </a:rPr>
                        <a:t>슈퍼마켓</a:t>
                      </a:r>
                      <a:endParaRPr lang="ko-KR" altLang="en-US" sz="1200" b="1" kern="1200">
                        <a:solidFill>
                          <a:schemeClr val="tx1"/>
                        </a:solidFill>
                        <a:latin typeface="+mn-ea"/>
                        <a:ea typeface="+mn-ea"/>
                        <a:cs typeface="+mn-cs"/>
                      </a:endParaRPr>
                    </a:p>
                  </a:txBody>
                  <a:tcPr anchor="ctr"/>
                </a:tc>
                <a:tc>
                  <a:txBody>
                    <a:bodyPr/>
                    <a:lstStyle/>
                    <a:p>
                      <a:pPr algn="r" latinLnBrk="1"/>
                      <a:r>
                        <a:rPr lang="en-US" altLang="ko-KR" sz="1200" b="1" smtClean="0">
                          <a:solidFill>
                            <a:schemeClr val="tx1"/>
                          </a:solidFill>
                          <a:latin typeface="+mn-ea"/>
                          <a:ea typeface="+mn-ea"/>
                        </a:rPr>
                        <a:t>2.8%</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1</a:t>
                      </a:r>
                      <a:r>
                        <a:rPr lang="ko-KR" altLang="en-US" sz="1200" b="1" smtClean="0">
                          <a:solidFill>
                            <a:schemeClr val="tx1"/>
                          </a:solidFill>
                          <a:latin typeface="+mn-ea"/>
                          <a:ea typeface="+mn-ea"/>
                        </a:rPr>
                        <a:t>만</a:t>
                      </a:r>
                      <a:r>
                        <a:rPr lang="en-US" altLang="ko-KR" sz="1200" b="1" smtClean="0">
                          <a:solidFill>
                            <a:schemeClr val="tx1"/>
                          </a:solidFill>
                          <a:latin typeface="+mn-ea"/>
                          <a:ea typeface="+mn-ea"/>
                        </a:rPr>
                        <a:t>9</a:t>
                      </a:r>
                      <a:r>
                        <a:rPr lang="ko-KR" altLang="en-US" sz="1200" b="1" smtClean="0">
                          <a:solidFill>
                            <a:schemeClr val="tx1"/>
                          </a:solidFill>
                          <a:latin typeface="+mn-ea"/>
                          <a:ea typeface="+mn-ea"/>
                        </a:rPr>
                        <a:t>천원</a:t>
                      </a:r>
                      <a:endParaRPr lang="ko-KR" altLang="en-US" sz="1200" b="1">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9</a:t>
                      </a:r>
                      <a:endParaRPr lang="ko-KR" altLang="en-US" sz="1200" b="0">
                        <a:solidFill>
                          <a:schemeClr val="tx1"/>
                        </a:solidFill>
                        <a:latin typeface="+mn-ea"/>
                        <a:ea typeface="+mn-ea"/>
                      </a:endParaRPr>
                    </a:p>
                  </a:txBody>
                  <a:tcPr anchor="ctr"/>
                </a:tc>
                <a:tc>
                  <a:txBody>
                    <a:bodyPr/>
                    <a:lstStyle/>
                    <a:p>
                      <a:pPr marL="0" algn="ctr" defTabSz="914400" rtl="0" eaLnBrk="1" latinLnBrk="1" hangingPunct="1"/>
                      <a:r>
                        <a:rPr lang="ko-KR" altLang="en-US" sz="1200" b="0" kern="1200" smtClean="0">
                          <a:solidFill>
                            <a:schemeClr val="tx1"/>
                          </a:solidFill>
                          <a:latin typeface="+mn-ea"/>
                          <a:ea typeface="+mn-ea"/>
                          <a:cs typeface="+mn-cs"/>
                        </a:rPr>
                        <a:t>대형할인점</a:t>
                      </a:r>
                      <a:endParaRPr lang="ko-KR" altLang="en-US" sz="1200" b="0" kern="1200">
                        <a:solidFill>
                          <a:schemeClr val="tx1"/>
                        </a:solidFill>
                        <a:latin typeface="+mn-ea"/>
                        <a:ea typeface="+mn-ea"/>
                        <a:cs typeface="+mn-cs"/>
                      </a:endParaRPr>
                    </a:p>
                  </a:txBody>
                  <a:tcPr anchor="ctr"/>
                </a:tc>
                <a:tc>
                  <a:txBody>
                    <a:bodyPr/>
                    <a:lstStyle/>
                    <a:p>
                      <a:pPr algn="r" latinLnBrk="1"/>
                      <a:r>
                        <a:rPr lang="en-US" altLang="ko-KR" sz="1200" b="0" smtClean="0">
                          <a:solidFill>
                            <a:schemeClr val="tx1"/>
                          </a:solidFill>
                          <a:latin typeface="+mn-ea"/>
                          <a:ea typeface="+mn-ea"/>
                        </a:rPr>
                        <a:t>2.7%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4</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7</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r h="0">
                <a:tc>
                  <a:txBody>
                    <a:bodyPr/>
                    <a:lstStyle/>
                    <a:p>
                      <a:pPr algn="ctr" latinLnBrk="1"/>
                      <a:r>
                        <a:rPr lang="en-US" altLang="ko-KR" sz="1200" b="0" smtClean="0">
                          <a:solidFill>
                            <a:schemeClr val="tx1"/>
                          </a:solidFill>
                          <a:latin typeface="+mn-ea"/>
                          <a:ea typeface="+mn-ea"/>
                        </a:rPr>
                        <a:t>10</a:t>
                      </a:r>
                      <a:endParaRPr lang="ko-KR" altLang="en-US" sz="1200" b="0">
                        <a:solidFill>
                          <a:schemeClr val="tx1"/>
                        </a:solidFill>
                        <a:latin typeface="+mn-ea"/>
                        <a:ea typeface="+mn-ea"/>
                      </a:endParaRPr>
                    </a:p>
                  </a:txBody>
                  <a:tcPr anchor="ctr"/>
                </a:tc>
                <a:tc>
                  <a:txBody>
                    <a:bodyPr/>
                    <a:lstStyle/>
                    <a:p>
                      <a:pPr algn="ctr" latinLnBrk="1"/>
                      <a:r>
                        <a:rPr lang="ko-KR" altLang="en-US" sz="1200" b="1" smtClean="0">
                          <a:solidFill>
                            <a:schemeClr val="tx1"/>
                          </a:solidFill>
                          <a:latin typeface="+mn-ea"/>
                          <a:ea typeface="+mn-ea"/>
                        </a:rPr>
                        <a:t>편의점</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2.7%</a:t>
                      </a:r>
                      <a:endParaRPr lang="ko-KR" altLang="en-US" sz="1200" b="1">
                        <a:solidFill>
                          <a:schemeClr val="tx1"/>
                        </a:solidFill>
                        <a:latin typeface="+mn-ea"/>
                        <a:ea typeface="+mn-ea"/>
                      </a:endParaRPr>
                    </a:p>
                  </a:txBody>
                  <a:tcPr anchor="ctr"/>
                </a:tc>
                <a:tc>
                  <a:txBody>
                    <a:bodyPr/>
                    <a:lstStyle/>
                    <a:p>
                      <a:pPr algn="r" latinLnBrk="1"/>
                      <a:r>
                        <a:rPr lang="en-US" altLang="ko-KR" sz="1200" b="1" smtClean="0">
                          <a:solidFill>
                            <a:schemeClr val="tx1"/>
                          </a:solidFill>
                          <a:latin typeface="+mn-ea"/>
                          <a:ea typeface="+mn-ea"/>
                        </a:rPr>
                        <a:t>8</a:t>
                      </a:r>
                      <a:r>
                        <a:rPr lang="ko-KR" altLang="en-US" sz="1200" b="1" smtClean="0">
                          <a:solidFill>
                            <a:schemeClr val="tx1"/>
                          </a:solidFill>
                          <a:latin typeface="+mn-ea"/>
                          <a:ea typeface="+mn-ea"/>
                        </a:rPr>
                        <a:t>천원</a:t>
                      </a:r>
                      <a:endParaRPr lang="ko-KR" altLang="en-US" sz="1200" b="1">
                        <a:solidFill>
                          <a:schemeClr val="tx1"/>
                        </a:solidFill>
                        <a:latin typeface="+mn-ea"/>
                        <a:ea typeface="+mn-ea"/>
                      </a:endParaRPr>
                    </a:p>
                  </a:txBody>
                  <a:tcPr anchor="ctr"/>
                </a:tc>
              </a:tr>
              <a:tr h="0">
                <a:tc>
                  <a:txBody>
                    <a:bodyPr/>
                    <a:lstStyle/>
                    <a:p>
                      <a:pPr algn="ctr" latinLnBrk="1"/>
                      <a:r>
                        <a:rPr lang="ko-KR" altLang="en-US" sz="1200" b="0" smtClean="0">
                          <a:solidFill>
                            <a:schemeClr val="tx1"/>
                          </a:solidFill>
                          <a:latin typeface="+mn-ea"/>
                          <a:ea typeface="+mn-ea"/>
                        </a:rPr>
                        <a:t>소계</a:t>
                      </a:r>
                      <a:endParaRPr lang="ko-KR" altLang="en-US" sz="1200" b="0">
                        <a:solidFill>
                          <a:schemeClr val="tx1"/>
                        </a:solidFill>
                        <a:latin typeface="+mn-ea"/>
                        <a:ea typeface="+mn-ea"/>
                      </a:endParaRPr>
                    </a:p>
                  </a:txBody>
                  <a:tcPr anchor="ctr"/>
                </a:tc>
                <a:tc>
                  <a:txBody>
                    <a:bodyPr/>
                    <a:lstStyle/>
                    <a:p>
                      <a:pPr algn="ctr" latinLnBrk="1"/>
                      <a:r>
                        <a:rPr lang="en-US" altLang="ko-KR" sz="1200" b="0" smtClean="0">
                          <a:solidFill>
                            <a:schemeClr val="tx1"/>
                          </a:solidFill>
                          <a:latin typeface="+mn-ea"/>
                          <a:ea typeface="+mn-ea"/>
                        </a:rPr>
                        <a:t>10</a:t>
                      </a:r>
                      <a:r>
                        <a:rPr lang="ko-KR" altLang="en-US" sz="1200" b="0" smtClean="0">
                          <a:solidFill>
                            <a:schemeClr val="tx1"/>
                          </a:solidFill>
                          <a:latin typeface="+mn-ea"/>
                          <a:ea typeface="+mn-ea"/>
                        </a:rPr>
                        <a:t>개 업종 합계</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62.9%</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a:t>
                      </a:r>
                      <a:r>
                        <a:rPr lang="ko-KR" altLang="en-US" sz="1200" b="0" smtClean="0">
                          <a:solidFill>
                            <a:schemeClr val="tx1"/>
                          </a:solidFill>
                          <a:latin typeface="+mn-ea"/>
                          <a:ea typeface="+mn-ea"/>
                        </a:rPr>
                        <a:t>만</a:t>
                      </a:r>
                      <a:r>
                        <a:rPr lang="en-US" altLang="ko-KR" sz="1200" b="0" smtClean="0">
                          <a:solidFill>
                            <a:schemeClr val="tx1"/>
                          </a:solidFill>
                          <a:latin typeface="+mn-ea"/>
                          <a:ea typeface="+mn-ea"/>
                        </a:rPr>
                        <a:t>8</a:t>
                      </a:r>
                      <a:r>
                        <a:rPr lang="ko-KR" altLang="en-US" sz="1200" b="0" smtClean="0">
                          <a:solidFill>
                            <a:schemeClr val="tx1"/>
                          </a:solidFill>
                          <a:latin typeface="+mn-ea"/>
                          <a:ea typeface="+mn-ea"/>
                        </a:rPr>
                        <a:t>천원</a:t>
                      </a:r>
                      <a:endParaRPr lang="ko-KR" altLang="en-US" sz="1200" b="0">
                        <a:solidFill>
                          <a:schemeClr val="tx1"/>
                        </a:solidFill>
                        <a:latin typeface="+mn-ea"/>
                        <a:ea typeface="+mn-ea"/>
                      </a:endParaRPr>
                    </a:p>
                  </a:txBody>
                  <a:tcPr anchor="ctr"/>
                </a:tc>
              </a:tr>
            </a:tbl>
          </a:graphicData>
        </a:graphic>
      </p:graphicFrame>
      <p:sp>
        <p:nvSpPr>
          <p:cNvPr id="28" name="타원 27"/>
          <p:cNvSpPr/>
          <p:nvPr/>
        </p:nvSpPr>
        <p:spPr>
          <a:xfrm>
            <a:off x="3599920" y="1235488"/>
            <a:ext cx="252000" cy="252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a:solidFill>
                  <a:schemeClr val="bg1"/>
                </a:solidFill>
                <a:latin typeface="NOVA ExtraBold" panose="00000800000000000000" pitchFamily="2" charset="-127"/>
                <a:ea typeface="NOVA ExtraBold" panose="00000800000000000000" pitchFamily="2" charset="-127"/>
              </a:rPr>
              <a:t>1</a:t>
            </a:r>
            <a:endParaRPr lang="ko-KR" altLang="en-US" sz="1200" smtClean="0">
              <a:solidFill>
                <a:schemeClr val="bg1"/>
              </a:solidFill>
              <a:latin typeface="NOVA ExtraBold" panose="00000800000000000000" pitchFamily="2" charset="-127"/>
              <a:ea typeface="NOVA ExtraBold" panose="00000800000000000000" pitchFamily="2" charset="-127"/>
            </a:endParaRPr>
          </a:p>
        </p:txBody>
      </p:sp>
      <p:sp>
        <p:nvSpPr>
          <p:cNvPr id="30" name="직사각형 29"/>
          <p:cNvSpPr/>
          <p:nvPr/>
        </p:nvSpPr>
        <p:spPr>
          <a:xfrm>
            <a:off x="259806" y="3470579"/>
            <a:ext cx="8416650" cy="288000"/>
          </a:xfrm>
          <a:prstGeom prst="rect">
            <a:avLst/>
          </a:prstGeom>
          <a:noFill/>
          <a:ln w="19050">
            <a:solidFill>
              <a:srgbClr val="FF0000"/>
            </a:solidFill>
            <a:prstDash val="sysDash"/>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200" kern="0" spc="-60">
              <a:solidFill>
                <a:srgbClr val="000000">
                  <a:lumMod val="65000"/>
                  <a:lumOff val="35000"/>
                </a:srgbClr>
              </a:solidFill>
            </a:endParaRPr>
          </a:p>
        </p:txBody>
      </p:sp>
      <p:sp>
        <p:nvSpPr>
          <p:cNvPr id="31" name="타원 30"/>
          <p:cNvSpPr/>
          <p:nvPr/>
        </p:nvSpPr>
        <p:spPr>
          <a:xfrm>
            <a:off x="152863" y="3381241"/>
            <a:ext cx="216000" cy="216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100">
                <a:solidFill>
                  <a:schemeClr val="bg1"/>
                </a:solidFill>
                <a:latin typeface="NOVA ExtraBold" panose="00000800000000000000" pitchFamily="2" charset="-127"/>
                <a:ea typeface="NOVA ExtraBold" panose="00000800000000000000" pitchFamily="2" charset="-127"/>
              </a:rPr>
              <a:t>1</a:t>
            </a:r>
            <a:endParaRPr lang="ko-KR" altLang="en-US" sz="1100" smtClean="0">
              <a:solidFill>
                <a:schemeClr val="bg1"/>
              </a:solidFill>
              <a:latin typeface="NOVA ExtraBold" panose="00000800000000000000" pitchFamily="2" charset="-127"/>
              <a:ea typeface="NOVA ExtraBold" panose="00000800000000000000" pitchFamily="2" charset="-127"/>
            </a:endParaRPr>
          </a:p>
        </p:txBody>
      </p:sp>
      <p:sp>
        <p:nvSpPr>
          <p:cNvPr id="32" name="직사각형 31"/>
          <p:cNvSpPr/>
          <p:nvPr/>
        </p:nvSpPr>
        <p:spPr>
          <a:xfrm>
            <a:off x="255663" y="4838731"/>
            <a:ext cx="4064309" cy="828092"/>
          </a:xfrm>
          <a:prstGeom prst="rect">
            <a:avLst/>
          </a:prstGeom>
          <a:noFill/>
          <a:ln w="19050">
            <a:solidFill>
              <a:srgbClr val="FF0000"/>
            </a:solidFill>
            <a:prstDash val="sysDash"/>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200" kern="0" spc="-60">
              <a:solidFill>
                <a:srgbClr val="000000">
                  <a:lumMod val="65000"/>
                  <a:lumOff val="35000"/>
                </a:srgbClr>
              </a:solidFill>
            </a:endParaRPr>
          </a:p>
        </p:txBody>
      </p:sp>
      <p:sp>
        <p:nvSpPr>
          <p:cNvPr id="33" name="직사각형 32"/>
          <p:cNvSpPr/>
          <p:nvPr/>
        </p:nvSpPr>
        <p:spPr>
          <a:xfrm>
            <a:off x="4628277" y="4293096"/>
            <a:ext cx="4064309" cy="486000"/>
          </a:xfrm>
          <a:prstGeom prst="rect">
            <a:avLst/>
          </a:prstGeom>
          <a:noFill/>
          <a:ln w="19050">
            <a:solidFill>
              <a:srgbClr val="FF0000"/>
            </a:solidFill>
            <a:prstDash val="sysDash"/>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200" kern="0" spc="-60">
              <a:solidFill>
                <a:srgbClr val="000000">
                  <a:lumMod val="65000"/>
                  <a:lumOff val="35000"/>
                </a:srgbClr>
              </a:solidFill>
            </a:endParaRPr>
          </a:p>
        </p:txBody>
      </p:sp>
      <p:sp>
        <p:nvSpPr>
          <p:cNvPr id="34" name="타원 33"/>
          <p:cNvSpPr/>
          <p:nvPr/>
        </p:nvSpPr>
        <p:spPr>
          <a:xfrm>
            <a:off x="152863" y="4730743"/>
            <a:ext cx="216000" cy="216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100" smtClean="0">
                <a:solidFill>
                  <a:schemeClr val="bg1"/>
                </a:solidFill>
                <a:latin typeface="NOVA ExtraBold" panose="00000800000000000000" pitchFamily="2" charset="-127"/>
                <a:ea typeface="NOVA ExtraBold" panose="00000800000000000000" pitchFamily="2" charset="-127"/>
              </a:rPr>
              <a:t>2</a:t>
            </a:r>
            <a:endParaRPr lang="ko-KR" altLang="en-US" sz="1100" smtClean="0">
              <a:solidFill>
                <a:schemeClr val="bg1"/>
              </a:solidFill>
              <a:latin typeface="NOVA ExtraBold" panose="00000800000000000000" pitchFamily="2" charset="-127"/>
              <a:ea typeface="NOVA ExtraBold" panose="00000800000000000000" pitchFamily="2" charset="-127"/>
            </a:endParaRPr>
          </a:p>
        </p:txBody>
      </p:sp>
      <p:sp>
        <p:nvSpPr>
          <p:cNvPr id="35" name="타원 34"/>
          <p:cNvSpPr/>
          <p:nvPr/>
        </p:nvSpPr>
        <p:spPr>
          <a:xfrm>
            <a:off x="4520277" y="4190671"/>
            <a:ext cx="216000" cy="216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100" smtClean="0">
                <a:solidFill>
                  <a:schemeClr val="bg1"/>
                </a:solidFill>
                <a:latin typeface="NOVA ExtraBold" panose="00000800000000000000" pitchFamily="2" charset="-127"/>
                <a:ea typeface="NOVA ExtraBold" panose="00000800000000000000" pitchFamily="2" charset="-127"/>
              </a:rPr>
              <a:t>2</a:t>
            </a:r>
            <a:endParaRPr lang="ko-KR" altLang="en-US" sz="1100" smtClean="0">
              <a:solidFill>
                <a:schemeClr val="bg1"/>
              </a:solidFill>
              <a:latin typeface="NOVA ExtraBold" panose="00000800000000000000" pitchFamily="2" charset="-127"/>
              <a:ea typeface="NOVA ExtraBold" panose="00000800000000000000" pitchFamily="2" charset="-127"/>
            </a:endParaRPr>
          </a:p>
        </p:txBody>
      </p:sp>
      <p:sp>
        <p:nvSpPr>
          <p:cNvPr id="36" name="직사각형 35"/>
          <p:cNvSpPr/>
          <p:nvPr/>
        </p:nvSpPr>
        <p:spPr>
          <a:xfrm>
            <a:off x="4628277" y="4866439"/>
            <a:ext cx="4064309" cy="252000"/>
          </a:xfrm>
          <a:prstGeom prst="rect">
            <a:avLst/>
          </a:prstGeom>
          <a:noFill/>
          <a:ln w="19050">
            <a:solidFill>
              <a:srgbClr val="FF0000"/>
            </a:solidFill>
            <a:prstDash val="sysDash"/>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200" kern="0" spc="-60">
              <a:solidFill>
                <a:srgbClr val="000000">
                  <a:lumMod val="65000"/>
                  <a:lumOff val="35000"/>
                </a:srgbClr>
              </a:solidFill>
            </a:endParaRPr>
          </a:p>
        </p:txBody>
      </p:sp>
      <p:sp>
        <p:nvSpPr>
          <p:cNvPr id="37" name="타원 36"/>
          <p:cNvSpPr/>
          <p:nvPr/>
        </p:nvSpPr>
        <p:spPr>
          <a:xfrm>
            <a:off x="4520277" y="5000761"/>
            <a:ext cx="216000" cy="216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100" smtClean="0">
                <a:solidFill>
                  <a:schemeClr val="bg1"/>
                </a:solidFill>
                <a:latin typeface="NOVA ExtraBold" panose="00000800000000000000" pitchFamily="2" charset="-127"/>
                <a:ea typeface="NOVA ExtraBold" panose="00000800000000000000" pitchFamily="2" charset="-127"/>
              </a:rPr>
              <a:t>3</a:t>
            </a:r>
            <a:endParaRPr lang="ko-KR" altLang="en-US" sz="1100" smtClean="0">
              <a:solidFill>
                <a:schemeClr val="bg1"/>
              </a:solidFill>
              <a:latin typeface="NOVA ExtraBold" panose="00000800000000000000" pitchFamily="2" charset="-127"/>
              <a:ea typeface="NOVA ExtraBold" panose="00000800000000000000" pitchFamily="2" charset="-127"/>
            </a:endParaRPr>
          </a:p>
        </p:txBody>
      </p:sp>
      <p:sp>
        <p:nvSpPr>
          <p:cNvPr id="38" name="타원 37"/>
          <p:cNvSpPr/>
          <p:nvPr/>
        </p:nvSpPr>
        <p:spPr>
          <a:xfrm>
            <a:off x="6336224" y="1235488"/>
            <a:ext cx="252000" cy="252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smtClean="0">
                <a:solidFill>
                  <a:schemeClr val="bg1"/>
                </a:solidFill>
                <a:latin typeface="NOVA ExtraBold" panose="00000800000000000000" pitchFamily="2" charset="-127"/>
                <a:ea typeface="NOVA ExtraBold" panose="00000800000000000000" pitchFamily="2" charset="-127"/>
              </a:rPr>
              <a:t>2</a:t>
            </a:r>
            <a:endParaRPr lang="ko-KR" altLang="en-US" sz="1200" smtClean="0">
              <a:solidFill>
                <a:schemeClr val="bg1"/>
              </a:solidFill>
              <a:latin typeface="NOVA ExtraBold" panose="00000800000000000000" pitchFamily="2" charset="-127"/>
              <a:ea typeface="NOVA ExtraBold" panose="00000800000000000000" pitchFamily="2" charset="-127"/>
            </a:endParaRPr>
          </a:p>
        </p:txBody>
      </p:sp>
      <p:sp>
        <p:nvSpPr>
          <p:cNvPr id="39" name="타원 38"/>
          <p:cNvSpPr/>
          <p:nvPr/>
        </p:nvSpPr>
        <p:spPr>
          <a:xfrm>
            <a:off x="1710152" y="1566996"/>
            <a:ext cx="252000" cy="252000"/>
          </a:xfrm>
          <a:prstGeom prst="ellipse">
            <a:avLst/>
          </a:prstGeom>
          <a:solidFill>
            <a:srgbClr val="003366"/>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smtClean="0">
                <a:solidFill>
                  <a:schemeClr val="bg1"/>
                </a:solidFill>
                <a:latin typeface="NOVA ExtraBold" panose="00000800000000000000" pitchFamily="2" charset="-127"/>
                <a:ea typeface="NOVA ExtraBold" panose="00000800000000000000" pitchFamily="2" charset="-127"/>
              </a:rPr>
              <a:t>3</a:t>
            </a:r>
            <a:endParaRPr lang="ko-KR" altLang="en-US" sz="1200" smtClean="0">
              <a:solidFill>
                <a:schemeClr val="bg1"/>
              </a:solidFill>
              <a:latin typeface="NOVA ExtraBold" panose="00000800000000000000" pitchFamily="2" charset="-127"/>
              <a:ea typeface="NOVA ExtraBold" panose="00000800000000000000" pitchFamily="2" charset="-127"/>
            </a:endParaRPr>
          </a:p>
        </p:txBody>
      </p:sp>
    </p:spTree>
    <p:extLst>
      <p:ext uri="{BB962C8B-B14F-4D97-AF65-F5344CB8AC3E}">
        <p14:creationId xmlns:p14="http://schemas.microsoft.com/office/powerpoint/2010/main" val="130821546"/>
      </p:ext>
    </p:extLst>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매출 분석 </a:t>
            </a:r>
            <a:r>
              <a:rPr lang="en-US" altLang="ko-KR" smtClean="0"/>
              <a:t>- </a:t>
            </a:r>
            <a:r>
              <a:rPr lang="ko-KR" altLang="en-US" smtClean="0"/>
              <a:t>제주시</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a:t>
            </a:r>
            <a:r>
              <a:rPr lang="ko-KR" altLang="en-US">
                <a:latin typeface="NOVA Bold" panose="00000800000000000000" pitchFamily="2" charset="-127"/>
                <a:ea typeface="NOVA Bold" panose="00000800000000000000" pitchFamily="2" charset="-127"/>
              </a:rPr>
              <a:t>카드이용현황                </a:t>
            </a:r>
            <a:r>
              <a:rPr lang="ko-KR" altLang="en-US" smtClean="0">
                <a:latin typeface="NOVA Bold" panose="00000800000000000000" pitchFamily="2" charset="-127"/>
                <a:ea typeface="NOVA Bold" panose="00000800000000000000" pitchFamily="2" charset="-127"/>
              </a:rPr>
              <a:t>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54" name="직사각형 53"/>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smtClean="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와 </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서귀포시</a:t>
            </a:r>
            <a:r>
              <a:rPr lang="en-US" altLang="ko-KR" sz="1600" spc="100" smtClean="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smtClean="0">
                <a:ln>
                  <a:solidFill>
                    <a:prstClr val="black">
                      <a:alpha val="20000"/>
                    </a:prstClr>
                  </a:solidFill>
                </a:ln>
                <a:solidFill>
                  <a:srgbClr val="000000"/>
                </a:solidFill>
                <a:latin typeface="NOVA Bold"/>
                <a:ea typeface="NOVA Bold"/>
                <a:cs typeface="Arial" pitchFamily="34" charset="0"/>
              </a:rPr>
              <a:t>방문 관광객의 카드 이용금액 비중은 </a:t>
            </a:r>
            <a:r>
              <a:rPr lang="en-US" altLang="ko-KR" sz="1600" spc="100" smtClean="0">
                <a:ln>
                  <a:solidFill>
                    <a:prstClr val="black">
                      <a:alpha val="20000"/>
                    </a:prstClr>
                  </a:solidFill>
                </a:ln>
                <a:solidFill>
                  <a:srgbClr val="000000"/>
                </a:solidFill>
                <a:latin typeface="NOVA Bold"/>
                <a:ea typeface="NOVA Bold"/>
                <a:cs typeface="Arial" pitchFamily="34" charset="0"/>
              </a:rPr>
              <a:t>7:3</a:t>
            </a:r>
            <a:r>
              <a:rPr lang="ko-KR" altLang="en-US" sz="1600" spc="100" smtClean="0">
                <a:ln>
                  <a:solidFill>
                    <a:prstClr val="black">
                      <a:alpha val="20000"/>
                    </a:prstClr>
                  </a:solidFill>
                </a:ln>
                <a:solidFill>
                  <a:srgbClr val="000000"/>
                </a:solidFill>
                <a:latin typeface="NOVA Bold"/>
                <a:ea typeface="NOVA Bold"/>
                <a:cs typeface="Arial" pitchFamily="34" charset="0"/>
              </a:rPr>
              <a:t>으로 제주시가 </a:t>
            </a:r>
            <a:r>
              <a:rPr lang="en-US" altLang="ko-KR" sz="1600" spc="100" smtClean="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배 이상 </a:t>
            </a:r>
            <a:r>
              <a:rPr lang="ko-KR" altLang="en-US" sz="1600" spc="100" smtClean="0">
                <a:ln>
                  <a:solidFill>
                    <a:prstClr val="black">
                      <a:alpha val="20000"/>
                    </a:prstClr>
                  </a:solidFill>
                </a:ln>
                <a:solidFill>
                  <a:srgbClr val="000000"/>
                </a:solidFill>
                <a:latin typeface="NOVA Bold"/>
                <a:ea typeface="NOVA Bold"/>
                <a:cs typeface="Arial" pitchFamily="34" charset="0"/>
              </a:rPr>
              <a:t>높고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smtClean="0">
                <a:ln>
                  <a:solidFill>
                    <a:prstClr val="black">
                      <a:alpha val="20000"/>
                    </a:prstClr>
                  </a:solidFill>
                </a:ln>
                <a:solidFill>
                  <a:srgbClr val="000000"/>
                </a:solidFill>
                <a:latin typeface="NOVA Bold"/>
                <a:ea typeface="NOVA Bold"/>
                <a:cs typeface="Arial" pitchFamily="34" charset="0"/>
              </a:rPr>
              <a:t>제주시는</a:t>
            </a:r>
            <a:r>
              <a:rPr lang="en-US" altLang="ko-KR" sz="1600" spc="100" smtClean="0">
                <a:ln>
                  <a:solidFill>
                    <a:prstClr val="black">
                      <a:alpha val="20000"/>
                    </a:prstClr>
                  </a:solidFill>
                </a:ln>
                <a:solidFill>
                  <a:srgbClr val="000000"/>
                </a:solidFill>
                <a:latin typeface="NOVA Bold"/>
                <a:ea typeface="NOVA Bold"/>
                <a:cs typeface="Arial" pitchFamily="34" charset="0"/>
              </a:rPr>
              <a:t> </a:t>
            </a:r>
            <a:r>
              <a:rPr lang="ko-KR" altLang="en-US" sz="1600" spc="100" smtClean="0">
                <a:ln>
                  <a:solidFill>
                    <a:prstClr val="black">
                      <a:alpha val="20000"/>
                    </a:prstClr>
                  </a:solidFill>
                </a:ln>
                <a:solidFill>
                  <a:srgbClr val="000000"/>
                </a:solidFill>
                <a:latin typeface="NOVA Bold"/>
                <a:ea typeface="NOVA Bold"/>
                <a:cs typeface="Arial" pitchFamily="34" charset="0"/>
              </a:rPr>
              <a:t>지정학적 특성상 제주공항과 </a:t>
            </a:r>
            <a:r>
              <a:rPr lang="ko-KR" altLang="en-US" sz="1600" spc="100">
                <a:ln>
                  <a:solidFill>
                    <a:prstClr val="black">
                      <a:alpha val="20000"/>
                    </a:prstClr>
                  </a:solidFill>
                </a:ln>
                <a:solidFill>
                  <a:srgbClr val="000000"/>
                </a:solidFill>
                <a:latin typeface="NOVA Bold"/>
                <a:ea typeface="NOVA Bold"/>
                <a:cs typeface="Arial" pitchFamily="34" charset="0"/>
              </a:rPr>
              <a:t>연관된 업종</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면세점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항공사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렌터카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매출 비중이 높음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5" name="TextBox 54"/>
          <p:cNvSpPr txBox="1"/>
          <p:nvPr/>
        </p:nvSpPr>
        <p:spPr>
          <a:xfrm>
            <a:off x="467544" y="5755225"/>
            <a:ext cx="3780460"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smtClean="0">
                <a:solidFill>
                  <a:srgbClr val="000000"/>
                </a:solidFill>
                <a:cs typeface="Arial Narrow" pitchFamily="34" charset="0"/>
              </a:rPr>
              <a:t>제주도 </a:t>
            </a:r>
            <a:r>
              <a:rPr lang="ko-KR" altLang="en-US" sz="1000">
                <a:solidFill>
                  <a:srgbClr val="000000"/>
                </a:solidFill>
                <a:cs typeface="Arial Narrow" pitchFamily="34" charset="0"/>
              </a:rPr>
              <a:t>국내 관광객 카드이용금액 </a:t>
            </a:r>
            <a:r>
              <a:rPr lang="ko-KR" altLang="en-US" sz="1000" smtClean="0">
                <a:solidFill>
                  <a:srgbClr val="000000"/>
                </a:solidFill>
                <a:cs typeface="Arial Narrow" pitchFamily="34" charset="0"/>
              </a:rPr>
              <a:t>기준 </a:t>
            </a:r>
            <a:r>
              <a:rPr lang="en-US" altLang="ko-KR" sz="1000" smtClean="0">
                <a:solidFill>
                  <a:srgbClr val="000000"/>
                </a:solidFill>
                <a:cs typeface="Arial Narrow" pitchFamily="34" charset="0"/>
              </a:rPr>
              <a:t>(‘16.1~8</a:t>
            </a:r>
            <a:r>
              <a:rPr lang="ko-KR" altLang="en-US" sz="1000" smtClean="0">
                <a:solidFill>
                  <a:srgbClr val="000000"/>
                </a:solidFill>
                <a:cs typeface="Arial Narrow" pitchFamily="34" charset="0"/>
              </a:rPr>
              <a:t>월 합계</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 </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en-US" altLang="ko-KR" sz="1000">
                <a:solidFill>
                  <a:srgbClr val="000000"/>
                </a:solidFill>
                <a:cs typeface="Arial Narrow" pitchFamily="34" charset="0"/>
              </a:rPr>
              <a:t>( ) </a:t>
            </a:r>
            <a:r>
              <a:rPr lang="ko-KR" altLang="en-US" sz="1000">
                <a:solidFill>
                  <a:srgbClr val="000000"/>
                </a:solidFill>
                <a:cs typeface="Arial Narrow" pitchFamily="34" charset="0"/>
              </a:rPr>
              <a:t>괄호는 전체업종에서 해당업종 매출 비중</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3)  </a:t>
            </a:r>
            <a:r>
              <a:rPr lang="ko-KR" altLang="en-US" sz="1000" smtClean="0">
                <a:solidFill>
                  <a:srgbClr val="000000"/>
                </a:solidFill>
                <a:cs typeface="Arial Narrow" pitchFamily="34" charset="0"/>
              </a:rPr>
              <a:t>체크표시      </a:t>
            </a:r>
            <a:r>
              <a:rPr lang="en-US" altLang="ko-KR" sz="1000">
                <a:solidFill>
                  <a:srgbClr val="000000"/>
                </a:solidFill>
                <a:cs typeface="Arial Narrow" pitchFamily="34" charset="0"/>
              </a:rPr>
              <a:t>: </a:t>
            </a:r>
            <a:r>
              <a:rPr lang="ko-KR" altLang="en-US" sz="1000" smtClean="0">
                <a:solidFill>
                  <a:srgbClr val="000000"/>
                </a:solidFill>
                <a:cs typeface="Arial Narrow" pitchFamily="34" charset="0"/>
              </a:rPr>
              <a:t>서귀포에는 </a:t>
            </a:r>
            <a:r>
              <a:rPr lang="ko-KR" altLang="en-US" sz="1000">
                <a:solidFill>
                  <a:srgbClr val="000000"/>
                </a:solidFill>
                <a:cs typeface="Arial Narrow" pitchFamily="34" charset="0"/>
              </a:rPr>
              <a:t>없고 제주시에만 상위 랭크된 업종</a:t>
            </a:r>
            <a:endParaRPr lang="en-US" altLang="ko-KR" sz="1000">
              <a:solidFill>
                <a:srgbClr val="000000"/>
              </a:solidFill>
              <a:cs typeface="Arial Narrow" pitchFamily="34" charset="0"/>
            </a:endParaRPr>
          </a:p>
        </p:txBody>
      </p:sp>
      <p:grpSp>
        <p:nvGrpSpPr>
          <p:cNvPr id="56" name="그룹 55"/>
          <p:cNvGrpSpPr/>
          <p:nvPr/>
        </p:nvGrpSpPr>
        <p:grpSpPr>
          <a:xfrm>
            <a:off x="539553" y="3076823"/>
            <a:ext cx="3636194" cy="1732071"/>
            <a:chOff x="456879" y="3370088"/>
            <a:chExt cx="3263453" cy="1346971"/>
          </a:xfrm>
        </p:grpSpPr>
        <p:sp>
          <p:nvSpPr>
            <p:cNvPr id="57" name="자유형 56"/>
            <p:cNvSpPr/>
            <p:nvPr/>
          </p:nvSpPr>
          <p:spPr>
            <a:xfrm>
              <a:off x="834326" y="4115467"/>
              <a:ext cx="56036" cy="45474"/>
            </a:xfrm>
            <a:custGeom>
              <a:gdLst>
                <a:gd name="connsiteX0" fmla="*/ 78582 w 126207"/>
                <a:gd name="connsiteY0" fmla="*/ 0 h 102418"/>
                <a:gd name="connsiteX1" fmla="*/ 2382 w 126207"/>
                <a:gd name="connsiteY1" fmla="*/ 16669 h 102418"/>
                <a:gd name="connsiteX2" fmla="*/ 0 w 126207"/>
                <a:gd name="connsiteY2" fmla="*/ 100013 h 102418"/>
                <a:gd name="connsiteX3" fmla="*/ 33338 w 126207"/>
                <a:gd name="connsiteY3" fmla="*/ 102394 h 102418"/>
                <a:gd name="connsiteX4" fmla="*/ 102394 w 126207"/>
                <a:gd name="connsiteY4" fmla="*/ 90488 h 102418"/>
                <a:gd name="connsiteX5" fmla="*/ 126207 w 126207"/>
                <a:gd name="connsiteY5" fmla="*/ 19050 h 102418"/>
                <a:gd name="connsiteX6" fmla="*/ 78582 w 126207"/>
                <a:gd name="connsiteY6" fmla="*/ 0 h 10241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206" h="102418">
                  <a:moveTo>
                    <a:pt x="78582" y="0"/>
                  </a:moveTo>
                  <a:lnTo>
                    <a:pt x="2382" y="16669"/>
                  </a:lnTo>
                  <a:lnTo>
                    <a:pt x="0" y="100013"/>
                  </a:lnTo>
                  <a:cubicBezTo>
                    <a:pt x="25376" y="102832"/>
                    <a:pt x="14244" y="102394"/>
                    <a:pt x="33338" y="102394"/>
                  </a:cubicBezTo>
                  <a:lnTo>
                    <a:pt x="102394" y="90488"/>
                  </a:lnTo>
                  <a:lnTo>
                    <a:pt x="126207" y="19050"/>
                  </a:lnTo>
                  <a:lnTo>
                    <a:pt x="78582"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58" name="자유형 57"/>
            <p:cNvSpPr/>
            <p:nvPr/>
          </p:nvSpPr>
          <p:spPr>
            <a:xfrm>
              <a:off x="456879" y="4652562"/>
              <a:ext cx="75067" cy="64497"/>
            </a:xfrm>
            <a:custGeom>
              <a:gdLst>
                <a:gd name="connsiteX0" fmla="*/ 114300 w 169069"/>
                <a:gd name="connsiteY0" fmla="*/ 0 h 145263"/>
                <a:gd name="connsiteX1" fmla="*/ 45244 w 169069"/>
                <a:gd name="connsiteY1" fmla="*/ 42863 h 145263"/>
                <a:gd name="connsiteX2" fmla="*/ 0 w 169069"/>
                <a:gd name="connsiteY2" fmla="*/ 95250 h 145263"/>
                <a:gd name="connsiteX3" fmla="*/ 9525 w 169069"/>
                <a:gd name="connsiteY3" fmla="*/ 126207 h 145263"/>
                <a:gd name="connsiteX4" fmla="*/ 28575 w 169069"/>
                <a:gd name="connsiteY4" fmla="*/ 135732 h 145263"/>
                <a:gd name="connsiteX5" fmla="*/ 57150 w 169069"/>
                <a:gd name="connsiteY5" fmla="*/ 142875 h 145263"/>
                <a:gd name="connsiteX6" fmla="*/ 66675 w 169069"/>
                <a:gd name="connsiteY6" fmla="*/ 145257 h 145263"/>
                <a:gd name="connsiteX7" fmla="*/ 88106 w 169069"/>
                <a:gd name="connsiteY7" fmla="*/ 135732 h 145263"/>
                <a:gd name="connsiteX8" fmla="*/ 119063 w 169069"/>
                <a:gd name="connsiteY8" fmla="*/ 97632 h 145263"/>
                <a:gd name="connsiteX9" fmla="*/ 135731 w 169069"/>
                <a:gd name="connsiteY9" fmla="*/ 59532 h 145263"/>
                <a:gd name="connsiteX10" fmla="*/ 157163 w 169069"/>
                <a:gd name="connsiteY10" fmla="*/ 59532 h 145263"/>
                <a:gd name="connsiteX11" fmla="*/ 169069 w 169069"/>
                <a:gd name="connsiteY11" fmla="*/ 28575 h 145263"/>
                <a:gd name="connsiteX12" fmla="*/ 114300 w 169069"/>
                <a:gd name="connsiteY12" fmla="*/ 0 h 14526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069" h="145263">
                  <a:moveTo>
                    <a:pt x="114300" y="0"/>
                  </a:moveTo>
                  <a:lnTo>
                    <a:pt x="45244" y="42863"/>
                  </a:lnTo>
                  <a:lnTo>
                    <a:pt x="0" y="95250"/>
                  </a:lnTo>
                  <a:lnTo>
                    <a:pt x="9525" y="126207"/>
                  </a:lnTo>
                  <a:cubicBezTo>
                    <a:pt x="15875" y="129382"/>
                    <a:pt x="22049" y="132935"/>
                    <a:pt x="28575" y="135732"/>
                  </a:cubicBezTo>
                  <a:cubicBezTo>
                    <a:pt x="40580" y="140877"/>
                    <a:pt x="44512" y="140769"/>
                    <a:pt x="57150" y="142875"/>
                  </a:cubicBezTo>
                  <a:cubicBezTo>
                    <a:pt x="65047" y="145508"/>
                    <a:pt x="61784" y="145257"/>
                    <a:pt x="66675" y="145257"/>
                  </a:cubicBezTo>
                  <a:lnTo>
                    <a:pt x="88106" y="135732"/>
                  </a:lnTo>
                  <a:lnTo>
                    <a:pt x="119063" y="97632"/>
                  </a:lnTo>
                  <a:lnTo>
                    <a:pt x="135731" y="59532"/>
                  </a:lnTo>
                  <a:lnTo>
                    <a:pt x="157163" y="59532"/>
                  </a:lnTo>
                  <a:lnTo>
                    <a:pt x="169069" y="28575"/>
                  </a:lnTo>
                  <a:lnTo>
                    <a:pt x="11430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59" name="자유형 58"/>
            <p:cNvSpPr/>
            <p:nvPr/>
          </p:nvSpPr>
          <p:spPr>
            <a:xfrm>
              <a:off x="559223" y="4092418"/>
              <a:ext cx="768004" cy="598840"/>
            </a:xfrm>
            <a:custGeom>
              <a:gdLst>
                <a:gd name="connsiteX0" fmla="*/ 982980 w 1729740"/>
                <a:gd name="connsiteY0" fmla="*/ 0 h 1348740"/>
                <a:gd name="connsiteX1" fmla="*/ 1280160 w 1729740"/>
                <a:gd name="connsiteY1" fmla="*/ 327660 h 1348740"/>
                <a:gd name="connsiteX2" fmla="*/ 1554480 w 1729740"/>
                <a:gd name="connsiteY2" fmla="*/ 571500 h 1348740"/>
                <a:gd name="connsiteX3" fmla="*/ 1729740 w 1729740"/>
                <a:gd name="connsiteY3" fmla="*/ 830580 h 1348740"/>
                <a:gd name="connsiteX4" fmla="*/ 1645920 w 1729740"/>
                <a:gd name="connsiteY4" fmla="*/ 853440 h 1348740"/>
                <a:gd name="connsiteX5" fmla="*/ 1371600 w 1729740"/>
                <a:gd name="connsiteY5" fmla="*/ 1036320 h 1348740"/>
                <a:gd name="connsiteX6" fmla="*/ 1219200 w 1729740"/>
                <a:gd name="connsiteY6" fmla="*/ 1135380 h 1348740"/>
                <a:gd name="connsiteX7" fmla="*/ 998220 w 1729740"/>
                <a:gd name="connsiteY7" fmla="*/ 1074420 h 1348740"/>
                <a:gd name="connsiteX8" fmla="*/ 922020 w 1729740"/>
                <a:gd name="connsiteY8" fmla="*/ 1059180 h 1348740"/>
                <a:gd name="connsiteX9" fmla="*/ 906780 w 1729740"/>
                <a:gd name="connsiteY9" fmla="*/ 1051560 h 1348740"/>
                <a:gd name="connsiteX10" fmla="*/ 731520 w 1729740"/>
                <a:gd name="connsiteY10" fmla="*/ 1135380 h 1348740"/>
                <a:gd name="connsiteX11" fmla="*/ 579120 w 1729740"/>
                <a:gd name="connsiteY11" fmla="*/ 1257300 h 1348740"/>
                <a:gd name="connsiteX12" fmla="*/ 518160 w 1729740"/>
                <a:gd name="connsiteY12" fmla="*/ 1310640 h 1348740"/>
                <a:gd name="connsiteX13" fmla="*/ 114300 w 1729740"/>
                <a:gd name="connsiteY13" fmla="*/ 1348740 h 1348740"/>
                <a:gd name="connsiteX14" fmla="*/ 0 w 1729740"/>
                <a:gd name="connsiteY14" fmla="*/ 1348740 h 1348740"/>
                <a:gd name="connsiteX15" fmla="*/ 22860 w 1729740"/>
                <a:gd name="connsiteY15" fmla="*/ 952500 h 1348740"/>
                <a:gd name="connsiteX16" fmla="*/ 175260 w 1729740"/>
                <a:gd name="connsiteY16" fmla="*/ 739140 h 1348740"/>
                <a:gd name="connsiteX17" fmla="*/ 228600 w 1729740"/>
                <a:gd name="connsiteY17" fmla="*/ 746760 h 1348740"/>
                <a:gd name="connsiteX18" fmla="*/ 243840 w 1729740"/>
                <a:gd name="connsiteY18" fmla="*/ 640080 h 1348740"/>
                <a:gd name="connsiteX19" fmla="*/ 533400 w 1729740"/>
                <a:gd name="connsiteY19" fmla="*/ 480060 h 1348740"/>
                <a:gd name="connsiteX20" fmla="*/ 510540 w 1729740"/>
                <a:gd name="connsiteY20" fmla="*/ 403860 h 1348740"/>
                <a:gd name="connsiteX21" fmla="*/ 624840 w 1729740"/>
                <a:gd name="connsiteY21" fmla="*/ 281940 h 1348740"/>
                <a:gd name="connsiteX22" fmla="*/ 815340 w 1729740"/>
                <a:gd name="connsiteY22" fmla="*/ 251460 h 1348740"/>
                <a:gd name="connsiteX23" fmla="*/ 891540 w 1729740"/>
                <a:gd name="connsiteY23" fmla="*/ 182880 h 1348740"/>
                <a:gd name="connsiteX24" fmla="*/ 967740 w 1729740"/>
                <a:gd name="connsiteY24" fmla="*/ 76200 h 1348740"/>
                <a:gd name="connsiteX25" fmla="*/ 982980 w 1729740"/>
                <a:gd name="connsiteY25" fmla="*/ 0 h 13487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29739" h="1348740">
                  <a:moveTo>
                    <a:pt x="982980" y="0"/>
                  </a:moveTo>
                  <a:lnTo>
                    <a:pt x="1280160" y="327660"/>
                  </a:lnTo>
                  <a:lnTo>
                    <a:pt x="1554480" y="571500"/>
                  </a:lnTo>
                  <a:lnTo>
                    <a:pt x="1729740" y="830580"/>
                  </a:lnTo>
                  <a:lnTo>
                    <a:pt x="1645920" y="853440"/>
                  </a:lnTo>
                  <a:lnTo>
                    <a:pt x="1371600" y="1036320"/>
                  </a:lnTo>
                  <a:lnTo>
                    <a:pt x="1219200" y="1135380"/>
                  </a:lnTo>
                  <a:lnTo>
                    <a:pt x="998220" y="1074420"/>
                  </a:lnTo>
                  <a:lnTo>
                    <a:pt x="922020" y="1059180"/>
                  </a:lnTo>
                  <a:lnTo>
                    <a:pt x="906780" y="1051560"/>
                  </a:lnTo>
                  <a:lnTo>
                    <a:pt x="731520" y="1135380"/>
                  </a:lnTo>
                  <a:lnTo>
                    <a:pt x="579120" y="1257300"/>
                  </a:lnTo>
                  <a:lnTo>
                    <a:pt x="518160" y="1310640"/>
                  </a:lnTo>
                  <a:lnTo>
                    <a:pt x="114300" y="1348740"/>
                  </a:lnTo>
                  <a:lnTo>
                    <a:pt x="0" y="1348740"/>
                  </a:lnTo>
                  <a:lnTo>
                    <a:pt x="22860" y="952500"/>
                  </a:lnTo>
                  <a:lnTo>
                    <a:pt x="175260" y="739140"/>
                  </a:lnTo>
                  <a:lnTo>
                    <a:pt x="228600" y="746760"/>
                  </a:lnTo>
                  <a:lnTo>
                    <a:pt x="243840" y="640080"/>
                  </a:lnTo>
                  <a:lnTo>
                    <a:pt x="533400" y="480060"/>
                  </a:lnTo>
                  <a:lnTo>
                    <a:pt x="510540" y="403860"/>
                  </a:lnTo>
                  <a:lnTo>
                    <a:pt x="624840" y="281940"/>
                  </a:lnTo>
                  <a:lnTo>
                    <a:pt x="815340" y="251460"/>
                  </a:lnTo>
                  <a:lnTo>
                    <a:pt x="891540" y="182880"/>
                  </a:lnTo>
                  <a:lnTo>
                    <a:pt x="967740" y="76200"/>
                  </a:lnTo>
                  <a:lnTo>
                    <a:pt x="9829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75" name="자유형 74"/>
            <p:cNvSpPr/>
            <p:nvPr/>
          </p:nvSpPr>
          <p:spPr>
            <a:xfrm>
              <a:off x="992283" y="3784541"/>
              <a:ext cx="720638" cy="690189"/>
            </a:xfrm>
            <a:custGeom>
              <a:gdLst>
                <a:gd name="connsiteX0" fmla="*/ 0 w 1623060"/>
                <a:gd name="connsiteY0" fmla="*/ 685800 h 1554480"/>
                <a:gd name="connsiteX1" fmla="*/ 38100 w 1623060"/>
                <a:gd name="connsiteY1" fmla="*/ 502920 h 1554480"/>
                <a:gd name="connsiteX2" fmla="*/ 266700 w 1623060"/>
                <a:gd name="connsiteY2" fmla="*/ 441960 h 1554480"/>
                <a:gd name="connsiteX3" fmla="*/ 411480 w 1623060"/>
                <a:gd name="connsiteY3" fmla="*/ 312420 h 1554480"/>
                <a:gd name="connsiteX4" fmla="*/ 472440 w 1623060"/>
                <a:gd name="connsiteY4" fmla="*/ 297180 h 1554480"/>
                <a:gd name="connsiteX5" fmla="*/ 480060 w 1623060"/>
                <a:gd name="connsiteY5" fmla="*/ 167640 h 1554480"/>
                <a:gd name="connsiteX6" fmla="*/ 678180 w 1623060"/>
                <a:gd name="connsiteY6" fmla="*/ 167640 h 1554480"/>
                <a:gd name="connsiteX7" fmla="*/ 762000 w 1623060"/>
                <a:gd name="connsiteY7" fmla="*/ 121920 h 1554480"/>
                <a:gd name="connsiteX8" fmla="*/ 815340 w 1623060"/>
                <a:gd name="connsiteY8" fmla="*/ 53340 h 1554480"/>
                <a:gd name="connsiteX9" fmla="*/ 1036320 w 1623060"/>
                <a:gd name="connsiteY9" fmla="*/ 30480 h 1554480"/>
                <a:gd name="connsiteX10" fmla="*/ 1082040 w 1623060"/>
                <a:gd name="connsiteY10" fmla="*/ 0 h 1554480"/>
                <a:gd name="connsiteX11" fmla="*/ 1028700 w 1623060"/>
                <a:gd name="connsiteY11" fmla="*/ 213360 h 1554480"/>
                <a:gd name="connsiteX12" fmla="*/ 868680 w 1623060"/>
                <a:gd name="connsiteY12" fmla="*/ 327660 h 1554480"/>
                <a:gd name="connsiteX13" fmla="*/ 952500 w 1623060"/>
                <a:gd name="connsiteY13" fmla="*/ 579120 h 1554480"/>
                <a:gd name="connsiteX14" fmla="*/ 1272540 w 1623060"/>
                <a:gd name="connsiteY14" fmla="*/ 975360 h 1554480"/>
                <a:gd name="connsiteX15" fmla="*/ 1356360 w 1623060"/>
                <a:gd name="connsiteY15" fmla="*/ 990600 h 1554480"/>
                <a:gd name="connsiteX16" fmla="*/ 1424940 w 1623060"/>
                <a:gd name="connsiteY16" fmla="*/ 1219200 h 1554480"/>
                <a:gd name="connsiteX17" fmla="*/ 1584960 w 1623060"/>
                <a:gd name="connsiteY17" fmla="*/ 1287780 h 1554480"/>
                <a:gd name="connsiteX18" fmla="*/ 1623060 w 1623060"/>
                <a:gd name="connsiteY18" fmla="*/ 1379220 h 1554480"/>
                <a:gd name="connsiteX19" fmla="*/ 1562100 w 1623060"/>
                <a:gd name="connsiteY19" fmla="*/ 1409700 h 1554480"/>
                <a:gd name="connsiteX20" fmla="*/ 1287780 w 1623060"/>
                <a:gd name="connsiteY20" fmla="*/ 1363980 h 1554480"/>
                <a:gd name="connsiteX21" fmla="*/ 1211580 w 1623060"/>
                <a:gd name="connsiteY21" fmla="*/ 1356360 h 1554480"/>
                <a:gd name="connsiteX22" fmla="*/ 1082040 w 1623060"/>
                <a:gd name="connsiteY22" fmla="*/ 1402080 h 1554480"/>
                <a:gd name="connsiteX23" fmla="*/ 998220 w 1623060"/>
                <a:gd name="connsiteY23" fmla="*/ 1417320 h 1554480"/>
                <a:gd name="connsiteX24" fmla="*/ 929640 w 1623060"/>
                <a:gd name="connsiteY24" fmla="*/ 1554480 h 1554480"/>
                <a:gd name="connsiteX25" fmla="*/ 731520 w 1623060"/>
                <a:gd name="connsiteY25" fmla="*/ 1516380 h 1554480"/>
                <a:gd name="connsiteX26" fmla="*/ 617220 w 1623060"/>
                <a:gd name="connsiteY26" fmla="*/ 1280160 h 1554480"/>
                <a:gd name="connsiteX27" fmla="*/ 426720 w 1623060"/>
                <a:gd name="connsiteY27" fmla="*/ 1127760 h 1554480"/>
                <a:gd name="connsiteX28" fmla="*/ 190500 w 1623060"/>
                <a:gd name="connsiteY28" fmla="*/ 899160 h 1554480"/>
                <a:gd name="connsiteX29" fmla="*/ 0 w 1623060"/>
                <a:gd name="connsiteY29" fmla="*/ 685800 h 1554480"/>
                <a:gd name="connsiteX0dup0" fmla="*/ 0 w 1623060"/>
                <a:gd name="connsiteY0dup0" fmla="*/ 685800 h 1554480"/>
                <a:gd name="connsiteX1dup0" fmla="*/ 38100 w 1623060"/>
                <a:gd name="connsiteY1dup0" fmla="*/ 502920 h 1554480"/>
                <a:gd name="connsiteX2dup0" fmla="*/ 266700 w 1623060"/>
                <a:gd name="connsiteY2dup0" fmla="*/ 441960 h 1554480"/>
                <a:gd name="connsiteX3dup0" fmla="*/ 411480 w 1623060"/>
                <a:gd name="connsiteY3dup0" fmla="*/ 312420 h 1554480"/>
                <a:gd name="connsiteX4dup0" fmla="*/ 472440 w 1623060"/>
                <a:gd name="connsiteY4dup0" fmla="*/ 297180 h 1554480"/>
                <a:gd name="connsiteX5dup0" fmla="*/ 480060 w 1623060"/>
                <a:gd name="connsiteY5dup0" fmla="*/ 167640 h 1554480"/>
                <a:gd name="connsiteX6dup0" fmla="*/ 678180 w 1623060"/>
                <a:gd name="connsiteY6dup0" fmla="*/ 167640 h 1554480"/>
                <a:gd name="connsiteX7dup0" fmla="*/ 762000 w 1623060"/>
                <a:gd name="connsiteY7dup0" fmla="*/ 121920 h 1554480"/>
                <a:gd name="connsiteX8dup0" fmla="*/ 815340 w 1623060"/>
                <a:gd name="connsiteY8dup0" fmla="*/ 53340 h 1554480"/>
                <a:gd name="connsiteX9dup0" fmla="*/ 1036320 w 1623060"/>
                <a:gd name="connsiteY9dup0" fmla="*/ 30480 h 1554480"/>
                <a:gd name="connsiteX10dup0" fmla="*/ 1082040 w 1623060"/>
                <a:gd name="connsiteY10dup0" fmla="*/ 0 h 1554480"/>
                <a:gd name="connsiteX11dup0" fmla="*/ 1028700 w 1623060"/>
                <a:gd name="connsiteY11dup0" fmla="*/ 213360 h 1554480"/>
                <a:gd name="connsiteX12dup0" fmla="*/ 868680 w 1623060"/>
                <a:gd name="connsiteY12dup0" fmla="*/ 327660 h 1554480"/>
                <a:gd name="connsiteX13dup0" fmla="*/ 952500 w 1623060"/>
                <a:gd name="connsiteY13dup0" fmla="*/ 579120 h 1554480"/>
                <a:gd name="connsiteX14dup0" fmla="*/ 1272540 w 1623060"/>
                <a:gd name="connsiteY14dup0" fmla="*/ 975360 h 1554480"/>
                <a:gd name="connsiteX15dup0" fmla="*/ 1356360 w 1623060"/>
                <a:gd name="connsiteY15dup0" fmla="*/ 990600 h 1554480"/>
                <a:gd name="connsiteX16dup0" fmla="*/ 1424940 w 1623060"/>
                <a:gd name="connsiteY16dup0" fmla="*/ 1219200 h 1554480"/>
                <a:gd name="connsiteX17dup0" fmla="*/ 1584960 w 1623060"/>
                <a:gd name="connsiteY17dup0" fmla="*/ 1287780 h 1554480"/>
                <a:gd name="connsiteX18dup0" fmla="*/ 1623060 w 1623060"/>
                <a:gd name="connsiteY18dup0" fmla="*/ 1379220 h 1554480"/>
                <a:gd name="connsiteX19dup0" fmla="*/ 1562100 w 1623060"/>
                <a:gd name="connsiteY19dup0" fmla="*/ 1409700 h 1554480"/>
                <a:gd name="connsiteX20dup0" fmla="*/ 1287780 w 1623060"/>
                <a:gd name="connsiteY20dup0" fmla="*/ 1363980 h 1554480"/>
                <a:gd name="connsiteX21dup0" fmla="*/ 1211580 w 1623060"/>
                <a:gd name="connsiteY21dup0" fmla="*/ 1356360 h 1554480"/>
                <a:gd name="connsiteX22dup0" fmla="*/ 1082040 w 1623060"/>
                <a:gd name="connsiteY22dup0" fmla="*/ 1402080 h 1554480"/>
                <a:gd name="connsiteX23dup0" fmla="*/ 998220 w 1623060"/>
                <a:gd name="connsiteY23dup0" fmla="*/ 1417320 h 1554480"/>
                <a:gd name="connsiteX24dup0" fmla="*/ 929640 w 1623060"/>
                <a:gd name="connsiteY24dup0" fmla="*/ 1554480 h 1554480"/>
                <a:gd name="connsiteX25dup0" fmla="*/ 731520 w 1623060"/>
                <a:gd name="connsiteY25dup0" fmla="*/ 1516380 h 1554480"/>
                <a:gd name="connsiteX26dup0" fmla="*/ 594360 w 1623060"/>
                <a:gd name="connsiteY26dup0" fmla="*/ 1295400 h 1554480"/>
                <a:gd name="connsiteX27dup0" fmla="*/ 426720 w 1623060"/>
                <a:gd name="connsiteY27dup0" fmla="*/ 1127760 h 1554480"/>
                <a:gd name="connsiteX28dup0" fmla="*/ 190500 w 1623060"/>
                <a:gd name="connsiteY28dup0" fmla="*/ 899160 h 1554480"/>
                <a:gd name="connsiteX29dup0" fmla="*/ 0 w 1623060"/>
                <a:gd name="connsiteY29dup0" fmla="*/ 685800 h 1554480"/>
                <a:gd name="connsiteX0dup0dup1" fmla="*/ 0 w 1623060"/>
                <a:gd name="connsiteY0dup0dup1" fmla="*/ 685800 h 1554480"/>
                <a:gd name="connsiteX1dup0dup1" fmla="*/ 38100 w 1623060"/>
                <a:gd name="connsiteY1dup0dup1" fmla="*/ 502920 h 1554480"/>
                <a:gd name="connsiteX2dup0dup1" fmla="*/ 266700 w 1623060"/>
                <a:gd name="connsiteY2dup0dup1" fmla="*/ 441960 h 1554480"/>
                <a:gd name="connsiteX3dup0dup1" fmla="*/ 411480 w 1623060"/>
                <a:gd name="connsiteY3dup0dup1" fmla="*/ 312420 h 1554480"/>
                <a:gd name="connsiteX4dup0dup1" fmla="*/ 472440 w 1623060"/>
                <a:gd name="connsiteY4dup0dup1" fmla="*/ 297180 h 1554480"/>
                <a:gd name="connsiteX5dup0dup1" fmla="*/ 480060 w 1623060"/>
                <a:gd name="connsiteY5dup0dup1" fmla="*/ 167640 h 1554480"/>
                <a:gd name="connsiteX6dup0dup1" fmla="*/ 678180 w 1623060"/>
                <a:gd name="connsiteY6dup0dup1" fmla="*/ 167640 h 1554480"/>
                <a:gd name="connsiteX7dup0dup1" fmla="*/ 762000 w 1623060"/>
                <a:gd name="connsiteY7dup0dup1" fmla="*/ 121920 h 1554480"/>
                <a:gd name="connsiteX8dup0dup1" fmla="*/ 815340 w 1623060"/>
                <a:gd name="connsiteY8dup0dup1" fmla="*/ 53340 h 1554480"/>
                <a:gd name="connsiteX9dup0dup1" fmla="*/ 1036320 w 1623060"/>
                <a:gd name="connsiteY9dup0dup1" fmla="*/ 30480 h 1554480"/>
                <a:gd name="connsiteX10dup0dup1" fmla="*/ 1082040 w 1623060"/>
                <a:gd name="connsiteY10dup0dup1" fmla="*/ 0 h 1554480"/>
                <a:gd name="connsiteX11dup0dup1" fmla="*/ 1028700 w 1623060"/>
                <a:gd name="connsiteY11dup0dup1" fmla="*/ 213360 h 1554480"/>
                <a:gd name="connsiteX12dup0dup1" fmla="*/ 868680 w 1623060"/>
                <a:gd name="connsiteY12dup0dup1" fmla="*/ 327660 h 1554480"/>
                <a:gd name="connsiteX13dup0dup1" fmla="*/ 952500 w 1623060"/>
                <a:gd name="connsiteY13dup0dup1" fmla="*/ 579120 h 1554480"/>
                <a:gd name="connsiteX14dup0dup1" fmla="*/ 1272540 w 1623060"/>
                <a:gd name="connsiteY14dup0dup1" fmla="*/ 975360 h 1554480"/>
                <a:gd name="connsiteX15dup0dup1" fmla="*/ 1356360 w 1623060"/>
                <a:gd name="connsiteY15dup0dup1" fmla="*/ 990600 h 1554480"/>
                <a:gd name="connsiteX16dup0dup1" fmla="*/ 1424940 w 1623060"/>
                <a:gd name="connsiteY16dup0dup1" fmla="*/ 1219200 h 1554480"/>
                <a:gd name="connsiteX17dup0dup1" fmla="*/ 1584960 w 1623060"/>
                <a:gd name="connsiteY17dup0dup1" fmla="*/ 1287780 h 1554480"/>
                <a:gd name="connsiteX18dup0dup1" fmla="*/ 1623060 w 1623060"/>
                <a:gd name="connsiteY18dup0dup1" fmla="*/ 1379220 h 1554480"/>
                <a:gd name="connsiteX19dup0dup1" fmla="*/ 1562100 w 1623060"/>
                <a:gd name="connsiteY19dup0dup1" fmla="*/ 1409700 h 1554480"/>
                <a:gd name="connsiteX20dup0dup1" fmla="*/ 1287780 w 1623060"/>
                <a:gd name="connsiteY20dup0dup1" fmla="*/ 1363980 h 1554480"/>
                <a:gd name="connsiteX21dup0dup1" fmla="*/ 1211580 w 1623060"/>
                <a:gd name="connsiteY21dup0dup1" fmla="*/ 1356360 h 1554480"/>
                <a:gd name="connsiteX22dup0dup1" fmla="*/ 1082040 w 1623060"/>
                <a:gd name="connsiteY22dup0dup1" fmla="*/ 1402080 h 1554480"/>
                <a:gd name="connsiteX23dup0dup1" fmla="*/ 998220 w 1623060"/>
                <a:gd name="connsiteY23dup0dup1" fmla="*/ 1417320 h 1554480"/>
                <a:gd name="connsiteX24dup0dup1" fmla="*/ 929640 w 1623060"/>
                <a:gd name="connsiteY24dup0dup1" fmla="*/ 1554480 h 1554480"/>
                <a:gd name="connsiteX25dup0dup1" fmla="*/ 731520 w 1623060"/>
                <a:gd name="connsiteY25dup0dup1" fmla="*/ 1516380 h 1554480"/>
                <a:gd name="connsiteX26dup0dup1" fmla="*/ 594360 w 1623060"/>
                <a:gd name="connsiteY26dup0dup1" fmla="*/ 1295400 h 1554480"/>
                <a:gd name="connsiteX27dup0dup1" fmla="*/ 426720 w 1623060"/>
                <a:gd name="connsiteY27dup0dup1" fmla="*/ 1127760 h 1554480"/>
                <a:gd name="connsiteX28dup0dup1" fmla="*/ 297180 w 1623060"/>
                <a:gd name="connsiteY28dup0dup1" fmla="*/ 1013460 h 1554480"/>
                <a:gd name="connsiteX29dup0dup1" fmla="*/ 190500 w 1623060"/>
                <a:gd name="connsiteY29dup0dup1" fmla="*/ 899160 h 1554480"/>
                <a:gd name="connsiteX30" fmla="*/ 0 w 1623060"/>
                <a:gd name="connsiteY30" fmla="*/ 685800 h 1554480"/>
                <a:gd name="connsiteX0dup0dup1dup2" fmla="*/ 0 w 1623060"/>
                <a:gd name="connsiteY0dup0dup1dup2" fmla="*/ 685800 h 1554480"/>
                <a:gd name="connsiteX1dup0dup1dup2" fmla="*/ 38100 w 1623060"/>
                <a:gd name="connsiteY1dup0dup1dup2" fmla="*/ 502920 h 1554480"/>
                <a:gd name="connsiteX2dup0dup1dup2" fmla="*/ 266700 w 1623060"/>
                <a:gd name="connsiteY2dup0dup1dup2" fmla="*/ 441960 h 1554480"/>
                <a:gd name="connsiteX3dup0dup1dup2" fmla="*/ 411480 w 1623060"/>
                <a:gd name="connsiteY3dup0dup1dup2" fmla="*/ 312420 h 1554480"/>
                <a:gd name="connsiteX4dup0dup1dup2" fmla="*/ 472440 w 1623060"/>
                <a:gd name="connsiteY4dup0dup1dup2" fmla="*/ 297180 h 1554480"/>
                <a:gd name="connsiteX5dup0dup1dup2" fmla="*/ 480060 w 1623060"/>
                <a:gd name="connsiteY5dup0dup1dup2" fmla="*/ 167640 h 1554480"/>
                <a:gd name="connsiteX6dup0dup1dup2" fmla="*/ 678180 w 1623060"/>
                <a:gd name="connsiteY6dup0dup1dup2" fmla="*/ 167640 h 1554480"/>
                <a:gd name="connsiteX7dup0dup1dup2" fmla="*/ 762000 w 1623060"/>
                <a:gd name="connsiteY7dup0dup1dup2" fmla="*/ 121920 h 1554480"/>
                <a:gd name="connsiteX8dup0dup1dup2" fmla="*/ 815340 w 1623060"/>
                <a:gd name="connsiteY8dup0dup1dup2" fmla="*/ 53340 h 1554480"/>
                <a:gd name="connsiteX9dup0dup1dup2" fmla="*/ 1036320 w 1623060"/>
                <a:gd name="connsiteY9dup0dup1dup2" fmla="*/ 30480 h 1554480"/>
                <a:gd name="connsiteX10dup0dup1dup2" fmla="*/ 1082040 w 1623060"/>
                <a:gd name="connsiteY10dup0dup1dup2" fmla="*/ 0 h 1554480"/>
                <a:gd name="connsiteX11dup0dup1dup2" fmla="*/ 1028700 w 1623060"/>
                <a:gd name="connsiteY11dup0dup1dup2" fmla="*/ 213360 h 1554480"/>
                <a:gd name="connsiteX12dup0dup1dup2" fmla="*/ 868680 w 1623060"/>
                <a:gd name="connsiteY12dup0dup1dup2" fmla="*/ 327660 h 1554480"/>
                <a:gd name="connsiteX13dup0dup1dup2" fmla="*/ 952500 w 1623060"/>
                <a:gd name="connsiteY13dup0dup1dup2" fmla="*/ 579120 h 1554480"/>
                <a:gd name="connsiteX14dup0dup1dup2" fmla="*/ 1272540 w 1623060"/>
                <a:gd name="connsiteY14dup0dup1dup2" fmla="*/ 975360 h 1554480"/>
                <a:gd name="connsiteX15dup0dup1dup2" fmla="*/ 1356360 w 1623060"/>
                <a:gd name="connsiteY15dup0dup1dup2" fmla="*/ 990600 h 1554480"/>
                <a:gd name="connsiteX16dup0dup1dup2" fmla="*/ 1424940 w 1623060"/>
                <a:gd name="connsiteY16dup0dup1dup2" fmla="*/ 1219200 h 1554480"/>
                <a:gd name="connsiteX17dup0dup1dup2" fmla="*/ 1584960 w 1623060"/>
                <a:gd name="connsiteY17dup0dup1dup2" fmla="*/ 1287780 h 1554480"/>
                <a:gd name="connsiteX18dup0dup1dup2" fmla="*/ 1623060 w 1623060"/>
                <a:gd name="connsiteY18dup0dup1dup2" fmla="*/ 1379220 h 1554480"/>
                <a:gd name="connsiteX19dup0dup1dup2" fmla="*/ 1562100 w 1623060"/>
                <a:gd name="connsiteY19dup0dup1dup2" fmla="*/ 1409700 h 1554480"/>
                <a:gd name="connsiteX20dup0dup1dup2" fmla="*/ 1287780 w 1623060"/>
                <a:gd name="connsiteY20dup0dup1dup2" fmla="*/ 1363980 h 1554480"/>
                <a:gd name="connsiteX21dup0dup1dup2" fmla="*/ 1211580 w 1623060"/>
                <a:gd name="connsiteY21dup0dup1dup2" fmla="*/ 1356360 h 1554480"/>
                <a:gd name="connsiteX22dup0dup1dup2" fmla="*/ 1082040 w 1623060"/>
                <a:gd name="connsiteY22dup0dup1dup2" fmla="*/ 1402080 h 1554480"/>
                <a:gd name="connsiteX23dup0dup1dup2" fmla="*/ 1005840 w 1623060"/>
                <a:gd name="connsiteY23dup0dup1dup2" fmla="*/ 1440180 h 1554480"/>
                <a:gd name="connsiteX24dup0dup1dup2" fmla="*/ 929640 w 1623060"/>
                <a:gd name="connsiteY24dup0dup1dup2" fmla="*/ 1554480 h 1554480"/>
                <a:gd name="connsiteX25dup0dup1dup2" fmla="*/ 731520 w 1623060"/>
                <a:gd name="connsiteY25dup0dup1dup2" fmla="*/ 1516380 h 1554480"/>
                <a:gd name="connsiteX26dup0dup1dup2" fmla="*/ 594360 w 1623060"/>
                <a:gd name="connsiteY26dup0dup1dup2" fmla="*/ 1295400 h 1554480"/>
                <a:gd name="connsiteX27dup0dup1dup2" fmla="*/ 426720 w 1623060"/>
                <a:gd name="connsiteY27dup0dup1dup2" fmla="*/ 1127760 h 1554480"/>
                <a:gd name="connsiteX28dup0dup1dup2" fmla="*/ 297180 w 1623060"/>
                <a:gd name="connsiteY28dup0dup1dup2" fmla="*/ 1013460 h 1554480"/>
                <a:gd name="connsiteX29dup0dup1dup2" fmla="*/ 190500 w 1623060"/>
                <a:gd name="connsiteY29dup0dup1dup2" fmla="*/ 899160 h 1554480"/>
                <a:gd name="connsiteX30dup0" fmla="*/ 0 w 1623060"/>
                <a:gd name="connsiteY30dup0" fmla="*/ 685800 h 1554480"/>
              </a:gd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dup0dup1dup2" y="connsiteY21dup0dup1dup2"/>
                </a:cxn>
                <a:cxn ang="0">
                  <a:pos x="connsiteX22dup0dup1dup2" y="connsiteY22dup0dup1dup2"/>
                </a:cxn>
                <a:cxn ang="0">
                  <a:pos x="connsiteX23dup0dup1dup2" y="connsiteY23dup0dup1dup2"/>
                </a:cxn>
                <a:cxn ang="0">
                  <a:pos x="connsiteX24dup0dup1dup2" y="connsiteY24dup0dup1dup2"/>
                </a:cxn>
                <a:cxn ang="0">
                  <a:pos x="connsiteX25dup0dup1dup2" y="connsiteY25dup0dup1dup2"/>
                </a:cxn>
                <a:cxn ang="0">
                  <a:pos x="connsiteX26dup0dup1dup2" y="connsiteY26dup0dup1dup2"/>
                </a:cxn>
                <a:cxn ang="0">
                  <a:pos x="connsiteX27dup0dup1dup2" y="connsiteY27dup0dup1dup2"/>
                </a:cxn>
                <a:cxn ang="0">
                  <a:pos x="connsiteX28dup0dup1dup2" y="connsiteY28dup0dup1dup2"/>
                </a:cxn>
                <a:cxn ang="0">
                  <a:pos x="connsiteX29dup0dup1dup2" y="connsiteY29dup0dup1dup2"/>
                </a:cxn>
                <a:cxn ang="0">
                  <a:pos x="connsiteX30dup0" y="connsiteY30dup0"/>
                </a:cxn>
              </a:cxnLst>
              <a:rect l="l" t="t" r="r" b="b"/>
              <a:pathLst>
                <a:path w="1623060" h="1554480">
                  <a:moveTo>
                    <a:pt x="0" y="685800"/>
                  </a:moveTo>
                  <a:lnTo>
                    <a:pt x="38100" y="502920"/>
                  </a:lnTo>
                  <a:lnTo>
                    <a:pt x="266700" y="441960"/>
                  </a:lnTo>
                  <a:lnTo>
                    <a:pt x="411480" y="312420"/>
                  </a:lnTo>
                  <a:lnTo>
                    <a:pt x="472440" y="297180"/>
                  </a:lnTo>
                  <a:lnTo>
                    <a:pt x="480060" y="167640"/>
                  </a:lnTo>
                  <a:lnTo>
                    <a:pt x="678180" y="167640"/>
                  </a:lnTo>
                  <a:lnTo>
                    <a:pt x="762000" y="121920"/>
                  </a:lnTo>
                  <a:lnTo>
                    <a:pt x="815340" y="53340"/>
                  </a:lnTo>
                  <a:lnTo>
                    <a:pt x="1036320" y="30480"/>
                  </a:lnTo>
                  <a:lnTo>
                    <a:pt x="1082040" y="0"/>
                  </a:lnTo>
                  <a:lnTo>
                    <a:pt x="1028700" y="213360"/>
                  </a:lnTo>
                  <a:lnTo>
                    <a:pt x="868680" y="327660"/>
                  </a:lnTo>
                  <a:lnTo>
                    <a:pt x="952500" y="579120"/>
                  </a:lnTo>
                  <a:lnTo>
                    <a:pt x="1272540" y="975360"/>
                  </a:lnTo>
                  <a:lnTo>
                    <a:pt x="1356360" y="990600"/>
                  </a:lnTo>
                  <a:lnTo>
                    <a:pt x="1424940" y="1219200"/>
                  </a:lnTo>
                  <a:lnTo>
                    <a:pt x="1584960" y="1287780"/>
                  </a:lnTo>
                  <a:lnTo>
                    <a:pt x="1623060" y="1379220"/>
                  </a:lnTo>
                  <a:lnTo>
                    <a:pt x="1562100" y="1409700"/>
                  </a:lnTo>
                  <a:lnTo>
                    <a:pt x="1287780" y="1363980"/>
                  </a:lnTo>
                  <a:lnTo>
                    <a:pt x="1211580" y="1356360"/>
                  </a:lnTo>
                  <a:lnTo>
                    <a:pt x="1082040" y="1402080"/>
                  </a:lnTo>
                  <a:lnTo>
                    <a:pt x="1005840" y="1440180"/>
                  </a:lnTo>
                  <a:lnTo>
                    <a:pt x="929640" y="1554480"/>
                  </a:lnTo>
                  <a:lnTo>
                    <a:pt x="731520" y="1516380"/>
                  </a:lnTo>
                  <a:lnTo>
                    <a:pt x="594360" y="1295400"/>
                  </a:lnTo>
                  <a:lnTo>
                    <a:pt x="426720" y="1127760"/>
                  </a:lnTo>
                  <a:lnTo>
                    <a:pt x="297180" y="1013460"/>
                  </a:lnTo>
                  <a:lnTo>
                    <a:pt x="190500" y="899160"/>
                  </a:lnTo>
                  <a:lnTo>
                    <a:pt x="0" y="685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76" name="자유형 75"/>
            <p:cNvSpPr/>
            <p:nvPr/>
          </p:nvSpPr>
          <p:spPr>
            <a:xfrm>
              <a:off x="1377412" y="3649209"/>
              <a:ext cx="803528" cy="755599"/>
            </a:xfrm>
            <a:custGeom>
              <a:gdLst>
                <a:gd name="connsiteX0" fmla="*/ 209550 w 1809750"/>
                <a:gd name="connsiteY0" fmla="*/ 285750 h 1701800"/>
                <a:gd name="connsiteX1" fmla="*/ 292100 w 1809750"/>
                <a:gd name="connsiteY1" fmla="*/ 222250 h 1701800"/>
                <a:gd name="connsiteX2" fmla="*/ 457200 w 1809750"/>
                <a:gd name="connsiteY2" fmla="*/ 285750 h 1701800"/>
                <a:gd name="connsiteX3" fmla="*/ 520700 w 1809750"/>
                <a:gd name="connsiteY3" fmla="*/ 171450 h 1701800"/>
                <a:gd name="connsiteX4" fmla="*/ 914400 w 1809750"/>
                <a:gd name="connsiteY4" fmla="*/ 152400 h 1701800"/>
                <a:gd name="connsiteX5" fmla="*/ 946150 w 1809750"/>
                <a:gd name="connsiteY5" fmla="*/ 0 h 1701800"/>
                <a:gd name="connsiteX6" fmla="*/ 1098550 w 1809750"/>
                <a:gd name="connsiteY6" fmla="*/ 349250 h 1701800"/>
                <a:gd name="connsiteX7" fmla="*/ 1155700 w 1809750"/>
                <a:gd name="connsiteY7" fmla="*/ 908050 h 1701800"/>
                <a:gd name="connsiteX8" fmla="*/ 1314450 w 1809750"/>
                <a:gd name="connsiteY8" fmla="*/ 1022350 h 1701800"/>
                <a:gd name="connsiteX9" fmla="*/ 1479550 w 1809750"/>
                <a:gd name="connsiteY9" fmla="*/ 1079500 h 1701800"/>
                <a:gd name="connsiteX10" fmla="*/ 1670050 w 1809750"/>
                <a:gd name="connsiteY10" fmla="*/ 1390650 h 1701800"/>
                <a:gd name="connsiteX11" fmla="*/ 1803400 w 1809750"/>
                <a:gd name="connsiteY11" fmla="*/ 1479550 h 1701800"/>
                <a:gd name="connsiteX12" fmla="*/ 1809750 w 1809750"/>
                <a:gd name="connsiteY12" fmla="*/ 1498600 h 1701800"/>
                <a:gd name="connsiteX13" fmla="*/ 1238250 w 1809750"/>
                <a:gd name="connsiteY13" fmla="*/ 1479550 h 1701800"/>
                <a:gd name="connsiteX14" fmla="*/ 946150 w 1809750"/>
                <a:gd name="connsiteY14" fmla="*/ 1644650 h 1701800"/>
                <a:gd name="connsiteX15" fmla="*/ 749300 w 1809750"/>
                <a:gd name="connsiteY15" fmla="*/ 1701800 h 1701800"/>
                <a:gd name="connsiteX16" fmla="*/ 711200 w 1809750"/>
                <a:gd name="connsiteY16" fmla="*/ 1581150 h 1701800"/>
                <a:gd name="connsiteX17" fmla="*/ 558800 w 1809750"/>
                <a:gd name="connsiteY17" fmla="*/ 1524000 h 1701800"/>
                <a:gd name="connsiteX18" fmla="*/ 482600 w 1809750"/>
                <a:gd name="connsiteY18" fmla="*/ 1289050 h 1701800"/>
                <a:gd name="connsiteX19" fmla="*/ 393700 w 1809750"/>
                <a:gd name="connsiteY19" fmla="*/ 1270000 h 1701800"/>
                <a:gd name="connsiteX20" fmla="*/ 82550 w 1809750"/>
                <a:gd name="connsiteY20" fmla="*/ 857250 h 1701800"/>
                <a:gd name="connsiteX21" fmla="*/ 0 w 1809750"/>
                <a:gd name="connsiteY21" fmla="*/ 647700 h 1701800"/>
                <a:gd name="connsiteX22" fmla="*/ 171450 w 1809750"/>
                <a:gd name="connsiteY22" fmla="*/ 520700 h 1701800"/>
                <a:gd name="connsiteX23" fmla="*/ 209550 w 1809750"/>
                <a:gd name="connsiteY23" fmla="*/ 285750 h 1701800"/>
                <a:gd name="connsiteX0dup0" fmla="*/ 209550 w 1809750"/>
                <a:gd name="connsiteY0dup0" fmla="*/ 285750 h 1701800"/>
                <a:gd name="connsiteX1dup0" fmla="*/ 292100 w 1809750"/>
                <a:gd name="connsiteY1dup0" fmla="*/ 222250 h 1701800"/>
                <a:gd name="connsiteX2dup0" fmla="*/ 457200 w 1809750"/>
                <a:gd name="connsiteY2dup0" fmla="*/ 285750 h 1701800"/>
                <a:gd name="connsiteX3dup0" fmla="*/ 520700 w 1809750"/>
                <a:gd name="connsiteY3dup0" fmla="*/ 171450 h 1701800"/>
                <a:gd name="connsiteX4dup0" fmla="*/ 914400 w 1809750"/>
                <a:gd name="connsiteY4dup0" fmla="*/ 152400 h 1701800"/>
                <a:gd name="connsiteX5dup0" fmla="*/ 946150 w 1809750"/>
                <a:gd name="connsiteY5dup0" fmla="*/ 0 h 1701800"/>
                <a:gd name="connsiteX6dup0" fmla="*/ 1098550 w 1809750"/>
                <a:gd name="connsiteY6dup0" fmla="*/ 349250 h 1701800"/>
                <a:gd name="connsiteX7dup0" fmla="*/ 1155700 w 1809750"/>
                <a:gd name="connsiteY7dup0" fmla="*/ 908050 h 1701800"/>
                <a:gd name="connsiteX8dup0" fmla="*/ 1314450 w 1809750"/>
                <a:gd name="connsiteY8dup0" fmla="*/ 1022350 h 1701800"/>
                <a:gd name="connsiteX9dup0" fmla="*/ 1479550 w 1809750"/>
                <a:gd name="connsiteY9dup0" fmla="*/ 1079500 h 1701800"/>
                <a:gd name="connsiteX10dup0" fmla="*/ 1670050 w 1809750"/>
                <a:gd name="connsiteY10dup0" fmla="*/ 1390650 h 1701800"/>
                <a:gd name="connsiteX11dup0" fmla="*/ 1803400 w 1809750"/>
                <a:gd name="connsiteY11dup0" fmla="*/ 1479550 h 1701800"/>
                <a:gd name="connsiteX12dup0" fmla="*/ 1809750 w 1809750"/>
                <a:gd name="connsiteY12dup0" fmla="*/ 1498600 h 1701800"/>
                <a:gd name="connsiteX13dup0" fmla="*/ 1238250 w 1809750"/>
                <a:gd name="connsiteY13dup0" fmla="*/ 1479550 h 1701800"/>
                <a:gd name="connsiteX14dup0" fmla="*/ 946150 w 1809750"/>
                <a:gd name="connsiteY14dup0" fmla="*/ 1644650 h 1701800"/>
                <a:gd name="connsiteX15dup0" fmla="*/ 749300 w 1809750"/>
                <a:gd name="connsiteY15dup0" fmla="*/ 1701800 h 1701800"/>
                <a:gd name="connsiteX16dup0" fmla="*/ 711200 w 1809750"/>
                <a:gd name="connsiteY16dup0" fmla="*/ 1581150 h 1701800"/>
                <a:gd name="connsiteX17dup0" fmla="*/ 558800 w 1809750"/>
                <a:gd name="connsiteY17dup0" fmla="*/ 1524000 h 1701800"/>
                <a:gd name="connsiteX18dup0" fmla="*/ 482600 w 1809750"/>
                <a:gd name="connsiteY18dup0" fmla="*/ 1289050 h 1701800"/>
                <a:gd name="connsiteX19dup0" fmla="*/ 393700 w 1809750"/>
                <a:gd name="connsiteY19dup0" fmla="*/ 1270000 h 1701800"/>
                <a:gd name="connsiteX20dup0" fmla="*/ 82550 w 1809750"/>
                <a:gd name="connsiteY20dup0" fmla="*/ 881062 h 1701800"/>
                <a:gd name="connsiteX21dup0" fmla="*/ 0 w 1809750"/>
                <a:gd name="connsiteY21dup0" fmla="*/ 647700 h 1701800"/>
                <a:gd name="connsiteX22dup0" fmla="*/ 171450 w 1809750"/>
                <a:gd name="connsiteY22dup0" fmla="*/ 520700 h 1701800"/>
                <a:gd name="connsiteX23dup0" fmla="*/ 209550 w 1809750"/>
                <a:gd name="connsiteY23dup0" fmla="*/ 285750 h 1701800"/>
              </a:gd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Lst>
              <a:rect l="l" t="t" r="r" b="b"/>
              <a:pathLst>
                <a:path w="1809750" h="1701800">
                  <a:moveTo>
                    <a:pt x="209550" y="285750"/>
                  </a:moveTo>
                  <a:lnTo>
                    <a:pt x="292100" y="222250"/>
                  </a:lnTo>
                  <a:lnTo>
                    <a:pt x="457200" y="285750"/>
                  </a:lnTo>
                  <a:lnTo>
                    <a:pt x="520700" y="171450"/>
                  </a:lnTo>
                  <a:lnTo>
                    <a:pt x="914400" y="152400"/>
                  </a:lnTo>
                  <a:lnTo>
                    <a:pt x="946150" y="0"/>
                  </a:lnTo>
                  <a:lnTo>
                    <a:pt x="1098550" y="349250"/>
                  </a:lnTo>
                  <a:lnTo>
                    <a:pt x="1155700" y="908050"/>
                  </a:lnTo>
                  <a:lnTo>
                    <a:pt x="1314450" y="1022350"/>
                  </a:lnTo>
                  <a:lnTo>
                    <a:pt x="1479550" y="1079500"/>
                  </a:lnTo>
                  <a:lnTo>
                    <a:pt x="1670050" y="1390650"/>
                  </a:lnTo>
                  <a:lnTo>
                    <a:pt x="1803400" y="1479550"/>
                  </a:lnTo>
                  <a:lnTo>
                    <a:pt x="1809750" y="1498600"/>
                  </a:lnTo>
                  <a:lnTo>
                    <a:pt x="1238250" y="1479550"/>
                  </a:lnTo>
                  <a:lnTo>
                    <a:pt x="946150" y="1644650"/>
                  </a:lnTo>
                  <a:lnTo>
                    <a:pt x="749300" y="1701800"/>
                  </a:lnTo>
                  <a:lnTo>
                    <a:pt x="711200" y="1581150"/>
                  </a:lnTo>
                  <a:lnTo>
                    <a:pt x="558800" y="1524000"/>
                  </a:lnTo>
                  <a:lnTo>
                    <a:pt x="482600" y="1289050"/>
                  </a:lnTo>
                  <a:lnTo>
                    <a:pt x="393700" y="1270000"/>
                  </a:lnTo>
                  <a:lnTo>
                    <a:pt x="82550" y="881062"/>
                  </a:lnTo>
                  <a:lnTo>
                    <a:pt x="0" y="647700"/>
                  </a:lnTo>
                  <a:lnTo>
                    <a:pt x="171450" y="520700"/>
                  </a:lnTo>
                  <a:lnTo>
                    <a:pt x="209550" y="2857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77" name="자유형 76"/>
            <p:cNvSpPr/>
            <p:nvPr/>
          </p:nvSpPr>
          <p:spPr>
            <a:xfrm>
              <a:off x="1794683" y="3511058"/>
              <a:ext cx="617448" cy="788022"/>
            </a:xfrm>
            <a:custGeom>
              <a:gdLst>
                <a:gd name="connsiteX0" fmla="*/ 0 w 1377950"/>
                <a:gd name="connsiteY0" fmla="*/ 298450 h 1765300"/>
                <a:gd name="connsiteX1" fmla="*/ 44450 w 1377950"/>
                <a:gd name="connsiteY1" fmla="*/ 203200 h 1765300"/>
                <a:gd name="connsiteX2" fmla="*/ 228600 w 1377950"/>
                <a:gd name="connsiteY2" fmla="*/ 203200 h 1765300"/>
                <a:gd name="connsiteX3" fmla="*/ 311150 w 1377950"/>
                <a:gd name="connsiteY3" fmla="*/ 82550 h 1765300"/>
                <a:gd name="connsiteX4" fmla="*/ 450850 w 1377950"/>
                <a:gd name="connsiteY4" fmla="*/ 38100 h 1765300"/>
                <a:gd name="connsiteX5" fmla="*/ 571500 w 1377950"/>
                <a:gd name="connsiteY5" fmla="*/ 82550 h 1765300"/>
                <a:gd name="connsiteX6" fmla="*/ 692150 w 1377950"/>
                <a:gd name="connsiteY6" fmla="*/ 76200 h 1765300"/>
                <a:gd name="connsiteX7" fmla="*/ 844550 w 1377950"/>
                <a:gd name="connsiteY7" fmla="*/ 0 h 1765300"/>
                <a:gd name="connsiteX8" fmla="*/ 920750 w 1377950"/>
                <a:gd name="connsiteY8" fmla="*/ 82550 h 1765300"/>
                <a:gd name="connsiteX9" fmla="*/ 965200 w 1377950"/>
                <a:gd name="connsiteY9" fmla="*/ 114300 h 1765300"/>
                <a:gd name="connsiteX10" fmla="*/ 1117600 w 1377950"/>
                <a:gd name="connsiteY10" fmla="*/ 114300 h 1765300"/>
                <a:gd name="connsiteX11" fmla="*/ 1377950 w 1377950"/>
                <a:gd name="connsiteY11" fmla="*/ 1181100 h 1765300"/>
                <a:gd name="connsiteX12" fmla="*/ 831850 w 1377950"/>
                <a:gd name="connsiteY12" fmla="*/ 1765300 h 1765300"/>
                <a:gd name="connsiteX13" fmla="*/ 666750 w 1377950"/>
                <a:gd name="connsiteY13" fmla="*/ 1593850 h 1765300"/>
                <a:gd name="connsiteX14" fmla="*/ 571500 w 1377950"/>
                <a:gd name="connsiteY14" fmla="*/ 1428750 h 1765300"/>
                <a:gd name="connsiteX15" fmla="*/ 450850 w 1377950"/>
                <a:gd name="connsiteY15" fmla="*/ 1365250 h 1765300"/>
                <a:gd name="connsiteX16" fmla="*/ 209550 w 1377950"/>
                <a:gd name="connsiteY16" fmla="*/ 1231900 h 1765300"/>
                <a:gd name="connsiteX17" fmla="*/ 171450 w 1377950"/>
                <a:gd name="connsiteY17" fmla="*/ 793750 h 1765300"/>
                <a:gd name="connsiteX18" fmla="*/ 158750 w 1377950"/>
                <a:gd name="connsiteY18" fmla="*/ 641350 h 1765300"/>
                <a:gd name="connsiteX19" fmla="*/ 0 w 1377950"/>
                <a:gd name="connsiteY19" fmla="*/ 298450 h 1765300"/>
                <a:gd name="connsiteX0dup0" fmla="*/ 0 w 1377950"/>
                <a:gd name="connsiteY0dup0" fmla="*/ 298450 h 1765300"/>
                <a:gd name="connsiteX1dup0" fmla="*/ 44450 w 1377950"/>
                <a:gd name="connsiteY1dup0" fmla="*/ 203200 h 1765300"/>
                <a:gd name="connsiteX2dup0" fmla="*/ 228600 w 1377950"/>
                <a:gd name="connsiteY2dup0" fmla="*/ 203200 h 1765300"/>
                <a:gd name="connsiteX3dup0" fmla="*/ 311150 w 1377950"/>
                <a:gd name="connsiteY3dup0" fmla="*/ 82550 h 1765300"/>
                <a:gd name="connsiteX4dup0" fmla="*/ 450850 w 1377950"/>
                <a:gd name="connsiteY4dup0" fmla="*/ 38100 h 1765300"/>
                <a:gd name="connsiteX5dup0" fmla="*/ 571500 w 1377950"/>
                <a:gd name="connsiteY5dup0" fmla="*/ 82550 h 1765300"/>
                <a:gd name="connsiteX6dup0" fmla="*/ 692150 w 1377950"/>
                <a:gd name="connsiteY6dup0" fmla="*/ 76200 h 1765300"/>
                <a:gd name="connsiteX7dup0" fmla="*/ 844550 w 1377950"/>
                <a:gd name="connsiteY7dup0" fmla="*/ 0 h 1765300"/>
                <a:gd name="connsiteX8dup0" fmla="*/ 920750 w 1377950"/>
                <a:gd name="connsiteY8dup0" fmla="*/ 82550 h 1765300"/>
                <a:gd name="connsiteX9dup0" fmla="*/ 965200 w 1377950"/>
                <a:gd name="connsiteY9dup0" fmla="*/ 114300 h 1765300"/>
                <a:gd name="connsiteX10dup0" fmla="*/ 1117600 w 1377950"/>
                <a:gd name="connsiteY10dup0" fmla="*/ 114300 h 1765300"/>
                <a:gd name="connsiteX11dup0" fmla="*/ 1377950 w 1377950"/>
                <a:gd name="connsiteY11dup0" fmla="*/ 1181100 h 1765300"/>
                <a:gd name="connsiteX12dup0" fmla="*/ 831850 w 1377950"/>
                <a:gd name="connsiteY12dup0" fmla="*/ 1765300 h 1765300"/>
                <a:gd name="connsiteX13dup0" fmla="*/ 725488 w 1377950"/>
                <a:gd name="connsiteY13dup0" fmla="*/ 1692275 h 1765300"/>
                <a:gd name="connsiteX14dup0" fmla="*/ 666750 w 1377950"/>
                <a:gd name="connsiteY14dup0" fmla="*/ 1593850 h 1765300"/>
                <a:gd name="connsiteX15dup0" fmla="*/ 571500 w 1377950"/>
                <a:gd name="connsiteY15dup0" fmla="*/ 1428750 h 1765300"/>
                <a:gd name="connsiteX16dup0" fmla="*/ 450850 w 1377950"/>
                <a:gd name="connsiteY16dup0" fmla="*/ 1365250 h 1765300"/>
                <a:gd name="connsiteX17dup0" fmla="*/ 209550 w 1377950"/>
                <a:gd name="connsiteY17dup0" fmla="*/ 1231900 h 1765300"/>
                <a:gd name="connsiteX18dup0" fmla="*/ 171450 w 1377950"/>
                <a:gd name="connsiteY18dup0" fmla="*/ 793750 h 1765300"/>
                <a:gd name="connsiteX19dup0" fmla="*/ 158750 w 1377950"/>
                <a:gd name="connsiteY19dup0" fmla="*/ 641350 h 1765300"/>
                <a:gd name="connsiteX20" fmla="*/ 0 w 1377950"/>
                <a:gd name="connsiteY20" fmla="*/ 298450 h 1765300"/>
                <a:gd name="connsiteX0dup0dup1" fmla="*/ 0 w 1377950"/>
                <a:gd name="connsiteY0dup0dup1" fmla="*/ 298450 h 1774825"/>
                <a:gd name="connsiteX1dup0dup1" fmla="*/ 44450 w 1377950"/>
                <a:gd name="connsiteY1dup0dup1" fmla="*/ 203200 h 1774825"/>
                <a:gd name="connsiteX2dup0dup1" fmla="*/ 228600 w 1377950"/>
                <a:gd name="connsiteY2dup0dup1" fmla="*/ 203200 h 1774825"/>
                <a:gd name="connsiteX3dup0dup1" fmla="*/ 311150 w 1377950"/>
                <a:gd name="connsiteY3dup0dup1" fmla="*/ 82550 h 1774825"/>
                <a:gd name="connsiteX4dup0dup1" fmla="*/ 450850 w 1377950"/>
                <a:gd name="connsiteY4dup0dup1" fmla="*/ 38100 h 1774825"/>
                <a:gd name="connsiteX5dup0dup1" fmla="*/ 571500 w 1377950"/>
                <a:gd name="connsiteY5dup0dup1" fmla="*/ 82550 h 1774825"/>
                <a:gd name="connsiteX6dup0dup1" fmla="*/ 692150 w 1377950"/>
                <a:gd name="connsiteY6dup0dup1" fmla="*/ 76200 h 1774825"/>
                <a:gd name="connsiteX7dup0dup1" fmla="*/ 844550 w 1377950"/>
                <a:gd name="connsiteY7dup0dup1" fmla="*/ 0 h 1774825"/>
                <a:gd name="connsiteX8dup0dup1" fmla="*/ 920750 w 1377950"/>
                <a:gd name="connsiteY8dup0dup1" fmla="*/ 82550 h 1774825"/>
                <a:gd name="connsiteX9dup0dup1" fmla="*/ 965200 w 1377950"/>
                <a:gd name="connsiteY9dup0dup1" fmla="*/ 114300 h 1774825"/>
                <a:gd name="connsiteX10dup0dup1" fmla="*/ 1117600 w 1377950"/>
                <a:gd name="connsiteY10dup0dup1" fmla="*/ 114300 h 1774825"/>
                <a:gd name="connsiteX11dup0dup1" fmla="*/ 1377950 w 1377950"/>
                <a:gd name="connsiteY11dup0dup1" fmla="*/ 1181100 h 1774825"/>
                <a:gd name="connsiteX12dup0dup1" fmla="*/ 846138 w 1377950"/>
                <a:gd name="connsiteY12dup0dup1" fmla="*/ 1774825 h 1774825"/>
                <a:gd name="connsiteX13dup0dup1" fmla="*/ 725488 w 1377950"/>
                <a:gd name="connsiteY13dup0dup1" fmla="*/ 1692275 h 1774825"/>
                <a:gd name="connsiteX14dup0dup1" fmla="*/ 666750 w 1377950"/>
                <a:gd name="connsiteY14dup0dup1" fmla="*/ 1593850 h 1774825"/>
                <a:gd name="connsiteX15dup0dup1" fmla="*/ 571500 w 1377950"/>
                <a:gd name="connsiteY15dup0dup1" fmla="*/ 1428750 h 1774825"/>
                <a:gd name="connsiteX16dup0dup1" fmla="*/ 450850 w 1377950"/>
                <a:gd name="connsiteY16dup0dup1" fmla="*/ 1365250 h 1774825"/>
                <a:gd name="connsiteX17dup0dup1" fmla="*/ 209550 w 1377950"/>
                <a:gd name="connsiteY17dup0dup1" fmla="*/ 1231900 h 1774825"/>
                <a:gd name="connsiteX18dup0dup1" fmla="*/ 171450 w 1377950"/>
                <a:gd name="connsiteY18dup0dup1" fmla="*/ 793750 h 1774825"/>
                <a:gd name="connsiteX19dup0dup1" fmla="*/ 158750 w 1377950"/>
                <a:gd name="connsiteY19dup0dup1" fmla="*/ 641350 h 1774825"/>
                <a:gd name="connsiteX20dup0" fmla="*/ 0 w 1377950"/>
                <a:gd name="connsiteY20dup0" fmla="*/ 298450 h 1774825"/>
                <a:gd name="connsiteX0dup0dup1dup2" fmla="*/ 0 w 1390650"/>
                <a:gd name="connsiteY0dup0dup1dup2" fmla="*/ 298450 h 1774825"/>
                <a:gd name="connsiteX1dup0dup1dup2" fmla="*/ 44450 w 1390650"/>
                <a:gd name="connsiteY1dup0dup1dup2" fmla="*/ 203200 h 1774825"/>
                <a:gd name="connsiteX2dup0dup1dup2" fmla="*/ 228600 w 1390650"/>
                <a:gd name="connsiteY2dup0dup1dup2" fmla="*/ 203200 h 1774825"/>
                <a:gd name="connsiteX3dup0dup1dup2" fmla="*/ 311150 w 1390650"/>
                <a:gd name="connsiteY3dup0dup1dup2" fmla="*/ 82550 h 1774825"/>
                <a:gd name="connsiteX4dup0dup1dup2" fmla="*/ 450850 w 1390650"/>
                <a:gd name="connsiteY4dup0dup1dup2" fmla="*/ 38100 h 1774825"/>
                <a:gd name="connsiteX5dup0dup1dup2" fmla="*/ 571500 w 1390650"/>
                <a:gd name="connsiteY5dup0dup1dup2" fmla="*/ 82550 h 1774825"/>
                <a:gd name="connsiteX6dup0dup1dup2" fmla="*/ 692150 w 1390650"/>
                <a:gd name="connsiteY6dup0dup1dup2" fmla="*/ 76200 h 1774825"/>
                <a:gd name="connsiteX7dup0dup1dup2" fmla="*/ 844550 w 1390650"/>
                <a:gd name="connsiteY7dup0dup1dup2" fmla="*/ 0 h 1774825"/>
                <a:gd name="connsiteX8dup0dup1dup2" fmla="*/ 920750 w 1390650"/>
                <a:gd name="connsiteY8dup0dup1dup2" fmla="*/ 82550 h 1774825"/>
                <a:gd name="connsiteX9dup0dup1dup2" fmla="*/ 965200 w 1390650"/>
                <a:gd name="connsiteY9dup0dup1dup2" fmla="*/ 114300 h 1774825"/>
                <a:gd name="connsiteX10dup0dup1dup2" fmla="*/ 1117600 w 1390650"/>
                <a:gd name="connsiteY10dup0dup1dup2" fmla="*/ 114300 h 1774825"/>
                <a:gd name="connsiteX11dup0dup1dup2" fmla="*/ 1390650 w 1390650"/>
                <a:gd name="connsiteY11dup0dup1dup2" fmla="*/ 1155700 h 1774825"/>
                <a:gd name="connsiteX12dup0dup1dup2" fmla="*/ 846138 w 1390650"/>
                <a:gd name="connsiteY12dup0dup1dup2" fmla="*/ 1774825 h 1774825"/>
                <a:gd name="connsiteX13dup0dup1dup2" fmla="*/ 725488 w 1390650"/>
                <a:gd name="connsiteY13dup0dup1dup2" fmla="*/ 1692275 h 1774825"/>
                <a:gd name="connsiteX14dup0dup1dup2" fmla="*/ 666750 w 1390650"/>
                <a:gd name="connsiteY14dup0dup1dup2" fmla="*/ 1593850 h 1774825"/>
                <a:gd name="connsiteX15dup0dup1dup2" fmla="*/ 571500 w 1390650"/>
                <a:gd name="connsiteY15dup0dup1dup2" fmla="*/ 1428750 h 1774825"/>
                <a:gd name="connsiteX16dup0dup1dup2" fmla="*/ 450850 w 1390650"/>
                <a:gd name="connsiteY16dup0dup1dup2" fmla="*/ 1365250 h 1774825"/>
                <a:gd name="connsiteX17dup0dup1dup2" fmla="*/ 209550 w 1390650"/>
                <a:gd name="connsiteY17dup0dup1dup2" fmla="*/ 1231900 h 1774825"/>
                <a:gd name="connsiteX18dup0dup1dup2" fmla="*/ 171450 w 1390650"/>
                <a:gd name="connsiteY18dup0dup1dup2" fmla="*/ 793750 h 1774825"/>
                <a:gd name="connsiteX19dup0dup1dup2" fmla="*/ 158750 w 1390650"/>
                <a:gd name="connsiteY19dup0dup1dup2" fmla="*/ 641350 h 1774825"/>
                <a:gd name="connsiteX20dup0dup1" fmla="*/ 0 w 1390650"/>
                <a:gd name="connsiteY20dup0dup1" fmla="*/ 298450 h 1774825"/>
              </a:gd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 y="connsiteY20dup0dup1"/>
                </a:cxn>
              </a:cxnLst>
              <a:rect l="l" t="t" r="r" b="b"/>
              <a:pathLst>
                <a:path w="1390650" h="1774825">
                  <a:moveTo>
                    <a:pt x="0" y="298450"/>
                  </a:moveTo>
                  <a:lnTo>
                    <a:pt x="44450" y="203200"/>
                  </a:lnTo>
                  <a:lnTo>
                    <a:pt x="228600" y="203200"/>
                  </a:lnTo>
                  <a:lnTo>
                    <a:pt x="311150" y="82550"/>
                  </a:lnTo>
                  <a:lnTo>
                    <a:pt x="450850" y="38100"/>
                  </a:lnTo>
                  <a:lnTo>
                    <a:pt x="571500" y="82550"/>
                  </a:lnTo>
                  <a:lnTo>
                    <a:pt x="692150" y="76200"/>
                  </a:lnTo>
                  <a:lnTo>
                    <a:pt x="844550" y="0"/>
                  </a:lnTo>
                  <a:lnTo>
                    <a:pt x="920750" y="82550"/>
                  </a:lnTo>
                  <a:lnTo>
                    <a:pt x="965200" y="114300"/>
                  </a:lnTo>
                  <a:lnTo>
                    <a:pt x="1117600" y="114300"/>
                  </a:lnTo>
                  <a:lnTo>
                    <a:pt x="1390650" y="1155700"/>
                  </a:lnTo>
                  <a:lnTo>
                    <a:pt x="846138" y="1774825"/>
                  </a:lnTo>
                  <a:cubicBezTo>
                    <a:pt x="818621" y="1744133"/>
                    <a:pt x="753005" y="1722967"/>
                    <a:pt x="725488" y="1692275"/>
                  </a:cubicBezTo>
                  <a:lnTo>
                    <a:pt x="666750" y="1593850"/>
                  </a:lnTo>
                  <a:lnTo>
                    <a:pt x="571500" y="1428750"/>
                  </a:lnTo>
                  <a:lnTo>
                    <a:pt x="450850" y="1365250"/>
                  </a:lnTo>
                  <a:lnTo>
                    <a:pt x="209550" y="1231900"/>
                  </a:lnTo>
                  <a:lnTo>
                    <a:pt x="171450" y="793750"/>
                  </a:lnTo>
                  <a:lnTo>
                    <a:pt x="158750" y="641350"/>
                  </a:lnTo>
                  <a:lnTo>
                    <a:pt x="0" y="2984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78" name="자유형 77"/>
            <p:cNvSpPr/>
            <p:nvPr/>
          </p:nvSpPr>
          <p:spPr>
            <a:xfrm>
              <a:off x="2171240" y="3434934"/>
              <a:ext cx="658161" cy="878963"/>
            </a:xfrm>
            <a:custGeom>
              <a:gdLst>
                <a:gd name="connsiteX0" fmla="*/ 279400 w 1498600"/>
                <a:gd name="connsiteY0" fmla="*/ 285750 h 1968500"/>
                <a:gd name="connsiteX1" fmla="*/ 412750 w 1498600"/>
                <a:gd name="connsiteY1" fmla="*/ 317500 h 1968500"/>
                <a:gd name="connsiteX2" fmla="*/ 501650 w 1498600"/>
                <a:gd name="connsiteY2" fmla="*/ 190500 h 1968500"/>
                <a:gd name="connsiteX3" fmla="*/ 692150 w 1498600"/>
                <a:gd name="connsiteY3" fmla="*/ 171450 h 1968500"/>
                <a:gd name="connsiteX4" fmla="*/ 800100 w 1498600"/>
                <a:gd name="connsiteY4" fmla="*/ 177800 h 1968500"/>
                <a:gd name="connsiteX5" fmla="*/ 863600 w 1498600"/>
                <a:gd name="connsiteY5" fmla="*/ 114300 h 1968500"/>
                <a:gd name="connsiteX6" fmla="*/ 952500 w 1498600"/>
                <a:gd name="connsiteY6" fmla="*/ 0 h 1968500"/>
                <a:gd name="connsiteX7" fmla="*/ 1143000 w 1498600"/>
                <a:gd name="connsiteY7" fmla="*/ 95250 h 1968500"/>
                <a:gd name="connsiteX8" fmla="*/ 1314450 w 1498600"/>
                <a:gd name="connsiteY8" fmla="*/ 107950 h 1968500"/>
                <a:gd name="connsiteX9" fmla="*/ 1352550 w 1498600"/>
                <a:gd name="connsiteY9" fmla="*/ 107950 h 1968500"/>
                <a:gd name="connsiteX10" fmla="*/ 1397000 w 1498600"/>
                <a:gd name="connsiteY10" fmla="*/ 488950 h 1968500"/>
                <a:gd name="connsiteX11" fmla="*/ 1498600 w 1498600"/>
                <a:gd name="connsiteY11" fmla="*/ 647700 h 1968500"/>
                <a:gd name="connsiteX12" fmla="*/ 1308100 w 1498600"/>
                <a:gd name="connsiteY12" fmla="*/ 1397000 h 1968500"/>
                <a:gd name="connsiteX13" fmla="*/ 1320800 w 1498600"/>
                <a:gd name="connsiteY13" fmla="*/ 1549400 h 1968500"/>
                <a:gd name="connsiteX14" fmla="*/ 1066800 w 1498600"/>
                <a:gd name="connsiteY14" fmla="*/ 1549400 h 1968500"/>
                <a:gd name="connsiteX15" fmla="*/ 787400 w 1498600"/>
                <a:gd name="connsiteY15" fmla="*/ 1695450 h 1968500"/>
                <a:gd name="connsiteX16" fmla="*/ 654050 w 1498600"/>
                <a:gd name="connsiteY16" fmla="*/ 1828800 h 1968500"/>
                <a:gd name="connsiteX17" fmla="*/ 279400 w 1498600"/>
                <a:gd name="connsiteY17" fmla="*/ 1936750 h 1968500"/>
                <a:gd name="connsiteX18" fmla="*/ 0 w 1498600"/>
                <a:gd name="connsiteY18" fmla="*/ 1968500 h 1968500"/>
                <a:gd name="connsiteX19" fmla="*/ 0 w 1498600"/>
                <a:gd name="connsiteY19" fmla="*/ 1968500 h 1968500"/>
                <a:gd name="connsiteX20" fmla="*/ 444500 w 1498600"/>
                <a:gd name="connsiteY20" fmla="*/ 1447800 h 1968500"/>
                <a:gd name="connsiteX21" fmla="*/ 558800 w 1498600"/>
                <a:gd name="connsiteY21" fmla="*/ 1333500 h 1968500"/>
                <a:gd name="connsiteX22" fmla="*/ 279400 w 1498600"/>
                <a:gd name="connsiteY22" fmla="*/ 285750 h 1968500"/>
                <a:gd name="connsiteX0dup0" fmla="*/ 295731 w 1514931"/>
                <a:gd name="connsiteY0dup0" fmla="*/ 285750 h 1968510"/>
                <a:gd name="connsiteX1dup0" fmla="*/ 429081 w 1514931"/>
                <a:gd name="connsiteY1dup0" fmla="*/ 317500 h 1968510"/>
                <a:gd name="connsiteX2dup0" fmla="*/ 517981 w 1514931"/>
                <a:gd name="connsiteY2dup0" fmla="*/ 190500 h 1968510"/>
                <a:gd name="connsiteX3dup0" fmla="*/ 708481 w 1514931"/>
                <a:gd name="connsiteY3dup0" fmla="*/ 171450 h 1968510"/>
                <a:gd name="connsiteX4dup0" fmla="*/ 816431 w 1514931"/>
                <a:gd name="connsiteY4dup0" fmla="*/ 177800 h 1968510"/>
                <a:gd name="connsiteX5dup0" fmla="*/ 879931 w 1514931"/>
                <a:gd name="connsiteY5dup0" fmla="*/ 114300 h 1968510"/>
                <a:gd name="connsiteX6dup0" fmla="*/ 968831 w 1514931"/>
                <a:gd name="connsiteY6dup0" fmla="*/ 0 h 1968510"/>
                <a:gd name="connsiteX7dup0" fmla="*/ 1159331 w 1514931"/>
                <a:gd name="connsiteY7dup0" fmla="*/ 95250 h 1968510"/>
                <a:gd name="connsiteX8dup0" fmla="*/ 1330781 w 1514931"/>
                <a:gd name="connsiteY8dup0" fmla="*/ 107950 h 1968510"/>
                <a:gd name="connsiteX9dup0" fmla="*/ 1368881 w 1514931"/>
                <a:gd name="connsiteY9dup0" fmla="*/ 107950 h 1968510"/>
                <a:gd name="connsiteX10dup0" fmla="*/ 1413331 w 1514931"/>
                <a:gd name="connsiteY10dup0" fmla="*/ 488950 h 1968510"/>
                <a:gd name="connsiteX11dup0" fmla="*/ 1514931 w 1514931"/>
                <a:gd name="connsiteY11dup0" fmla="*/ 647700 h 1968510"/>
                <a:gd name="connsiteX12dup0" fmla="*/ 1324431 w 1514931"/>
                <a:gd name="connsiteY12dup0" fmla="*/ 1397000 h 1968510"/>
                <a:gd name="connsiteX13dup0" fmla="*/ 1337131 w 1514931"/>
                <a:gd name="connsiteY13dup0" fmla="*/ 1549400 h 1968510"/>
                <a:gd name="connsiteX14dup0" fmla="*/ 1083131 w 1514931"/>
                <a:gd name="connsiteY14dup0" fmla="*/ 1549400 h 1968510"/>
                <a:gd name="connsiteX15dup0" fmla="*/ 803731 w 1514931"/>
                <a:gd name="connsiteY15dup0" fmla="*/ 1695450 h 1968510"/>
                <a:gd name="connsiteX16dup0" fmla="*/ 670381 w 1514931"/>
                <a:gd name="connsiteY16dup0" fmla="*/ 1828800 h 1968510"/>
                <a:gd name="connsiteX17dup0" fmla="*/ 295731 w 1514931"/>
                <a:gd name="connsiteY17dup0" fmla="*/ 1936750 h 1968510"/>
                <a:gd name="connsiteX18dup0" fmla="*/ 16331 w 1514931"/>
                <a:gd name="connsiteY18dup0" fmla="*/ 1968500 h 1968510"/>
                <a:gd name="connsiteX19dup0" fmla="*/ 35381 w 1514931"/>
                <a:gd name="connsiteY19dup0" fmla="*/ 1939925 h 1968510"/>
                <a:gd name="connsiteX20dup0" fmla="*/ 460831 w 1514931"/>
                <a:gd name="connsiteY20dup0" fmla="*/ 1447800 h 1968510"/>
                <a:gd name="connsiteX21dup0" fmla="*/ 575131 w 1514931"/>
                <a:gd name="connsiteY21dup0" fmla="*/ 1333500 h 1968510"/>
                <a:gd name="connsiteX22dup0" fmla="*/ 295731 w 1514931"/>
                <a:gd name="connsiteY22dup0" fmla="*/ 285750 h 1968510"/>
                <a:gd name="connsiteX0dup0dup1" fmla="*/ 263147 w 1482347"/>
                <a:gd name="connsiteY0dup0dup1" fmla="*/ 285750 h 1979647"/>
                <a:gd name="connsiteX1dup0dup1" fmla="*/ 396497 w 1482347"/>
                <a:gd name="connsiteY1dup0dup1" fmla="*/ 317500 h 1979647"/>
                <a:gd name="connsiteX2dup0dup1" fmla="*/ 485397 w 1482347"/>
                <a:gd name="connsiteY2dup0dup1" fmla="*/ 190500 h 1979647"/>
                <a:gd name="connsiteX3dup0dup1" fmla="*/ 675897 w 1482347"/>
                <a:gd name="connsiteY3dup0dup1" fmla="*/ 171450 h 1979647"/>
                <a:gd name="connsiteX4dup0dup1" fmla="*/ 783847 w 1482347"/>
                <a:gd name="connsiteY4dup0dup1" fmla="*/ 177800 h 1979647"/>
                <a:gd name="connsiteX5dup0dup1" fmla="*/ 847347 w 1482347"/>
                <a:gd name="connsiteY5dup0dup1" fmla="*/ 114300 h 1979647"/>
                <a:gd name="connsiteX6dup0dup1" fmla="*/ 936247 w 1482347"/>
                <a:gd name="connsiteY6dup0dup1" fmla="*/ 0 h 1979647"/>
                <a:gd name="connsiteX7dup0dup1" fmla="*/ 1126747 w 1482347"/>
                <a:gd name="connsiteY7dup0dup1" fmla="*/ 95250 h 1979647"/>
                <a:gd name="connsiteX8dup0dup1" fmla="*/ 1298197 w 1482347"/>
                <a:gd name="connsiteY8dup0dup1" fmla="*/ 107950 h 1979647"/>
                <a:gd name="connsiteX9dup0dup1" fmla="*/ 1336297 w 1482347"/>
                <a:gd name="connsiteY9dup0dup1" fmla="*/ 107950 h 1979647"/>
                <a:gd name="connsiteX10dup0dup1" fmla="*/ 1380747 w 1482347"/>
                <a:gd name="connsiteY10dup0dup1" fmla="*/ 488950 h 1979647"/>
                <a:gd name="connsiteX11dup0dup1" fmla="*/ 1482347 w 1482347"/>
                <a:gd name="connsiteY11dup0dup1" fmla="*/ 647700 h 1979647"/>
                <a:gd name="connsiteX12dup0dup1" fmla="*/ 1291847 w 1482347"/>
                <a:gd name="connsiteY12dup0dup1" fmla="*/ 1397000 h 1979647"/>
                <a:gd name="connsiteX13dup0dup1" fmla="*/ 1304547 w 1482347"/>
                <a:gd name="connsiteY13dup0dup1" fmla="*/ 1549400 h 1979647"/>
                <a:gd name="connsiteX14dup0dup1" fmla="*/ 1050547 w 1482347"/>
                <a:gd name="connsiteY14dup0dup1" fmla="*/ 1549400 h 1979647"/>
                <a:gd name="connsiteX15dup0dup1" fmla="*/ 771147 w 1482347"/>
                <a:gd name="connsiteY15dup0dup1" fmla="*/ 1695450 h 1979647"/>
                <a:gd name="connsiteX16dup0dup1" fmla="*/ 637797 w 1482347"/>
                <a:gd name="connsiteY16dup0dup1" fmla="*/ 1828800 h 1979647"/>
                <a:gd name="connsiteX17dup0dup1" fmla="*/ 263147 w 1482347"/>
                <a:gd name="connsiteY17dup0dup1" fmla="*/ 1936750 h 1979647"/>
                <a:gd name="connsiteX18dup0dup1" fmla="*/ 2797 w 1482347"/>
                <a:gd name="connsiteY18dup0dup1" fmla="*/ 1939925 h 1979647"/>
                <a:gd name="connsiteX19dup0dup1" fmla="*/ 428247 w 1482347"/>
                <a:gd name="connsiteY19dup0dup1" fmla="*/ 1447800 h 1979647"/>
                <a:gd name="connsiteX20dup0dup1" fmla="*/ 542547 w 1482347"/>
                <a:gd name="connsiteY20dup0dup1" fmla="*/ 1333500 h 1979647"/>
                <a:gd name="connsiteX21dup0dup1" fmla="*/ 263147 w 1482347"/>
                <a:gd name="connsiteY21dup0dup1" fmla="*/ 285750 h 1979647"/>
              </a:gdLst>
              <a:cxnLst>
                <a:cxn ang="0">
                  <a:pos x="connsiteX0dup0dup1" y="connsiteY0dup0dup1"/>
                </a:cxn>
                <a:cxn ang="0">
                  <a:pos x="connsiteX1dup0dup1" y="connsiteY1dup0dup1"/>
                </a:cxn>
                <a:cxn ang="0">
                  <a:pos x="connsiteX2dup0dup1" y="connsiteY2dup0dup1"/>
                </a:cxn>
                <a:cxn ang="0">
                  <a:pos x="connsiteX3dup0dup1" y="connsiteY3dup0dup1"/>
                </a:cxn>
                <a:cxn ang="0">
                  <a:pos x="connsiteX4dup0dup1" y="connsiteY4dup0dup1"/>
                </a:cxn>
                <a:cxn ang="0">
                  <a:pos x="connsiteX5dup0dup1" y="connsiteY5dup0dup1"/>
                </a:cxn>
                <a:cxn ang="0">
                  <a:pos x="connsiteX6dup0dup1" y="connsiteY6dup0dup1"/>
                </a:cxn>
                <a:cxn ang="0">
                  <a:pos x="connsiteX7dup0dup1" y="connsiteY7dup0dup1"/>
                </a:cxn>
                <a:cxn ang="0">
                  <a:pos x="connsiteX8dup0dup1" y="connsiteY8dup0dup1"/>
                </a:cxn>
                <a:cxn ang="0">
                  <a:pos x="connsiteX9dup0dup1" y="connsiteY9dup0dup1"/>
                </a:cxn>
                <a:cxn ang="0">
                  <a:pos x="connsiteX10dup0dup1" y="connsiteY10dup0dup1"/>
                </a:cxn>
                <a:cxn ang="0">
                  <a:pos x="connsiteX11dup0dup1" y="connsiteY11dup0dup1"/>
                </a:cxn>
                <a:cxn ang="0">
                  <a:pos x="connsiteX12dup0dup1" y="connsiteY12dup0dup1"/>
                </a:cxn>
                <a:cxn ang="0">
                  <a:pos x="connsiteX13dup0dup1" y="connsiteY13dup0dup1"/>
                </a:cxn>
                <a:cxn ang="0">
                  <a:pos x="connsiteX14dup0dup1" y="connsiteY14dup0dup1"/>
                </a:cxn>
                <a:cxn ang="0">
                  <a:pos x="connsiteX15dup0dup1" y="connsiteY15dup0dup1"/>
                </a:cxn>
                <a:cxn ang="0">
                  <a:pos x="connsiteX16dup0dup1" y="connsiteY16dup0dup1"/>
                </a:cxn>
                <a:cxn ang="0">
                  <a:pos x="connsiteX17dup0dup1" y="connsiteY17dup0dup1"/>
                </a:cxn>
                <a:cxn ang="0">
                  <a:pos x="connsiteX18dup0dup1" y="connsiteY18dup0dup1"/>
                </a:cxn>
                <a:cxn ang="0">
                  <a:pos x="connsiteX19dup0dup1" y="connsiteY19dup0dup1"/>
                </a:cxn>
                <a:cxn ang="0">
                  <a:pos x="connsiteX20dup0dup1" y="connsiteY20dup0dup1"/>
                </a:cxn>
                <a:cxn ang="0">
                  <a:pos x="connsiteX21dup0dup1" y="connsiteY21dup0dup1"/>
                </a:cxn>
              </a:cxnLst>
              <a:rect l="l" t="t" r="r" b="b"/>
              <a:pathLst>
                <a:path w="1482347" h="1979647">
                  <a:moveTo>
                    <a:pt x="263147" y="285750"/>
                  </a:moveTo>
                  <a:lnTo>
                    <a:pt x="396497" y="317500"/>
                  </a:lnTo>
                  <a:lnTo>
                    <a:pt x="485397" y="190500"/>
                  </a:lnTo>
                  <a:lnTo>
                    <a:pt x="675897" y="171450"/>
                  </a:lnTo>
                  <a:lnTo>
                    <a:pt x="783847" y="177800"/>
                  </a:lnTo>
                  <a:lnTo>
                    <a:pt x="847347" y="114300"/>
                  </a:lnTo>
                  <a:lnTo>
                    <a:pt x="936247" y="0"/>
                  </a:lnTo>
                  <a:lnTo>
                    <a:pt x="1126747" y="95250"/>
                  </a:lnTo>
                  <a:lnTo>
                    <a:pt x="1298197" y="107950"/>
                  </a:lnTo>
                  <a:lnTo>
                    <a:pt x="1336297" y="107950"/>
                  </a:lnTo>
                  <a:lnTo>
                    <a:pt x="1380747" y="488950"/>
                  </a:lnTo>
                  <a:lnTo>
                    <a:pt x="1482347" y="647700"/>
                  </a:lnTo>
                  <a:lnTo>
                    <a:pt x="1291847" y="1397000"/>
                  </a:lnTo>
                  <a:lnTo>
                    <a:pt x="1304547" y="1549400"/>
                  </a:lnTo>
                  <a:lnTo>
                    <a:pt x="1050547" y="1549400"/>
                  </a:lnTo>
                  <a:lnTo>
                    <a:pt x="771147" y="1695450"/>
                  </a:lnTo>
                  <a:lnTo>
                    <a:pt x="637797" y="1828800"/>
                  </a:lnTo>
                  <a:lnTo>
                    <a:pt x="263147" y="1936750"/>
                  </a:lnTo>
                  <a:cubicBezTo>
                    <a:pt x="157314" y="1955271"/>
                    <a:pt x="-24720" y="2021417"/>
                    <a:pt x="2797" y="1939925"/>
                  </a:cubicBezTo>
                  <a:cubicBezTo>
                    <a:pt x="30314" y="1858433"/>
                    <a:pt x="286430" y="1611842"/>
                    <a:pt x="428247" y="1447800"/>
                  </a:cubicBezTo>
                  <a:lnTo>
                    <a:pt x="542547" y="1333500"/>
                  </a:lnTo>
                  <a:lnTo>
                    <a:pt x="263147" y="2857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00" name="자유형 99"/>
            <p:cNvSpPr/>
            <p:nvPr/>
          </p:nvSpPr>
          <p:spPr>
            <a:xfrm>
              <a:off x="2742001" y="3370088"/>
              <a:ext cx="978331" cy="755599"/>
            </a:xfrm>
            <a:custGeom>
              <a:gdLst>
                <a:gd name="connsiteX0" fmla="*/ 50800 w 2203450"/>
                <a:gd name="connsiteY0" fmla="*/ 260350 h 1701800"/>
                <a:gd name="connsiteX1" fmla="*/ 298450 w 2203450"/>
                <a:gd name="connsiteY1" fmla="*/ 114300 h 1701800"/>
                <a:gd name="connsiteX2" fmla="*/ 520700 w 2203450"/>
                <a:gd name="connsiteY2" fmla="*/ 76200 h 1701800"/>
                <a:gd name="connsiteX3" fmla="*/ 622300 w 2203450"/>
                <a:gd name="connsiteY3" fmla="*/ 158750 h 1701800"/>
                <a:gd name="connsiteX4" fmla="*/ 685800 w 2203450"/>
                <a:gd name="connsiteY4" fmla="*/ 152400 h 1701800"/>
                <a:gd name="connsiteX5" fmla="*/ 819150 w 2203450"/>
                <a:gd name="connsiteY5" fmla="*/ 133350 h 1701800"/>
                <a:gd name="connsiteX6" fmla="*/ 876300 w 2203450"/>
                <a:gd name="connsiteY6" fmla="*/ 0 h 1701800"/>
                <a:gd name="connsiteX7" fmla="*/ 1092200 w 2203450"/>
                <a:gd name="connsiteY7" fmla="*/ 95250 h 1701800"/>
                <a:gd name="connsiteX8" fmla="*/ 1403350 w 2203450"/>
                <a:gd name="connsiteY8" fmla="*/ 69850 h 1701800"/>
                <a:gd name="connsiteX9" fmla="*/ 1422400 w 2203450"/>
                <a:gd name="connsiteY9" fmla="*/ 304800 h 1701800"/>
                <a:gd name="connsiteX10" fmla="*/ 1714500 w 2203450"/>
                <a:gd name="connsiteY10" fmla="*/ 469900 h 1701800"/>
                <a:gd name="connsiteX11" fmla="*/ 1917700 w 2203450"/>
                <a:gd name="connsiteY11" fmla="*/ 450850 h 1701800"/>
                <a:gd name="connsiteX12" fmla="*/ 2025650 w 2203450"/>
                <a:gd name="connsiteY12" fmla="*/ 476250 h 1701800"/>
                <a:gd name="connsiteX13" fmla="*/ 2114550 w 2203450"/>
                <a:gd name="connsiteY13" fmla="*/ 577850 h 1701800"/>
                <a:gd name="connsiteX14" fmla="*/ 2203450 w 2203450"/>
                <a:gd name="connsiteY14" fmla="*/ 679450 h 1701800"/>
                <a:gd name="connsiteX15" fmla="*/ 2146300 w 2203450"/>
                <a:gd name="connsiteY15" fmla="*/ 749300 h 1701800"/>
                <a:gd name="connsiteX16" fmla="*/ 1758950 w 2203450"/>
                <a:gd name="connsiteY16" fmla="*/ 1016000 h 1701800"/>
                <a:gd name="connsiteX17" fmla="*/ 1282700 w 2203450"/>
                <a:gd name="connsiteY17" fmla="*/ 1174750 h 1701800"/>
                <a:gd name="connsiteX18" fmla="*/ 958850 w 2203450"/>
                <a:gd name="connsiteY18" fmla="*/ 1257300 h 1701800"/>
                <a:gd name="connsiteX19" fmla="*/ 844550 w 2203450"/>
                <a:gd name="connsiteY19" fmla="*/ 1270000 h 1701800"/>
                <a:gd name="connsiteX20" fmla="*/ 749300 w 2203450"/>
                <a:gd name="connsiteY20" fmla="*/ 1435100 h 1701800"/>
                <a:gd name="connsiteX21" fmla="*/ 527050 w 2203450"/>
                <a:gd name="connsiteY21" fmla="*/ 1460500 h 1701800"/>
                <a:gd name="connsiteX22" fmla="*/ 304800 w 2203450"/>
                <a:gd name="connsiteY22" fmla="*/ 1651000 h 1701800"/>
                <a:gd name="connsiteX23" fmla="*/ 190500 w 2203450"/>
                <a:gd name="connsiteY23" fmla="*/ 1701800 h 1701800"/>
                <a:gd name="connsiteX24" fmla="*/ 12700 w 2203450"/>
                <a:gd name="connsiteY24" fmla="*/ 1701800 h 1701800"/>
                <a:gd name="connsiteX25" fmla="*/ 0 w 2203450"/>
                <a:gd name="connsiteY25" fmla="*/ 1549400 h 1701800"/>
                <a:gd name="connsiteX26" fmla="*/ 203200 w 2203450"/>
                <a:gd name="connsiteY26" fmla="*/ 781050 h 1701800"/>
                <a:gd name="connsiteX27" fmla="*/ 82550 w 2203450"/>
                <a:gd name="connsiteY27" fmla="*/ 609600 h 1701800"/>
                <a:gd name="connsiteX28" fmla="*/ 50800 w 2203450"/>
                <a:gd name="connsiteY28" fmla="*/ 260350 h 17018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03450" h="1701800">
                  <a:moveTo>
                    <a:pt x="50800" y="260350"/>
                  </a:moveTo>
                  <a:lnTo>
                    <a:pt x="298450" y="114300"/>
                  </a:lnTo>
                  <a:lnTo>
                    <a:pt x="520700" y="76200"/>
                  </a:lnTo>
                  <a:lnTo>
                    <a:pt x="622300" y="158750"/>
                  </a:lnTo>
                  <a:lnTo>
                    <a:pt x="685800" y="152400"/>
                  </a:lnTo>
                  <a:lnTo>
                    <a:pt x="819150" y="133350"/>
                  </a:lnTo>
                  <a:lnTo>
                    <a:pt x="876300" y="0"/>
                  </a:lnTo>
                  <a:lnTo>
                    <a:pt x="1092200" y="95250"/>
                  </a:lnTo>
                  <a:lnTo>
                    <a:pt x="1403350" y="69850"/>
                  </a:lnTo>
                  <a:lnTo>
                    <a:pt x="1422400" y="304800"/>
                  </a:lnTo>
                  <a:lnTo>
                    <a:pt x="1714500" y="469900"/>
                  </a:lnTo>
                  <a:lnTo>
                    <a:pt x="1917700" y="450850"/>
                  </a:lnTo>
                  <a:lnTo>
                    <a:pt x="2025650" y="476250"/>
                  </a:lnTo>
                  <a:lnTo>
                    <a:pt x="2114550" y="577850"/>
                  </a:lnTo>
                  <a:lnTo>
                    <a:pt x="2203450" y="679450"/>
                  </a:lnTo>
                  <a:lnTo>
                    <a:pt x="2146300" y="749300"/>
                  </a:lnTo>
                  <a:lnTo>
                    <a:pt x="1758950" y="1016000"/>
                  </a:lnTo>
                  <a:lnTo>
                    <a:pt x="1282700" y="1174750"/>
                  </a:lnTo>
                  <a:lnTo>
                    <a:pt x="958850" y="1257300"/>
                  </a:lnTo>
                  <a:lnTo>
                    <a:pt x="844550" y="1270000"/>
                  </a:lnTo>
                  <a:lnTo>
                    <a:pt x="749300" y="1435100"/>
                  </a:lnTo>
                  <a:lnTo>
                    <a:pt x="527050" y="1460500"/>
                  </a:lnTo>
                  <a:lnTo>
                    <a:pt x="304800" y="1651000"/>
                  </a:lnTo>
                  <a:lnTo>
                    <a:pt x="190500" y="1701800"/>
                  </a:lnTo>
                  <a:lnTo>
                    <a:pt x="12700" y="1701800"/>
                  </a:lnTo>
                  <a:lnTo>
                    <a:pt x="0" y="1549400"/>
                  </a:lnTo>
                  <a:lnTo>
                    <a:pt x="203200" y="781050"/>
                  </a:lnTo>
                  <a:lnTo>
                    <a:pt x="82550" y="609600"/>
                  </a:lnTo>
                  <a:lnTo>
                    <a:pt x="50800" y="2603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grpSp>
      <p:sp>
        <p:nvSpPr>
          <p:cNvPr id="101" name="직사각형 100"/>
          <p:cNvSpPr/>
          <p:nvPr/>
        </p:nvSpPr>
        <p:spPr>
          <a:xfrm>
            <a:off x="1958878" y="3443375"/>
            <a:ext cx="108000" cy="108000"/>
          </a:xfrm>
          <a:prstGeom prst="rect">
            <a:avLst/>
          </a:prstGeom>
          <a:solidFill>
            <a:srgbClr val="3333FF"/>
          </a:solidFill>
          <a:ln w="285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endParaRPr lang="ko-KR" altLang="en-US" sz="1500">
              <a:solidFill>
                <a:srgbClr val="000000"/>
              </a:solidFill>
              <a:latin typeface="NOVA Bold"/>
              <a:ea typeface="NOVA Bold"/>
            </a:endParaRPr>
          </a:p>
        </p:txBody>
      </p:sp>
      <p:sp>
        <p:nvSpPr>
          <p:cNvPr id="102" name="Rectangle 9"/>
          <p:cNvSpPr>
            <a:spLocks noChangeArrowheads="1"/>
          </p:cNvSpPr>
          <p:nvPr/>
        </p:nvSpPr>
        <p:spPr bwMode="auto">
          <a:xfrm>
            <a:off x="4716232" y="2204864"/>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면세점</a:t>
            </a:r>
            <a:r>
              <a:rPr lang="en-US" altLang="ko-KR" sz="1200">
                <a:solidFill>
                  <a:srgbClr val="000000"/>
                </a:solidFill>
                <a:cs typeface="Arial" pitchFamily="34" charset="0"/>
              </a:rPr>
              <a:t>(18.9%)</a:t>
            </a:r>
            <a:endParaRPr lang="ko-KR" altLang="en-US" sz="1200">
              <a:solidFill>
                <a:srgbClr val="000000"/>
              </a:solidFill>
              <a:cs typeface="Arial" pitchFamily="34" charset="0"/>
            </a:endParaRPr>
          </a:p>
        </p:txBody>
      </p:sp>
      <p:sp>
        <p:nvSpPr>
          <p:cNvPr id="103" name="Rectangle 9"/>
          <p:cNvSpPr>
            <a:spLocks noChangeArrowheads="1"/>
          </p:cNvSpPr>
          <p:nvPr/>
        </p:nvSpPr>
        <p:spPr bwMode="auto">
          <a:xfrm>
            <a:off x="4716232" y="2624915"/>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한식</a:t>
            </a:r>
            <a:r>
              <a:rPr lang="en-US" altLang="ko-KR" sz="1200">
                <a:solidFill>
                  <a:srgbClr val="000000"/>
                </a:solidFill>
                <a:cs typeface="Arial" pitchFamily="34" charset="0"/>
              </a:rPr>
              <a:t>(15.0%)</a:t>
            </a:r>
            <a:endParaRPr lang="ko-KR" altLang="en-US" sz="1200">
              <a:solidFill>
                <a:srgbClr val="000000"/>
              </a:solidFill>
              <a:cs typeface="Arial" pitchFamily="34" charset="0"/>
            </a:endParaRPr>
          </a:p>
        </p:txBody>
      </p:sp>
      <p:sp>
        <p:nvSpPr>
          <p:cNvPr id="104" name="Rectangle 9"/>
          <p:cNvSpPr>
            <a:spLocks noChangeArrowheads="1"/>
          </p:cNvSpPr>
          <p:nvPr/>
        </p:nvSpPr>
        <p:spPr bwMode="auto">
          <a:xfrm>
            <a:off x="4716232" y="3044966"/>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인터넷몰</a:t>
            </a:r>
            <a:r>
              <a:rPr lang="en-US" altLang="ko-KR" sz="1200">
                <a:solidFill>
                  <a:srgbClr val="000000"/>
                </a:solidFill>
                <a:cs typeface="Arial" pitchFamily="34" charset="0"/>
              </a:rPr>
              <a:t>(9.8%)</a:t>
            </a:r>
            <a:endParaRPr lang="ko-KR" altLang="en-US" sz="1200">
              <a:solidFill>
                <a:srgbClr val="000000"/>
              </a:solidFill>
              <a:cs typeface="Arial" pitchFamily="34" charset="0"/>
            </a:endParaRPr>
          </a:p>
        </p:txBody>
      </p:sp>
      <p:sp>
        <p:nvSpPr>
          <p:cNvPr id="105" name="Rectangle 9"/>
          <p:cNvSpPr>
            <a:spLocks noChangeArrowheads="1"/>
          </p:cNvSpPr>
          <p:nvPr/>
        </p:nvSpPr>
        <p:spPr bwMode="auto">
          <a:xfrm>
            <a:off x="4716232" y="3465017"/>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항공사</a:t>
            </a:r>
            <a:r>
              <a:rPr lang="en-US" altLang="ko-KR" sz="1200">
                <a:solidFill>
                  <a:srgbClr val="000000"/>
                </a:solidFill>
                <a:cs typeface="Arial" pitchFamily="34" charset="0"/>
              </a:rPr>
              <a:t>(6.5%)</a:t>
            </a:r>
            <a:endParaRPr lang="ko-KR" altLang="en-US" sz="1200">
              <a:solidFill>
                <a:srgbClr val="000000"/>
              </a:solidFill>
              <a:cs typeface="Arial" pitchFamily="34" charset="0"/>
            </a:endParaRPr>
          </a:p>
        </p:txBody>
      </p:sp>
      <p:sp>
        <p:nvSpPr>
          <p:cNvPr id="106" name="Rectangle 9"/>
          <p:cNvSpPr>
            <a:spLocks noChangeArrowheads="1"/>
          </p:cNvSpPr>
          <p:nvPr/>
        </p:nvSpPr>
        <p:spPr bwMode="auto">
          <a:xfrm>
            <a:off x="4716232" y="3885068"/>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렌터카</a:t>
            </a:r>
            <a:r>
              <a:rPr lang="en-US" altLang="ko-KR" sz="1200">
                <a:solidFill>
                  <a:srgbClr val="000000"/>
                </a:solidFill>
                <a:cs typeface="Arial" pitchFamily="34" charset="0"/>
              </a:rPr>
              <a:t>(3.7%)</a:t>
            </a:r>
            <a:endParaRPr lang="ko-KR" altLang="en-US" sz="1200">
              <a:solidFill>
                <a:srgbClr val="000000"/>
              </a:solidFill>
              <a:cs typeface="Arial" pitchFamily="34" charset="0"/>
            </a:endParaRPr>
          </a:p>
        </p:txBody>
      </p:sp>
      <p:sp>
        <p:nvSpPr>
          <p:cNvPr id="107" name="Rectangle 9"/>
          <p:cNvSpPr>
            <a:spLocks noChangeArrowheads="1"/>
          </p:cNvSpPr>
          <p:nvPr/>
        </p:nvSpPr>
        <p:spPr bwMode="auto">
          <a:xfrm>
            <a:off x="4716232" y="4305119"/>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농축수산품</a:t>
            </a:r>
            <a:r>
              <a:rPr lang="en-US" altLang="ko-KR" sz="1200">
                <a:solidFill>
                  <a:srgbClr val="000000"/>
                </a:solidFill>
                <a:cs typeface="Arial" pitchFamily="34" charset="0"/>
              </a:rPr>
              <a:t>(3.4%)</a:t>
            </a:r>
            <a:endParaRPr lang="ko-KR" altLang="en-US" sz="1200">
              <a:solidFill>
                <a:srgbClr val="000000"/>
              </a:solidFill>
              <a:cs typeface="Arial" pitchFamily="34" charset="0"/>
            </a:endParaRPr>
          </a:p>
        </p:txBody>
      </p:sp>
      <p:sp>
        <p:nvSpPr>
          <p:cNvPr id="108" name="Rectangle 9"/>
          <p:cNvSpPr>
            <a:spLocks noChangeArrowheads="1"/>
          </p:cNvSpPr>
          <p:nvPr/>
        </p:nvSpPr>
        <p:spPr bwMode="auto">
          <a:xfrm>
            <a:off x="4716232" y="4725170"/>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편의점</a:t>
            </a:r>
            <a:r>
              <a:rPr lang="en-US" altLang="ko-KR" sz="1200">
                <a:solidFill>
                  <a:srgbClr val="000000"/>
                </a:solidFill>
                <a:cs typeface="Arial" pitchFamily="34" charset="0"/>
              </a:rPr>
              <a:t>(2.9%)</a:t>
            </a:r>
            <a:endParaRPr lang="ko-KR" altLang="en-US" sz="1200">
              <a:solidFill>
                <a:srgbClr val="000000"/>
              </a:solidFill>
              <a:cs typeface="Arial" pitchFamily="34" charset="0"/>
            </a:endParaRPr>
          </a:p>
        </p:txBody>
      </p:sp>
      <p:sp>
        <p:nvSpPr>
          <p:cNvPr id="109" name="Rectangle 9"/>
          <p:cNvSpPr>
            <a:spLocks noChangeArrowheads="1"/>
          </p:cNvSpPr>
          <p:nvPr/>
        </p:nvSpPr>
        <p:spPr bwMode="auto">
          <a:xfrm>
            <a:off x="4716232" y="5145221"/>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슈퍼마켓</a:t>
            </a:r>
            <a:r>
              <a:rPr lang="en-US" altLang="ko-KR" sz="1200">
                <a:solidFill>
                  <a:srgbClr val="000000"/>
                </a:solidFill>
                <a:cs typeface="Arial" pitchFamily="34" charset="0"/>
              </a:rPr>
              <a:t>(2.9%)</a:t>
            </a:r>
            <a:endParaRPr lang="ko-KR" altLang="en-US" sz="1200">
              <a:solidFill>
                <a:srgbClr val="000000"/>
              </a:solidFill>
              <a:cs typeface="Arial" pitchFamily="34" charset="0"/>
            </a:endParaRPr>
          </a:p>
        </p:txBody>
      </p:sp>
      <p:sp>
        <p:nvSpPr>
          <p:cNvPr id="110" name="Rectangle 9"/>
          <p:cNvSpPr>
            <a:spLocks noChangeArrowheads="1"/>
          </p:cNvSpPr>
          <p:nvPr/>
        </p:nvSpPr>
        <p:spPr bwMode="auto">
          <a:xfrm>
            <a:off x="4716232" y="5565272"/>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여관</a:t>
            </a:r>
            <a:r>
              <a:rPr lang="en-US" altLang="ko-KR" sz="1400">
                <a:solidFill>
                  <a:srgbClr val="000000"/>
                </a:solidFill>
                <a:latin typeface="NOVA ExtraBold" panose="00000800000000000000" pitchFamily="2" charset="-127"/>
                <a:ea typeface="NOVA ExtraBold" panose="00000800000000000000" pitchFamily="2" charset="-127"/>
                <a:cs typeface="Arial" pitchFamily="34" charset="0"/>
              </a:rPr>
              <a:t>/</a:t>
            </a: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기타숙박업</a:t>
            </a:r>
            <a:r>
              <a:rPr lang="en-US" altLang="ko-KR" sz="1200">
                <a:solidFill>
                  <a:srgbClr val="000000"/>
                </a:solidFill>
                <a:cs typeface="Arial" pitchFamily="34" charset="0"/>
              </a:rPr>
              <a:t>(2.3%)</a:t>
            </a:r>
            <a:endParaRPr lang="ko-KR" altLang="en-US" sz="1200">
              <a:solidFill>
                <a:srgbClr val="000000"/>
              </a:solidFill>
              <a:cs typeface="Arial" pitchFamily="34" charset="0"/>
            </a:endParaRPr>
          </a:p>
        </p:txBody>
      </p:sp>
      <p:sp>
        <p:nvSpPr>
          <p:cNvPr id="111" name="Rectangle 9"/>
          <p:cNvSpPr>
            <a:spLocks noChangeArrowheads="1"/>
          </p:cNvSpPr>
          <p:nvPr/>
        </p:nvSpPr>
        <p:spPr bwMode="auto">
          <a:xfrm>
            <a:off x="4716232" y="5985324"/>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대형할인점</a:t>
            </a:r>
            <a:r>
              <a:rPr lang="en-US" altLang="ko-KR" sz="1200">
                <a:solidFill>
                  <a:srgbClr val="000000"/>
                </a:solidFill>
                <a:cs typeface="Arial" pitchFamily="34" charset="0"/>
              </a:rPr>
              <a:t>(2.2%)</a:t>
            </a:r>
            <a:endParaRPr lang="ko-KR" altLang="en-US" sz="1200">
              <a:solidFill>
                <a:srgbClr val="000000"/>
              </a:solidFill>
              <a:cs typeface="Arial" pitchFamily="34" charset="0"/>
            </a:endParaRPr>
          </a:p>
        </p:txBody>
      </p:sp>
      <p:sp>
        <p:nvSpPr>
          <p:cNvPr id="112" name="Rectangle 9"/>
          <p:cNvSpPr>
            <a:spLocks noChangeArrowheads="1"/>
          </p:cNvSpPr>
          <p:nvPr/>
        </p:nvSpPr>
        <p:spPr bwMode="auto">
          <a:xfrm>
            <a:off x="4320012" y="2204864"/>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3" name="Rectangle 9"/>
          <p:cNvSpPr>
            <a:spLocks noChangeArrowheads="1"/>
          </p:cNvSpPr>
          <p:nvPr/>
        </p:nvSpPr>
        <p:spPr bwMode="auto">
          <a:xfrm>
            <a:off x="4320012" y="2624980"/>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2</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4" name="Rectangle 9"/>
          <p:cNvSpPr>
            <a:spLocks noChangeArrowheads="1"/>
          </p:cNvSpPr>
          <p:nvPr/>
        </p:nvSpPr>
        <p:spPr bwMode="auto">
          <a:xfrm>
            <a:off x="4320012" y="3045096"/>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3</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5" name="Rectangle 9"/>
          <p:cNvSpPr>
            <a:spLocks noChangeArrowheads="1"/>
          </p:cNvSpPr>
          <p:nvPr/>
        </p:nvSpPr>
        <p:spPr bwMode="auto">
          <a:xfrm>
            <a:off x="4320012" y="3465212"/>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4</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6" name="Rectangle 9"/>
          <p:cNvSpPr>
            <a:spLocks noChangeArrowheads="1"/>
          </p:cNvSpPr>
          <p:nvPr/>
        </p:nvSpPr>
        <p:spPr bwMode="auto">
          <a:xfrm>
            <a:off x="4320012" y="4305444"/>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6</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7" name="Rectangle 9"/>
          <p:cNvSpPr>
            <a:spLocks noChangeArrowheads="1"/>
          </p:cNvSpPr>
          <p:nvPr/>
        </p:nvSpPr>
        <p:spPr bwMode="auto">
          <a:xfrm>
            <a:off x="4320012" y="4725560"/>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7</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8" name="Rectangle 9"/>
          <p:cNvSpPr>
            <a:spLocks noChangeArrowheads="1"/>
          </p:cNvSpPr>
          <p:nvPr/>
        </p:nvSpPr>
        <p:spPr bwMode="auto">
          <a:xfrm>
            <a:off x="4320012" y="5145676"/>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8</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19" name="Rectangle 9"/>
          <p:cNvSpPr>
            <a:spLocks noChangeArrowheads="1"/>
          </p:cNvSpPr>
          <p:nvPr/>
        </p:nvSpPr>
        <p:spPr bwMode="auto">
          <a:xfrm>
            <a:off x="4320012" y="5565792"/>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9</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20" name="Rectangle 9"/>
          <p:cNvSpPr>
            <a:spLocks noChangeArrowheads="1"/>
          </p:cNvSpPr>
          <p:nvPr/>
        </p:nvSpPr>
        <p:spPr bwMode="auto">
          <a:xfrm>
            <a:off x="4320012" y="5985908"/>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10</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21" name="Rectangle 9"/>
          <p:cNvSpPr>
            <a:spLocks noChangeArrowheads="1"/>
          </p:cNvSpPr>
          <p:nvPr/>
        </p:nvSpPr>
        <p:spPr bwMode="auto">
          <a:xfrm>
            <a:off x="4320012" y="3885328"/>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5</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22" name="TextBox 121"/>
          <p:cNvSpPr txBox="1"/>
          <p:nvPr/>
        </p:nvSpPr>
        <p:spPr>
          <a:xfrm>
            <a:off x="6840252" y="2312876"/>
            <a:ext cx="720080"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쇼핑하고</a:t>
            </a:r>
          </a:p>
        </p:txBody>
      </p:sp>
      <p:sp>
        <p:nvSpPr>
          <p:cNvPr id="123" name="TextBox 122"/>
          <p:cNvSpPr txBox="1"/>
          <p:nvPr/>
        </p:nvSpPr>
        <p:spPr>
          <a:xfrm>
            <a:off x="6840252" y="3118785"/>
            <a:ext cx="720080"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쇼핑하고</a:t>
            </a:r>
          </a:p>
        </p:txBody>
      </p:sp>
      <p:sp>
        <p:nvSpPr>
          <p:cNvPr id="124" name="TextBox 123"/>
          <p:cNvSpPr txBox="1"/>
          <p:nvPr/>
        </p:nvSpPr>
        <p:spPr>
          <a:xfrm>
            <a:off x="6840252" y="6107117"/>
            <a:ext cx="720080"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쇼핑하고</a:t>
            </a:r>
          </a:p>
        </p:txBody>
      </p:sp>
      <p:sp>
        <p:nvSpPr>
          <p:cNvPr id="125" name="TextBox 124"/>
          <p:cNvSpPr txBox="1"/>
          <p:nvPr/>
        </p:nvSpPr>
        <p:spPr>
          <a:xfrm>
            <a:off x="7308304" y="2686737"/>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먹고</a:t>
            </a:r>
          </a:p>
        </p:txBody>
      </p:sp>
      <p:sp>
        <p:nvSpPr>
          <p:cNvPr id="126" name="TextBox 125"/>
          <p:cNvSpPr txBox="1"/>
          <p:nvPr/>
        </p:nvSpPr>
        <p:spPr>
          <a:xfrm>
            <a:off x="7524328" y="4410312"/>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사고</a:t>
            </a:r>
          </a:p>
        </p:txBody>
      </p:sp>
      <p:sp>
        <p:nvSpPr>
          <p:cNvPr id="127" name="TextBox 126"/>
          <p:cNvSpPr txBox="1"/>
          <p:nvPr/>
        </p:nvSpPr>
        <p:spPr>
          <a:xfrm>
            <a:off x="7524328" y="4797152"/>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사고</a:t>
            </a:r>
          </a:p>
        </p:txBody>
      </p:sp>
      <p:sp>
        <p:nvSpPr>
          <p:cNvPr id="128" name="TextBox 127"/>
          <p:cNvSpPr txBox="1"/>
          <p:nvPr/>
        </p:nvSpPr>
        <p:spPr>
          <a:xfrm>
            <a:off x="7524328" y="5202400"/>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사고</a:t>
            </a:r>
          </a:p>
        </p:txBody>
      </p:sp>
      <p:sp>
        <p:nvSpPr>
          <p:cNvPr id="129" name="TextBox 128"/>
          <p:cNvSpPr txBox="1"/>
          <p:nvPr/>
        </p:nvSpPr>
        <p:spPr>
          <a:xfrm>
            <a:off x="7992380" y="3573016"/>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이동수단</a:t>
            </a:r>
          </a:p>
        </p:txBody>
      </p:sp>
      <p:sp>
        <p:nvSpPr>
          <p:cNvPr id="130" name="TextBox 129"/>
          <p:cNvSpPr txBox="1"/>
          <p:nvPr/>
        </p:nvSpPr>
        <p:spPr>
          <a:xfrm>
            <a:off x="7992380" y="3942260"/>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이동수단</a:t>
            </a:r>
          </a:p>
        </p:txBody>
      </p:sp>
      <p:sp>
        <p:nvSpPr>
          <p:cNvPr id="131" name="TextBox 130"/>
          <p:cNvSpPr txBox="1"/>
          <p:nvPr/>
        </p:nvSpPr>
        <p:spPr>
          <a:xfrm>
            <a:off x="8280412" y="5769260"/>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숙박</a:t>
            </a:r>
          </a:p>
        </p:txBody>
      </p:sp>
      <p:sp>
        <p:nvSpPr>
          <p:cNvPr id="132" name="TextBox 131"/>
          <p:cNvSpPr txBox="1"/>
          <p:nvPr/>
        </p:nvSpPr>
        <p:spPr>
          <a:xfrm>
            <a:off x="1288991" y="3160209"/>
            <a:ext cx="1010463"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제주국제공항</a:t>
            </a:r>
          </a:p>
        </p:txBody>
      </p:sp>
      <p:sp>
        <p:nvSpPr>
          <p:cNvPr id="133" name="Freeform 1754"/>
          <p:cNvSpPr>
            <a:spLocks noChangeAspect="1"/>
          </p:cNvSpPr>
          <p:nvPr/>
        </p:nvSpPr>
        <p:spPr bwMode="gray">
          <a:xfrm>
            <a:off x="6371939" y="2829031"/>
            <a:ext cx="468313" cy="537579"/>
          </a:xfrm>
          <a:custGeom>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34" name="Freeform 1754"/>
          <p:cNvSpPr>
            <a:spLocks noChangeAspect="1"/>
          </p:cNvSpPr>
          <p:nvPr/>
        </p:nvSpPr>
        <p:spPr bwMode="gray">
          <a:xfrm>
            <a:off x="6371939" y="3251250"/>
            <a:ext cx="468313" cy="537579"/>
          </a:xfrm>
          <a:custGeom>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35" name="Freeform 1754"/>
          <p:cNvSpPr>
            <a:spLocks noChangeAspect="1"/>
          </p:cNvSpPr>
          <p:nvPr/>
        </p:nvSpPr>
        <p:spPr bwMode="gray">
          <a:xfrm>
            <a:off x="6371939" y="3673470"/>
            <a:ext cx="468313" cy="537579"/>
          </a:xfrm>
          <a:custGeom>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36" name="Freeform 1754"/>
          <p:cNvSpPr>
            <a:spLocks noChangeAspect="1"/>
          </p:cNvSpPr>
          <p:nvPr/>
        </p:nvSpPr>
        <p:spPr bwMode="gray">
          <a:xfrm>
            <a:off x="1259632" y="6065097"/>
            <a:ext cx="181390" cy="208219"/>
          </a:xfrm>
          <a:custGeom>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928363711"/>
      </p:ext>
    </p:extLst>
  </p:cSld>
  <p:clrMapOvr>
    <a:masterClrMapping/>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매출 분석 </a:t>
            </a:r>
            <a:r>
              <a:rPr lang="en-US" altLang="ko-KR" smtClean="0"/>
              <a:t>- </a:t>
            </a:r>
            <a:r>
              <a:rPr lang="ko-KR" altLang="en-US" smtClean="0"/>
              <a:t>서귀포시</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a:t>
            </a:r>
            <a:r>
              <a:rPr lang="ko-KR" altLang="en-US">
                <a:latin typeface="NOVA Bold" panose="00000800000000000000" pitchFamily="2" charset="-127"/>
                <a:ea typeface="NOVA Bold" panose="00000800000000000000" pitchFamily="2" charset="-127"/>
              </a:rPr>
              <a:t>카드이용현황       </a:t>
            </a:r>
            <a:r>
              <a:rPr lang="ko-KR" altLang="en-US" smtClean="0">
                <a:latin typeface="NOVA Bold" panose="00000800000000000000" pitchFamily="2" charset="-127"/>
                <a:ea typeface="NOVA Bold" panose="00000800000000000000" pitchFamily="2" charset="-127"/>
              </a:rPr>
              <a:t>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28" name="직사각형 12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서귀포시는 </a:t>
            </a:r>
            <a:r>
              <a:rPr lang="ko-KR" altLang="en-US" sz="1600" spc="50" smtClean="0">
                <a:ln>
                  <a:solidFill>
                    <a:prstClr val="black">
                      <a:alpha val="20000"/>
                    </a:prstClr>
                  </a:solidFill>
                </a:ln>
                <a:solidFill>
                  <a:srgbClr val="000000"/>
                </a:solidFill>
                <a:latin typeface="NOVA Bold"/>
                <a:ea typeface="NOVA Bold"/>
                <a:cs typeface="Arial" pitchFamily="34" charset="0"/>
              </a:rPr>
              <a:t>한식 업종 매출이 </a:t>
            </a:r>
            <a:r>
              <a:rPr lang="en-US" altLang="ko-KR" sz="1600" spc="50">
                <a:ln>
                  <a:solidFill>
                    <a:prstClr val="black">
                      <a:alpha val="20000"/>
                    </a:prstClr>
                  </a:solidFill>
                </a:ln>
                <a:solidFill>
                  <a:srgbClr val="000000"/>
                </a:solidFill>
                <a:latin typeface="NOVA Bold"/>
                <a:ea typeface="NOVA Bold"/>
                <a:cs typeface="Arial" pitchFamily="34" charset="0"/>
              </a:rPr>
              <a:t>25.5%</a:t>
            </a:r>
            <a:r>
              <a:rPr lang="ko-KR" altLang="en-US" sz="1600" spc="50">
                <a:ln>
                  <a:solidFill>
                    <a:prstClr val="black">
                      <a:alpha val="20000"/>
                    </a:prstClr>
                  </a:solidFill>
                </a:ln>
                <a:solidFill>
                  <a:srgbClr val="000000"/>
                </a:solidFill>
                <a:latin typeface="NOVA Bold"/>
                <a:ea typeface="NOVA Bold"/>
                <a:cs typeface="Arial" pitchFamily="34" charset="0"/>
              </a:rPr>
              <a:t>로 </a:t>
            </a:r>
            <a:r>
              <a:rPr lang="ko-KR" altLang="en-US" sz="1600" spc="50" smtClean="0">
                <a:ln>
                  <a:solidFill>
                    <a:prstClr val="black">
                      <a:alpha val="20000"/>
                    </a:prstClr>
                  </a:solidFill>
                </a:ln>
                <a:solidFill>
                  <a:srgbClr val="000000"/>
                </a:solidFill>
                <a:latin typeface="NOVA Bold"/>
                <a:ea typeface="NOVA Bold"/>
                <a:cs typeface="Arial" pitchFamily="34" charset="0"/>
              </a:rPr>
              <a:t>단연 </a:t>
            </a:r>
            <a:r>
              <a:rPr lang="ko-KR" altLang="en-US" sz="1600" spc="50">
                <a:ln>
                  <a:solidFill>
                    <a:prstClr val="black">
                      <a:alpha val="20000"/>
                    </a:prstClr>
                  </a:solidFill>
                </a:ln>
                <a:solidFill>
                  <a:srgbClr val="000000"/>
                </a:solidFill>
                <a:latin typeface="NOVA Bold"/>
                <a:ea typeface="NOVA Bold"/>
                <a:cs typeface="Arial" pitchFamily="34" charset="0"/>
              </a:rPr>
              <a:t>높은 </a:t>
            </a:r>
            <a:r>
              <a:rPr lang="ko-KR" altLang="en-US" sz="1600" spc="50" smtClean="0">
                <a:ln>
                  <a:solidFill>
                    <a:prstClr val="black">
                      <a:alpha val="20000"/>
                    </a:prstClr>
                  </a:solidFill>
                </a:ln>
                <a:solidFill>
                  <a:srgbClr val="000000"/>
                </a:solidFill>
                <a:latin typeface="NOVA Bold"/>
                <a:ea typeface="NOVA Bold"/>
                <a:cs typeface="Arial" pitchFamily="34" charset="0"/>
              </a:rPr>
              <a:t>수준의 비중을 </a:t>
            </a:r>
            <a:r>
              <a:rPr lang="ko-KR" altLang="en-US" sz="1600" spc="50">
                <a:ln>
                  <a:solidFill>
                    <a:prstClr val="black">
                      <a:alpha val="20000"/>
                    </a:prstClr>
                  </a:solidFill>
                </a:ln>
                <a:solidFill>
                  <a:srgbClr val="000000"/>
                </a:solidFill>
                <a:latin typeface="NOVA Bold"/>
                <a:ea typeface="NOVA Bold"/>
                <a:cs typeface="Arial" pitchFamily="34" charset="0"/>
              </a:rPr>
              <a:t>보이며</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그 외 특급호텔 </a:t>
            </a:r>
            <a:r>
              <a:rPr lang="ko-KR" altLang="en-US" sz="1600" spc="50">
                <a:ln>
                  <a:solidFill>
                    <a:prstClr val="black">
                      <a:alpha val="20000"/>
                    </a:prstClr>
                  </a:solidFill>
                </a:ln>
                <a:solidFill>
                  <a:srgbClr val="000000"/>
                </a:solidFill>
                <a:latin typeface="NOVA Bold"/>
                <a:ea typeface="NOVA Bold"/>
                <a:cs typeface="Arial" pitchFamily="34" charset="0"/>
              </a:rPr>
              <a:t>등 숙박시설과 골프경기장이 상위권으로 나타남 </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grpSp>
        <p:nvGrpSpPr>
          <p:cNvPr id="129" name="그룹 128"/>
          <p:cNvGrpSpPr/>
          <p:nvPr/>
        </p:nvGrpSpPr>
        <p:grpSpPr>
          <a:xfrm>
            <a:off x="359532" y="3462938"/>
            <a:ext cx="3800332" cy="2004522"/>
            <a:chOff x="456879" y="3670354"/>
            <a:chExt cx="3410766" cy="1558846"/>
          </a:xfrm>
        </p:grpSpPr>
        <p:sp>
          <p:nvSpPr>
            <p:cNvPr id="130" name="자유형 129"/>
            <p:cNvSpPr/>
            <p:nvPr/>
          </p:nvSpPr>
          <p:spPr>
            <a:xfrm>
              <a:off x="2325082" y="5080759"/>
              <a:ext cx="46520" cy="28546"/>
            </a:xfrm>
            <a:custGeom>
              <a:gdLst>
                <a:gd name="connsiteX0" fmla="*/ 57150 w 104775"/>
                <a:gd name="connsiteY0" fmla="*/ 0 h 64293"/>
                <a:gd name="connsiteX1" fmla="*/ 23812 w 104775"/>
                <a:gd name="connsiteY1" fmla="*/ 7143 h 64293"/>
                <a:gd name="connsiteX2" fmla="*/ 0 w 104775"/>
                <a:gd name="connsiteY2" fmla="*/ 35718 h 64293"/>
                <a:gd name="connsiteX3" fmla="*/ 16669 w 104775"/>
                <a:gd name="connsiteY3" fmla="*/ 64293 h 64293"/>
                <a:gd name="connsiteX4" fmla="*/ 64294 w 104775"/>
                <a:gd name="connsiteY4" fmla="*/ 64293 h 64293"/>
                <a:gd name="connsiteX5" fmla="*/ 104775 w 104775"/>
                <a:gd name="connsiteY5" fmla="*/ 30956 h 64293"/>
                <a:gd name="connsiteX6" fmla="*/ 57150 w 104775"/>
                <a:gd name="connsiteY6" fmla="*/ 0 h 6429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64293">
                  <a:moveTo>
                    <a:pt x="57150" y="0"/>
                  </a:moveTo>
                  <a:lnTo>
                    <a:pt x="23812" y="7143"/>
                  </a:lnTo>
                  <a:lnTo>
                    <a:pt x="0" y="35718"/>
                  </a:lnTo>
                  <a:lnTo>
                    <a:pt x="16669" y="64293"/>
                  </a:lnTo>
                  <a:lnTo>
                    <a:pt x="64294" y="64293"/>
                  </a:lnTo>
                  <a:lnTo>
                    <a:pt x="104775" y="30956"/>
                  </a:lnTo>
                  <a:lnTo>
                    <a:pt x="5715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1" name="자유형 130"/>
            <p:cNvSpPr/>
            <p:nvPr/>
          </p:nvSpPr>
          <p:spPr>
            <a:xfrm>
              <a:off x="2221469" y="5129796"/>
              <a:ext cx="51807" cy="36602"/>
            </a:xfrm>
            <a:custGeom>
              <a:gdLst>
                <a:gd name="connsiteX0" fmla="*/ 47625 w 116682"/>
                <a:gd name="connsiteY0" fmla="*/ 1473 h 82436"/>
                <a:gd name="connsiteX1" fmla="*/ 0 w 116682"/>
                <a:gd name="connsiteY1" fmla="*/ 30048 h 82436"/>
                <a:gd name="connsiteX2" fmla="*/ 11907 w 116682"/>
                <a:gd name="connsiteY2" fmla="*/ 75292 h 82436"/>
                <a:gd name="connsiteX3" fmla="*/ 61913 w 116682"/>
                <a:gd name="connsiteY3" fmla="*/ 82436 h 82436"/>
                <a:gd name="connsiteX4" fmla="*/ 85725 w 116682"/>
                <a:gd name="connsiteY4" fmla="*/ 75292 h 82436"/>
                <a:gd name="connsiteX5" fmla="*/ 116682 w 116682"/>
                <a:gd name="connsiteY5" fmla="*/ 39573 h 82436"/>
                <a:gd name="connsiteX6" fmla="*/ 95250 w 116682"/>
                <a:gd name="connsiteY6" fmla="*/ 8617 h 82436"/>
                <a:gd name="connsiteX7" fmla="*/ 47625 w 116682"/>
                <a:gd name="connsiteY7" fmla="*/ 1473 h 824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 h="82436">
                  <a:moveTo>
                    <a:pt x="47625" y="1473"/>
                  </a:moveTo>
                  <a:lnTo>
                    <a:pt x="0" y="30048"/>
                  </a:lnTo>
                  <a:lnTo>
                    <a:pt x="11907" y="75292"/>
                  </a:lnTo>
                  <a:lnTo>
                    <a:pt x="61913" y="82436"/>
                  </a:lnTo>
                  <a:lnTo>
                    <a:pt x="85725" y="75292"/>
                  </a:lnTo>
                  <a:lnTo>
                    <a:pt x="116682" y="39573"/>
                  </a:lnTo>
                  <a:lnTo>
                    <a:pt x="95250" y="8617"/>
                  </a:lnTo>
                  <a:cubicBezTo>
                    <a:pt x="72368" y="-1553"/>
                    <a:pt x="81636" y="-908"/>
                    <a:pt x="47625" y="1473"/>
                  </a:cubicBez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2" name="자유형 131"/>
            <p:cNvSpPr/>
            <p:nvPr/>
          </p:nvSpPr>
          <p:spPr>
            <a:xfrm>
              <a:off x="456879" y="4652562"/>
              <a:ext cx="75067" cy="64497"/>
            </a:xfrm>
            <a:custGeom>
              <a:gdLst>
                <a:gd name="connsiteX0" fmla="*/ 114300 w 169069"/>
                <a:gd name="connsiteY0" fmla="*/ 0 h 145263"/>
                <a:gd name="connsiteX1" fmla="*/ 45244 w 169069"/>
                <a:gd name="connsiteY1" fmla="*/ 42863 h 145263"/>
                <a:gd name="connsiteX2" fmla="*/ 0 w 169069"/>
                <a:gd name="connsiteY2" fmla="*/ 95250 h 145263"/>
                <a:gd name="connsiteX3" fmla="*/ 9525 w 169069"/>
                <a:gd name="connsiteY3" fmla="*/ 126207 h 145263"/>
                <a:gd name="connsiteX4" fmla="*/ 28575 w 169069"/>
                <a:gd name="connsiteY4" fmla="*/ 135732 h 145263"/>
                <a:gd name="connsiteX5" fmla="*/ 57150 w 169069"/>
                <a:gd name="connsiteY5" fmla="*/ 142875 h 145263"/>
                <a:gd name="connsiteX6" fmla="*/ 66675 w 169069"/>
                <a:gd name="connsiteY6" fmla="*/ 145257 h 145263"/>
                <a:gd name="connsiteX7" fmla="*/ 88106 w 169069"/>
                <a:gd name="connsiteY7" fmla="*/ 135732 h 145263"/>
                <a:gd name="connsiteX8" fmla="*/ 119063 w 169069"/>
                <a:gd name="connsiteY8" fmla="*/ 97632 h 145263"/>
                <a:gd name="connsiteX9" fmla="*/ 135731 w 169069"/>
                <a:gd name="connsiteY9" fmla="*/ 59532 h 145263"/>
                <a:gd name="connsiteX10" fmla="*/ 157163 w 169069"/>
                <a:gd name="connsiteY10" fmla="*/ 59532 h 145263"/>
                <a:gd name="connsiteX11" fmla="*/ 169069 w 169069"/>
                <a:gd name="connsiteY11" fmla="*/ 28575 h 145263"/>
                <a:gd name="connsiteX12" fmla="*/ 114300 w 169069"/>
                <a:gd name="connsiteY12" fmla="*/ 0 h 14526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069" h="145263">
                  <a:moveTo>
                    <a:pt x="114300" y="0"/>
                  </a:moveTo>
                  <a:lnTo>
                    <a:pt x="45244" y="42863"/>
                  </a:lnTo>
                  <a:lnTo>
                    <a:pt x="0" y="95250"/>
                  </a:lnTo>
                  <a:lnTo>
                    <a:pt x="9525" y="126207"/>
                  </a:lnTo>
                  <a:cubicBezTo>
                    <a:pt x="15875" y="129382"/>
                    <a:pt x="22049" y="132935"/>
                    <a:pt x="28575" y="135732"/>
                  </a:cubicBezTo>
                  <a:cubicBezTo>
                    <a:pt x="40580" y="140877"/>
                    <a:pt x="44512" y="140769"/>
                    <a:pt x="57150" y="142875"/>
                  </a:cubicBezTo>
                  <a:cubicBezTo>
                    <a:pt x="65047" y="145508"/>
                    <a:pt x="61784" y="145257"/>
                    <a:pt x="66675" y="145257"/>
                  </a:cubicBezTo>
                  <a:lnTo>
                    <a:pt x="88106" y="135732"/>
                  </a:lnTo>
                  <a:lnTo>
                    <a:pt x="119063" y="97632"/>
                  </a:lnTo>
                  <a:lnTo>
                    <a:pt x="135731" y="59532"/>
                  </a:lnTo>
                  <a:lnTo>
                    <a:pt x="157163" y="59532"/>
                  </a:lnTo>
                  <a:lnTo>
                    <a:pt x="169069" y="28575"/>
                  </a:lnTo>
                  <a:lnTo>
                    <a:pt x="11430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3" name="자유형 132"/>
            <p:cNvSpPr/>
            <p:nvPr/>
          </p:nvSpPr>
          <p:spPr>
            <a:xfrm>
              <a:off x="559223" y="4518711"/>
              <a:ext cx="696955" cy="710489"/>
            </a:xfrm>
            <a:custGeom>
              <a:gdLst>
                <a:gd name="connsiteX0" fmla="*/ 1478280 w 1569720"/>
                <a:gd name="connsiteY0" fmla="*/ 0 h 1600200"/>
                <a:gd name="connsiteX1" fmla="*/ 1455420 w 1569720"/>
                <a:gd name="connsiteY1" fmla="*/ 335280 h 1600200"/>
                <a:gd name="connsiteX2" fmla="*/ 1394460 w 1569720"/>
                <a:gd name="connsiteY2" fmla="*/ 426720 h 1600200"/>
                <a:gd name="connsiteX3" fmla="*/ 1363980 w 1569720"/>
                <a:gd name="connsiteY3" fmla="*/ 731520 h 1600200"/>
                <a:gd name="connsiteX4" fmla="*/ 1569720 w 1569720"/>
                <a:gd name="connsiteY4" fmla="*/ 1143000 h 1600200"/>
                <a:gd name="connsiteX5" fmla="*/ 1402080 w 1569720"/>
                <a:gd name="connsiteY5" fmla="*/ 1295400 h 1600200"/>
                <a:gd name="connsiteX6" fmla="*/ 1348740 w 1569720"/>
                <a:gd name="connsiteY6" fmla="*/ 1363980 h 1600200"/>
                <a:gd name="connsiteX7" fmla="*/ 1371600 w 1569720"/>
                <a:gd name="connsiteY7" fmla="*/ 1485900 h 1600200"/>
                <a:gd name="connsiteX8" fmla="*/ 1440180 w 1569720"/>
                <a:gd name="connsiteY8" fmla="*/ 1516380 h 1600200"/>
                <a:gd name="connsiteX9" fmla="*/ 1363980 w 1569720"/>
                <a:gd name="connsiteY9" fmla="*/ 1600200 h 1600200"/>
                <a:gd name="connsiteX10" fmla="*/ 1028700 w 1569720"/>
                <a:gd name="connsiteY10" fmla="*/ 1562100 h 1600200"/>
                <a:gd name="connsiteX11" fmla="*/ 716280 w 1569720"/>
                <a:gd name="connsiteY11" fmla="*/ 1082040 h 1600200"/>
                <a:gd name="connsiteX12" fmla="*/ 502920 w 1569720"/>
                <a:gd name="connsiteY12" fmla="*/ 1066800 h 1600200"/>
                <a:gd name="connsiteX13" fmla="*/ 266700 w 1569720"/>
                <a:gd name="connsiteY13" fmla="*/ 845820 h 1600200"/>
                <a:gd name="connsiteX14" fmla="*/ 106680 w 1569720"/>
                <a:gd name="connsiteY14" fmla="*/ 640080 h 1600200"/>
                <a:gd name="connsiteX15" fmla="*/ 7620 w 1569720"/>
                <a:gd name="connsiteY15" fmla="*/ 495300 h 1600200"/>
                <a:gd name="connsiteX16" fmla="*/ 0 w 1569720"/>
                <a:gd name="connsiteY16" fmla="*/ 388620 h 1600200"/>
                <a:gd name="connsiteX17" fmla="*/ 518160 w 1569720"/>
                <a:gd name="connsiteY17" fmla="*/ 365760 h 1600200"/>
                <a:gd name="connsiteX18" fmla="*/ 693420 w 1569720"/>
                <a:gd name="connsiteY18" fmla="*/ 190500 h 1600200"/>
                <a:gd name="connsiteX19" fmla="*/ 830580 w 1569720"/>
                <a:gd name="connsiteY19" fmla="*/ 121920 h 1600200"/>
                <a:gd name="connsiteX20" fmla="*/ 929640 w 1569720"/>
                <a:gd name="connsiteY20" fmla="*/ 91440 h 1600200"/>
                <a:gd name="connsiteX21" fmla="*/ 1203960 w 1569720"/>
                <a:gd name="connsiteY21" fmla="*/ 175260 h 1600200"/>
                <a:gd name="connsiteX22" fmla="*/ 1478280 w 1569720"/>
                <a:gd name="connsiteY22" fmla="*/ 0 h 1600200"/>
                <a:gd name="connsiteX0dup0" fmla="*/ 1478280 w 1569720"/>
                <a:gd name="connsiteY0dup0" fmla="*/ 0 h 1600200"/>
                <a:gd name="connsiteX1dup0" fmla="*/ 1455420 w 1569720"/>
                <a:gd name="connsiteY1dup0" fmla="*/ 335280 h 1600200"/>
                <a:gd name="connsiteX2dup0" fmla="*/ 1394460 w 1569720"/>
                <a:gd name="connsiteY2dup0" fmla="*/ 426720 h 1600200"/>
                <a:gd name="connsiteX3dup0" fmla="*/ 1363980 w 1569720"/>
                <a:gd name="connsiteY3dup0" fmla="*/ 731520 h 1600200"/>
                <a:gd name="connsiteX4dup0" fmla="*/ 1569720 w 1569720"/>
                <a:gd name="connsiteY4dup0" fmla="*/ 1143000 h 1600200"/>
                <a:gd name="connsiteX5dup0" fmla="*/ 1402080 w 1569720"/>
                <a:gd name="connsiteY5dup0" fmla="*/ 1295400 h 1600200"/>
                <a:gd name="connsiteX6dup0" fmla="*/ 1348740 w 1569720"/>
                <a:gd name="connsiteY6dup0" fmla="*/ 1363980 h 1600200"/>
                <a:gd name="connsiteX7dup0" fmla="*/ 1371600 w 1569720"/>
                <a:gd name="connsiteY7dup0" fmla="*/ 1485900 h 1600200"/>
                <a:gd name="connsiteX8dup0" fmla="*/ 1440180 w 1569720"/>
                <a:gd name="connsiteY8dup0" fmla="*/ 1516380 h 1600200"/>
                <a:gd name="connsiteX9dup0" fmla="*/ 1363980 w 1569720"/>
                <a:gd name="connsiteY9dup0" fmla="*/ 1600200 h 1600200"/>
                <a:gd name="connsiteX10dup0" fmla="*/ 1028700 w 1569720"/>
                <a:gd name="connsiteY10dup0" fmla="*/ 1562100 h 1600200"/>
                <a:gd name="connsiteX11dup0" fmla="*/ 716280 w 1569720"/>
                <a:gd name="connsiteY11dup0" fmla="*/ 1082040 h 1600200"/>
                <a:gd name="connsiteX12dup0" fmla="*/ 502920 w 1569720"/>
                <a:gd name="connsiteY12dup0" fmla="*/ 1066800 h 1600200"/>
                <a:gd name="connsiteX13dup0" fmla="*/ 266700 w 1569720"/>
                <a:gd name="connsiteY13dup0" fmla="*/ 845820 h 1600200"/>
                <a:gd name="connsiteX14dup0" fmla="*/ 106680 w 1569720"/>
                <a:gd name="connsiteY14dup0" fmla="*/ 640080 h 1600200"/>
                <a:gd name="connsiteX15dup0" fmla="*/ 7620 w 1569720"/>
                <a:gd name="connsiteY15dup0" fmla="*/ 495300 h 1600200"/>
                <a:gd name="connsiteX16dup0" fmla="*/ 0 w 1569720"/>
                <a:gd name="connsiteY16dup0" fmla="*/ 388620 h 1600200"/>
                <a:gd name="connsiteX17dup0" fmla="*/ 510540 w 1569720"/>
                <a:gd name="connsiteY17dup0" fmla="*/ 350520 h 1600200"/>
                <a:gd name="connsiteX18dup0" fmla="*/ 693420 w 1569720"/>
                <a:gd name="connsiteY18dup0" fmla="*/ 190500 h 1600200"/>
                <a:gd name="connsiteX19dup0" fmla="*/ 830580 w 1569720"/>
                <a:gd name="connsiteY19dup0" fmla="*/ 121920 h 1600200"/>
                <a:gd name="connsiteX20dup0" fmla="*/ 929640 w 1569720"/>
                <a:gd name="connsiteY20dup0" fmla="*/ 91440 h 1600200"/>
                <a:gd name="connsiteX21dup0" fmla="*/ 1203960 w 1569720"/>
                <a:gd name="connsiteY21dup0" fmla="*/ 175260 h 1600200"/>
                <a:gd name="connsiteX22dup0" fmla="*/ 1478280 w 1569720"/>
                <a:gd name="connsiteY22dup0" fmla="*/ 0 h 1600200"/>
              </a:gd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Lst>
              <a:rect l="l" t="t" r="r" b="b"/>
              <a:pathLst>
                <a:path w="1569720" h="1600200">
                  <a:moveTo>
                    <a:pt x="1478280" y="0"/>
                  </a:moveTo>
                  <a:lnTo>
                    <a:pt x="1455420" y="335280"/>
                  </a:lnTo>
                  <a:lnTo>
                    <a:pt x="1394460" y="426720"/>
                  </a:lnTo>
                  <a:lnTo>
                    <a:pt x="1363980" y="731520"/>
                  </a:lnTo>
                  <a:lnTo>
                    <a:pt x="1569720" y="1143000"/>
                  </a:lnTo>
                  <a:lnTo>
                    <a:pt x="1402080" y="1295400"/>
                  </a:lnTo>
                  <a:lnTo>
                    <a:pt x="1348740" y="1363980"/>
                  </a:lnTo>
                  <a:lnTo>
                    <a:pt x="1371600" y="1485900"/>
                  </a:lnTo>
                  <a:lnTo>
                    <a:pt x="1440180" y="1516380"/>
                  </a:lnTo>
                  <a:lnTo>
                    <a:pt x="1363980" y="1600200"/>
                  </a:lnTo>
                  <a:lnTo>
                    <a:pt x="1028700" y="1562100"/>
                  </a:lnTo>
                  <a:lnTo>
                    <a:pt x="716280" y="1082040"/>
                  </a:lnTo>
                  <a:lnTo>
                    <a:pt x="502920" y="1066800"/>
                  </a:lnTo>
                  <a:lnTo>
                    <a:pt x="266700" y="845820"/>
                  </a:lnTo>
                  <a:lnTo>
                    <a:pt x="106680" y="640080"/>
                  </a:lnTo>
                  <a:lnTo>
                    <a:pt x="7620" y="495300"/>
                  </a:lnTo>
                  <a:lnTo>
                    <a:pt x="0" y="388620"/>
                  </a:lnTo>
                  <a:lnTo>
                    <a:pt x="510540" y="350520"/>
                  </a:lnTo>
                  <a:lnTo>
                    <a:pt x="693420" y="190500"/>
                  </a:lnTo>
                  <a:lnTo>
                    <a:pt x="830580" y="121920"/>
                  </a:lnTo>
                  <a:lnTo>
                    <a:pt x="929640" y="91440"/>
                  </a:lnTo>
                  <a:lnTo>
                    <a:pt x="1203960" y="175260"/>
                  </a:lnTo>
                  <a:lnTo>
                    <a:pt x="14782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4" name="자유형 133"/>
            <p:cNvSpPr/>
            <p:nvPr/>
          </p:nvSpPr>
          <p:spPr>
            <a:xfrm>
              <a:off x="1168213" y="4386763"/>
              <a:ext cx="554857" cy="639440"/>
            </a:xfrm>
            <a:custGeom>
              <a:gdLst>
                <a:gd name="connsiteX0" fmla="*/ 91440 w 1249680"/>
                <a:gd name="connsiteY0" fmla="*/ 304800 h 1440180"/>
                <a:gd name="connsiteX1" fmla="*/ 99060 w 1249680"/>
                <a:gd name="connsiteY1" fmla="*/ 640080 h 1440180"/>
                <a:gd name="connsiteX2" fmla="*/ 22860 w 1249680"/>
                <a:gd name="connsiteY2" fmla="*/ 723900 h 1440180"/>
                <a:gd name="connsiteX3" fmla="*/ 0 w 1249680"/>
                <a:gd name="connsiteY3" fmla="*/ 1021080 h 1440180"/>
                <a:gd name="connsiteX4" fmla="*/ 198120 w 1249680"/>
                <a:gd name="connsiteY4" fmla="*/ 1440180 h 1440180"/>
                <a:gd name="connsiteX5" fmla="*/ 289560 w 1249680"/>
                <a:gd name="connsiteY5" fmla="*/ 1386840 h 1440180"/>
                <a:gd name="connsiteX6" fmla="*/ 601980 w 1249680"/>
                <a:gd name="connsiteY6" fmla="*/ 1432560 h 1440180"/>
                <a:gd name="connsiteX7" fmla="*/ 792480 w 1249680"/>
                <a:gd name="connsiteY7" fmla="*/ 1409700 h 1440180"/>
                <a:gd name="connsiteX8" fmla="*/ 739140 w 1249680"/>
                <a:gd name="connsiteY8" fmla="*/ 1005840 h 1440180"/>
                <a:gd name="connsiteX9" fmla="*/ 723900 w 1249680"/>
                <a:gd name="connsiteY9" fmla="*/ 792480 h 1440180"/>
                <a:gd name="connsiteX10" fmla="*/ 929640 w 1249680"/>
                <a:gd name="connsiteY10" fmla="*/ 670560 h 1440180"/>
                <a:gd name="connsiteX11" fmla="*/ 1112520 w 1249680"/>
                <a:gd name="connsiteY11" fmla="*/ 541020 h 1440180"/>
                <a:gd name="connsiteX12" fmla="*/ 1188720 w 1249680"/>
                <a:gd name="connsiteY12" fmla="*/ 297180 h 1440180"/>
                <a:gd name="connsiteX13" fmla="*/ 1249680 w 1249680"/>
                <a:gd name="connsiteY13" fmla="*/ 114300 h 1440180"/>
                <a:gd name="connsiteX14" fmla="*/ 1211580 w 1249680"/>
                <a:gd name="connsiteY14" fmla="*/ 30480 h 1440180"/>
                <a:gd name="connsiteX15" fmla="*/ 1150620 w 1249680"/>
                <a:gd name="connsiteY15" fmla="*/ 45720 h 1440180"/>
                <a:gd name="connsiteX16" fmla="*/ 807720 w 1249680"/>
                <a:gd name="connsiteY16" fmla="*/ 0 h 1440180"/>
                <a:gd name="connsiteX17" fmla="*/ 640080 w 1249680"/>
                <a:gd name="connsiteY17" fmla="*/ 60960 h 1440180"/>
                <a:gd name="connsiteX18" fmla="*/ 541020 w 1249680"/>
                <a:gd name="connsiteY18" fmla="*/ 190500 h 1440180"/>
                <a:gd name="connsiteX19" fmla="*/ 335280 w 1249680"/>
                <a:gd name="connsiteY19" fmla="*/ 167640 h 1440180"/>
                <a:gd name="connsiteX20" fmla="*/ 91440 w 1249680"/>
                <a:gd name="connsiteY20" fmla="*/ 304800 h 1440180"/>
                <a:gd name="connsiteX0dup0" fmla="*/ 91440 w 1249680"/>
                <a:gd name="connsiteY0dup0" fmla="*/ 304800 h 1440180"/>
                <a:gd name="connsiteX1dup0" fmla="*/ 99060 w 1249680"/>
                <a:gd name="connsiteY1dup0" fmla="*/ 655320 h 1440180"/>
                <a:gd name="connsiteX2dup0" fmla="*/ 22860 w 1249680"/>
                <a:gd name="connsiteY2dup0" fmla="*/ 723900 h 1440180"/>
                <a:gd name="connsiteX3dup0" fmla="*/ 0 w 1249680"/>
                <a:gd name="connsiteY3dup0" fmla="*/ 1021080 h 1440180"/>
                <a:gd name="connsiteX4dup0" fmla="*/ 198120 w 1249680"/>
                <a:gd name="connsiteY4dup0" fmla="*/ 1440180 h 1440180"/>
                <a:gd name="connsiteX5dup0" fmla="*/ 289560 w 1249680"/>
                <a:gd name="connsiteY5dup0" fmla="*/ 1386840 h 1440180"/>
                <a:gd name="connsiteX6dup0" fmla="*/ 601980 w 1249680"/>
                <a:gd name="connsiteY6dup0" fmla="*/ 1432560 h 1440180"/>
                <a:gd name="connsiteX7dup0" fmla="*/ 792480 w 1249680"/>
                <a:gd name="connsiteY7dup0" fmla="*/ 1409700 h 1440180"/>
                <a:gd name="connsiteX8dup0" fmla="*/ 739140 w 1249680"/>
                <a:gd name="connsiteY8dup0" fmla="*/ 1005840 h 1440180"/>
                <a:gd name="connsiteX9dup0" fmla="*/ 723900 w 1249680"/>
                <a:gd name="connsiteY9dup0" fmla="*/ 792480 h 1440180"/>
                <a:gd name="connsiteX10dup0" fmla="*/ 929640 w 1249680"/>
                <a:gd name="connsiteY10dup0" fmla="*/ 670560 h 1440180"/>
                <a:gd name="connsiteX11dup0" fmla="*/ 1112520 w 1249680"/>
                <a:gd name="connsiteY11dup0" fmla="*/ 541020 h 1440180"/>
                <a:gd name="connsiteX12dup0" fmla="*/ 1188720 w 1249680"/>
                <a:gd name="connsiteY12dup0" fmla="*/ 297180 h 1440180"/>
                <a:gd name="connsiteX13dup0" fmla="*/ 1249680 w 1249680"/>
                <a:gd name="connsiteY13dup0" fmla="*/ 114300 h 1440180"/>
                <a:gd name="connsiteX14dup0" fmla="*/ 1211580 w 1249680"/>
                <a:gd name="connsiteY14dup0" fmla="*/ 30480 h 1440180"/>
                <a:gd name="connsiteX15dup0" fmla="*/ 1150620 w 1249680"/>
                <a:gd name="connsiteY15dup0" fmla="*/ 45720 h 1440180"/>
                <a:gd name="connsiteX16dup0" fmla="*/ 807720 w 1249680"/>
                <a:gd name="connsiteY16dup0" fmla="*/ 0 h 1440180"/>
                <a:gd name="connsiteX17dup0" fmla="*/ 640080 w 1249680"/>
                <a:gd name="connsiteY17dup0" fmla="*/ 60960 h 1440180"/>
                <a:gd name="connsiteX18dup0" fmla="*/ 541020 w 1249680"/>
                <a:gd name="connsiteY18dup0" fmla="*/ 190500 h 1440180"/>
                <a:gd name="connsiteX19dup0" fmla="*/ 335280 w 1249680"/>
                <a:gd name="connsiteY19dup0" fmla="*/ 167640 h 1440180"/>
                <a:gd name="connsiteX20dup0" fmla="*/ 91440 w 1249680"/>
                <a:gd name="connsiteY20dup0" fmla="*/ 304800 h 1440180"/>
                <a:gd name="connsiteX0dup0dup1" fmla="*/ 91440 w 1249680"/>
                <a:gd name="connsiteY0dup0dup1" fmla="*/ 304800 h 1440180"/>
                <a:gd name="connsiteX1dup0dup1" fmla="*/ 83820 w 1249680"/>
                <a:gd name="connsiteY1dup0dup1" fmla="*/ 624840 h 1440180"/>
                <a:gd name="connsiteX2dup0dup1" fmla="*/ 22860 w 1249680"/>
                <a:gd name="connsiteY2dup0dup1" fmla="*/ 723900 h 1440180"/>
                <a:gd name="connsiteX3dup0dup1" fmla="*/ 0 w 1249680"/>
                <a:gd name="connsiteY3dup0dup1" fmla="*/ 1021080 h 1440180"/>
                <a:gd name="connsiteX4dup0dup1" fmla="*/ 198120 w 1249680"/>
                <a:gd name="connsiteY4dup0dup1" fmla="*/ 1440180 h 1440180"/>
                <a:gd name="connsiteX5dup0dup1" fmla="*/ 289560 w 1249680"/>
                <a:gd name="connsiteY5dup0dup1" fmla="*/ 1386840 h 1440180"/>
                <a:gd name="connsiteX6dup0dup1" fmla="*/ 601980 w 1249680"/>
                <a:gd name="connsiteY6dup0dup1" fmla="*/ 1432560 h 1440180"/>
                <a:gd name="connsiteX7dup0dup1" fmla="*/ 792480 w 1249680"/>
                <a:gd name="connsiteY7dup0dup1" fmla="*/ 1409700 h 1440180"/>
                <a:gd name="connsiteX8dup0dup1" fmla="*/ 739140 w 1249680"/>
                <a:gd name="connsiteY8dup0dup1" fmla="*/ 1005840 h 1440180"/>
                <a:gd name="connsiteX9dup0dup1" fmla="*/ 723900 w 1249680"/>
                <a:gd name="connsiteY9dup0dup1" fmla="*/ 792480 h 1440180"/>
                <a:gd name="connsiteX10dup0dup1" fmla="*/ 929640 w 1249680"/>
                <a:gd name="connsiteY10dup0dup1" fmla="*/ 670560 h 1440180"/>
                <a:gd name="connsiteX11dup0dup1" fmla="*/ 1112520 w 1249680"/>
                <a:gd name="connsiteY11dup0dup1" fmla="*/ 541020 h 1440180"/>
                <a:gd name="connsiteX12dup0dup1" fmla="*/ 1188720 w 1249680"/>
                <a:gd name="connsiteY12dup0dup1" fmla="*/ 297180 h 1440180"/>
                <a:gd name="connsiteX13dup0dup1" fmla="*/ 1249680 w 1249680"/>
                <a:gd name="connsiteY13dup0dup1" fmla="*/ 114300 h 1440180"/>
                <a:gd name="connsiteX14dup0dup1" fmla="*/ 1211580 w 1249680"/>
                <a:gd name="connsiteY14dup0dup1" fmla="*/ 30480 h 1440180"/>
                <a:gd name="connsiteX15dup0dup1" fmla="*/ 1150620 w 1249680"/>
                <a:gd name="connsiteY15dup0dup1" fmla="*/ 45720 h 1440180"/>
                <a:gd name="connsiteX16dup0dup1" fmla="*/ 807720 w 1249680"/>
                <a:gd name="connsiteY16dup0dup1" fmla="*/ 0 h 1440180"/>
                <a:gd name="connsiteX17dup0dup1" fmla="*/ 640080 w 1249680"/>
                <a:gd name="connsiteY17dup0dup1" fmla="*/ 60960 h 1440180"/>
                <a:gd name="connsiteX18dup0dup1" fmla="*/ 541020 w 1249680"/>
                <a:gd name="connsiteY18dup0dup1" fmla="*/ 190500 h 1440180"/>
                <a:gd name="connsiteX19dup0dup1" fmla="*/ 335280 w 1249680"/>
                <a:gd name="connsiteY19dup0dup1" fmla="*/ 167640 h 1440180"/>
                <a:gd name="connsiteX20dup0dup1" fmla="*/ 91440 w 1249680"/>
                <a:gd name="connsiteY20dup0dup1" fmla="*/ 304800 h 1440180"/>
                <a:gd name="connsiteX0dup0dup1dup2" fmla="*/ 91440 w 1249680"/>
                <a:gd name="connsiteY0dup0dup1dup2" fmla="*/ 304800 h 1440180"/>
                <a:gd name="connsiteX1dup0dup1dup2" fmla="*/ 83820 w 1249680"/>
                <a:gd name="connsiteY1dup0dup1dup2" fmla="*/ 624840 h 1440180"/>
                <a:gd name="connsiteX2dup0dup1dup2" fmla="*/ 22860 w 1249680"/>
                <a:gd name="connsiteY2dup0dup1dup2" fmla="*/ 723900 h 1440180"/>
                <a:gd name="connsiteX3dup0dup1dup2" fmla="*/ 0 w 1249680"/>
                <a:gd name="connsiteY3dup0dup1dup2" fmla="*/ 1021080 h 1440180"/>
                <a:gd name="connsiteX4dup0dup1dup2" fmla="*/ 198120 w 1249680"/>
                <a:gd name="connsiteY4dup0dup1dup2" fmla="*/ 1440180 h 1440180"/>
                <a:gd name="connsiteX5dup0dup1dup2" fmla="*/ 289560 w 1249680"/>
                <a:gd name="connsiteY5dup0dup1dup2" fmla="*/ 1386840 h 1440180"/>
                <a:gd name="connsiteX6dup0dup1dup2" fmla="*/ 601980 w 1249680"/>
                <a:gd name="connsiteY6dup0dup1dup2" fmla="*/ 1432560 h 1440180"/>
                <a:gd name="connsiteX7dup0dup1dup2" fmla="*/ 792480 w 1249680"/>
                <a:gd name="connsiteY7dup0dup1dup2" fmla="*/ 1409700 h 1440180"/>
                <a:gd name="connsiteX8dup0dup1dup2" fmla="*/ 739140 w 1249680"/>
                <a:gd name="connsiteY8dup0dup1dup2" fmla="*/ 1005840 h 1440180"/>
                <a:gd name="connsiteX9dup0dup1dup2" fmla="*/ 723900 w 1249680"/>
                <a:gd name="connsiteY9dup0dup1dup2" fmla="*/ 792480 h 1440180"/>
                <a:gd name="connsiteX10dup0dup1dup2" fmla="*/ 929640 w 1249680"/>
                <a:gd name="connsiteY10dup0dup1dup2" fmla="*/ 670560 h 1440180"/>
                <a:gd name="connsiteX11dup0dup1dup2" fmla="*/ 1112520 w 1249680"/>
                <a:gd name="connsiteY11dup0dup1dup2" fmla="*/ 541020 h 1440180"/>
                <a:gd name="connsiteX12dup0dup1dup2" fmla="*/ 1188720 w 1249680"/>
                <a:gd name="connsiteY12dup0dup1dup2" fmla="*/ 297180 h 1440180"/>
                <a:gd name="connsiteX13dup0dup1dup2" fmla="*/ 1249680 w 1249680"/>
                <a:gd name="connsiteY13dup0dup1dup2" fmla="*/ 114300 h 1440180"/>
                <a:gd name="connsiteX14dup0dup1dup2" fmla="*/ 1211580 w 1249680"/>
                <a:gd name="connsiteY14dup0dup1dup2" fmla="*/ 30480 h 1440180"/>
                <a:gd name="connsiteX15dup0dup1dup2" fmla="*/ 1150620 w 1249680"/>
                <a:gd name="connsiteY15dup0dup1dup2" fmla="*/ 45720 h 1440180"/>
                <a:gd name="connsiteX16dup0dup1dup2" fmla="*/ 979170 w 1249680"/>
                <a:gd name="connsiteY16dup0dup1dup2" fmla="*/ 20003 h 1440180"/>
                <a:gd name="connsiteX17dup0dup1dup2" fmla="*/ 807720 w 1249680"/>
                <a:gd name="connsiteY17dup0dup1dup2" fmla="*/ 0 h 1440180"/>
                <a:gd name="connsiteX18dup0dup1dup2" fmla="*/ 640080 w 1249680"/>
                <a:gd name="connsiteY18dup0dup1dup2" fmla="*/ 60960 h 1440180"/>
                <a:gd name="connsiteX19dup0dup1dup2" fmla="*/ 541020 w 1249680"/>
                <a:gd name="connsiteY19dup0dup1dup2" fmla="*/ 190500 h 1440180"/>
                <a:gd name="connsiteX20dup0dup1dup2" fmla="*/ 335280 w 1249680"/>
                <a:gd name="connsiteY20dup0dup1dup2" fmla="*/ 167640 h 1440180"/>
                <a:gd name="connsiteX21" fmla="*/ 91440 w 1249680"/>
                <a:gd name="connsiteY21" fmla="*/ 304800 h 1440180"/>
              </a:gd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 y="connsiteY21"/>
                </a:cxn>
              </a:cxnLst>
              <a:rect l="l" t="t" r="r" b="b"/>
              <a:pathLst>
                <a:path w="1249680" h="1440180">
                  <a:moveTo>
                    <a:pt x="91440" y="304800"/>
                  </a:moveTo>
                  <a:lnTo>
                    <a:pt x="83820" y="624840"/>
                  </a:lnTo>
                  <a:lnTo>
                    <a:pt x="22860" y="723900"/>
                  </a:lnTo>
                  <a:lnTo>
                    <a:pt x="0" y="1021080"/>
                  </a:lnTo>
                  <a:lnTo>
                    <a:pt x="198120" y="1440180"/>
                  </a:lnTo>
                  <a:lnTo>
                    <a:pt x="289560" y="1386840"/>
                  </a:lnTo>
                  <a:lnTo>
                    <a:pt x="601980" y="1432560"/>
                  </a:lnTo>
                  <a:lnTo>
                    <a:pt x="792480" y="1409700"/>
                  </a:lnTo>
                  <a:lnTo>
                    <a:pt x="739140" y="1005840"/>
                  </a:lnTo>
                  <a:lnTo>
                    <a:pt x="723900" y="792480"/>
                  </a:lnTo>
                  <a:lnTo>
                    <a:pt x="929640" y="670560"/>
                  </a:lnTo>
                  <a:lnTo>
                    <a:pt x="1112520" y="541020"/>
                  </a:lnTo>
                  <a:lnTo>
                    <a:pt x="1188720" y="297180"/>
                  </a:lnTo>
                  <a:lnTo>
                    <a:pt x="1249680" y="114300"/>
                  </a:lnTo>
                  <a:lnTo>
                    <a:pt x="1211580" y="30480"/>
                  </a:lnTo>
                  <a:lnTo>
                    <a:pt x="1150620" y="45720"/>
                  </a:lnTo>
                  <a:cubicBezTo>
                    <a:pt x="1095058" y="38735"/>
                    <a:pt x="1034732" y="26988"/>
                    <a:pt x="979170" y="20003"/>
                  </a:cubicBezTo>
                  <a:lnTo>
                    <a:pt x="807720" y="0"/>
                  </a:lnTo>
                  <a:lnTo>
                    <a:pt x="640080" y="60960"/>
                  </a:lnTo>
                  <a:lnTo>
                    <a:pt x="541020" y="190500"/>
                  </a:lnTo>
                  <a:lnTo>
                    <a:pt x="335280" y="167640"/>
                  </a:lnTo>
                  <a:lnTo>
                    <a:pt x="91440" y="304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5" name="자유형 134"/>
            <p:cNvSpPr/>
            <p:nvPr/>
          </p:nvSpPr>
          <p:spPr>
            <a:xfrm>
              <a:off x="1484549" y="4296965"/>
              <a:ext cx="930401" cy="776040"/>
            </a:xfrm>
            <a:custGeom>
              <a:gdLst>
                <a:gd name="connsiteX0" fmla="*/ 82550 w 2095500"/>
                <a:gd name="connsiteY0" fmla="*/ 1600200 h 1733550"/>
                <a:gd name="connsiteX1" fmla="*/ 165100 w 2095500"/>
                <a:gd name="connsiteY1" fmla="*/ 1498600 h 1733550"/>
                <a:gd name="connsiteX2" fmla="*/ 469900 w 2095500"/>
                <a:gd name="connsiteY2" fmla="*/ 1587500 h 1733550"/>
                <a:gd name="connsiteX3" fmla="*/ 622300 w 2095500"/>
                <a:gd name="connsiteY3" fmla="*/ 1619250 h 1733550"/>
                <a:gd name="connsiteX4" fmla="*/ 641350 w 2095500"/>
                <a:gd name="connsiteY4" fmla="*/ 1689100 h 1733550"/>
                <a:gd name="connsiteX5" fmla="*/ 717550 w 2095500"/>
                <a:gd name="connsiteY5" fmla="*/ 1600200 h 1733550"/>
                <a:gd name="connsiteX6" fmla="*/ 800100 w 2095500"/>
                <a:gd name="connsiteY6" fmla="*/ 1593850 h 1733550"/>
                <a:gd name="connsiteX7" fmla="*/ 914400 w 2095500"/>
                <a:gd name="connsiteY7" fmla="*/ 1733550 h 1733550"/>
                <a:gd name="connsiteX8" fmla="*/ 1073150 w 2095500"/>
                <a:gd name="connsiteY8" fmla="*/ 1720850 h 1733550"/>
                <a:gd name="connsiteX9" fmla="*/ 1339850 w 2095500"/>
                <a:gd name="connsiteY9" fmla="*/ 1651000 h 1733550"/>
                <a:gd name="connsiteX10" fmla="*/ 1422400 w 2095500"/>
                <a:gd name="connsiteY10" fmla="*/ 1536700 h 1733550"/>
                <a:gd name="connsiteX11" fmla="*/ 1600200 w 2095500"/>
                <a:gd name="connsiteY11" fmla="*/ 1543050 h 1733550"/>
                <a:gd name="connsiteX12" fmla="*/ 1720850 w 2095500"/>
                <a:gd name="connsiteY12" fmla="*/ 1543050 h 1733550"/>
                <a:gd name="connsiteX13" fmla="*/ 1879600 w 2095500"/>
                <a:gd name="connsiteY13" fmla="*/ 1549400 h 1733550"/>
                <a:gd name="connsiteX14" fmla="*/ 2019300 w 2095500"/>
                <a:gd name="connsiteY14" fmla="*/ 1524000 h 1733550"/>
                <a:gd name="connsiteX15" fmla="*/ 1987550 w 2095500"/>
                <a:gd name="connsiteY15" fmla="*/ 1441450 h 1733550"/>
                <a:gd name="connsiteX16" fmla="*/ 2019300 w 2095500"/>
                <a:gd name="connsiteY16" fmla="*/ 1130300 h 1733550"/>
                <a:gd name="connsiteX17" fmla="*/ 2095500 w 2095500"/>
                <a:gd name="connsiteY17" fmla="*/ 908050 h 1733550"/>
                <a:gd name="connsiteX18" fmla="*/ 1993900 w 2095500"/>
                <a:gd name="connsiteY18" fmla="*/ 755650 h 1733550"/>
                <a:gd name="connsiteX19" fmla="*/ 1828800 w 2095500"/>
                <a:gd name="connsiteY19" fmla="*/ 609600 h 1733550"/>
                <a:gd name="connsiteX20" fmla="*/ 1733550 w 2095500"/>
                <a:gd name="connsiteY20" fmla="*/ 546100 h 1733550"/>
                <a:gd name="connsiteX21" fmla="*/ 1752600 w 2095500"/>
                <a:gd name="connsiteY21" fmla="*/ 469900 h 1733550"/>
                <a:gd name="connsiteX22" fmla="*/ 1720850 w 2095500"/>
                <a:gd name="connsiteY22" fmla="*/ 311150 h 1733550"/>
                <a:gd name="connsiteX23" fmla="*/ 1682750 w 2095500"/>
                <a:gd name="connsiteY23" fmla="*/ 190500 h 1733550"/>
                <a:gd name="connsiteX24" fmla="*/ 1568450 w 2095500"/>
                <a:gd name="connsiteY24" fmla="*/ 95250 h 1733550"/>
                <a:gd name="connsiteX25" fmla="*/ 1562100 w 2095500"/>
                <a:gd name="connsiteY25" fmla="*/ 0 h 1733550"/>
                <a:gd name="connsiteX26" fmla="*/ 1003300 w 2095500"/>
                <a:gd name="connsiteY26" fmla="*/ 12700 h 1733550"/>
                <a:gd name="connsiteX27" fmla="*/ 704850 w 2095500"/>
                <a:gd name="connsiteY27" fmla="*/ 184150 h 1733550"/>
                <a:gd name="connsiteX28" fmla="*/ 508000 w 2095500"/>
                <a:gd name="connsiteY28" fmla="*/ 228600 h 1733550"/>
                <a:gd name="connsiteX29" fmla="*/ 552450 w 2095500"/>
                <a:gd name="connsiteY29" fmla="*/ 342900 h 1733550"/>
                <a:gd name="connsiteX30" fmla="*/ 393700 w 2095500"/>
                <a:gd name="connsiteY30" fmla="*/ 749300 h 1733550"/>
                <a:gd name="connsiteX31" fmla="*/ 0 w 2095500"/>
                <a:gd name="connsiteY31" fmla="*/ 977900 h 1733550"/>
                <a:gd name="connsiteX32" fmla="*/ 82550 w 2095500"/>
                <a:gd name="connsiteY32" fmla="*/ 1600200 h 1733550"/>
                <a:gd name="connsiteX0dup0" fmla="*/ 82550 w 2095500"/>
                <a:gd name="connsiteY0dup0" fmla="*/ 1600200 h 1733550"/>
                <a:gd name="connsiteX1dup0" fmla="*/ 165100 w 2095500"/>
                <a:gd name="connsiteY1dup0" fmla="*/ 1498600 h 1733550"/>
                <a:gd name="connsiteX2dup0" fmla="*/ 469900 w 2095500"/>
                <a:gd name="connsiteY2dup0" fmla="*/ 1587500 h 1733550"/>
                <a:gd name="connsiteX3dup0" fmla="*/ 622300 w 2095500"/>
                <a:gd name="connsiteY3dup0" fmla="*/ 1619250 h 1733550"/>
                <a:gd name="connsiteX4dup0" fmla="*/ 641350 w 2095500"/>
                <a:gd name="connsiteY4dup0" fmla="*/ 1689100 h 1733550"/>
                <a:gd name="connsiteX5dup0" fmla="*/ 717550 w 2095500"/>
                <a:gd name="connsiteY5dup0" fmla="*/ 1600200 h 1733550"/>
                <a:gd name="connsiteX6dup0" fmla="*/ 800100 w 2095500"/>
                <a:gd name="connsiteY6dup0" fmla="*/ 1593850 h 1733550"/>
                <a:gd name="connsiteX7dup0" fmla="*/ 914400 w 2095500"/>
                <a:gd name="connsiteY7dup0" fmla="*/ 1733550 h 1733550"/>
                <a:gd name="connsiteX8dup0" fmla="*/ 1073150 w 2095500"/>
                <a:gd name="connsiteY8dup0" fmla="*/ 1720850 h 1733550"/>
                <a:gd name="connsiteX9dup0" fmla="*/ 1339850 w 2095500"/>
                <a:gd name="connsiteY9dup0" fmla="*/ 1651000 h 1733550"/>
                <a:gd name="connsiteX10dup0" fmla="*/ 1422400 w 2095500"/>
                <a:gd name="connsiteY10dup0" fmla="*/ 1536700 h 1733550"/>
                <a:gd name="connsiteX11dup0" fmla="*/ 1600200 w 2095500"/>
                <a:gd name="connsiteY11dup0" fmla="*/ 1543050 h 1733550"/>
                <a:gd name="connsiteX12dup0" fmla="*/ 1720850 w 2095500"/>
                <a:gd name="connsiteY12dup0" fmla="*/ 1543050 h 1733550"/>
                <a:gd name="connsiteX13dup0" fmla="*/ 1879600 w 2095500"/>
                <a:gd name="connsiteY13dup0" fmla="*/ 1549400 h 1733550"/>
                <a:gd name="connsiteX14dup0" fmla="*/ 2019300 w 2095500"/>
                <a:gd name="connsiteY14dup0" fmla="*/ 1524000 h 1733550"/>
                <a:gd name="connsiteX15dup0" fmla="*/ 1987550 w 2095500"/>
                <a:gd name="connsiteY15dup0" fmla="*/ 1441450 h 1733550"/>
                <a:gd name="connsiteX16dup0" fmla="*/ 2019300 w 2095500"/>
                <a:gd name="connsiteY16dup0" fmla="*/ 1130300 h 1733550"/>
                <a:gd name="connsiteX17dup0" fmla="*/ 2095500 w 2095500"/>
                <a:gd name="connsiteY17dup0" fmla="*/ 908050 h 1733550"/>
                <a:gd name="connsiteX18dup0" fmla="*/ 1993900 w 2095500"/>
                <a:gd name="connsiteY18dup0" fmla="*/ 755650 h 1733550"/>
                <a:gd name="connsiteX19dup0" fmla="*/ 1828800 w 2095500"/>
                <a:gd name="connsiteY19dup0" fmla="*/ 609600 h 1733550"/>
                <a:gd name="connsiteX20dup0" fmla="*/ 1733550 w 2095500"/>
                <a:gd name="connsiteY20dup0" fmla="*/ 546100 h 1733550"/>
                <a:gd name="connsiteX21dup0" fmla="*/ 1752600 w 2095500"/>
                <a:gd name="connsiteY21dup0" fmla="*/ 469900 h 1733550"/>
                <a:gd name="connsiteX22dup0" fmla="*/ 1720850 w 2095500"/>
                <a:gd name="connsiteY22dup0" fmla="*/ 311150 h 1733550"/>
                <a:gd name="connsiteX23dup0" fmla="*/ 1682750 w 2095500"/>
                <a:gd name="connsiteY23dup0" fmla="*/ 190500 h 1733550"/>
                <a:gd name="connsiteX24dup0" fmla="*/ 1568450 w 2095500"/>
                <a:gd name="connsiteY24dup0" fmla="*/ 95250 h 1733550"/>
                <a:gd name="connsiteX25dup0" fmla="*/ 1562100 w 2095500"/>
                <a:gd name="connsiteY25dup0" fmla="*/ 0 h 1733550"/>
                <a:gd name="connsiteX26dup0" fmla="*/ 1003300 w 2095500"/>
                <a:gd name="connsiteY26dup0" fmla="*/ 12700 h 1733550"/>
                <a:gd name="connsiteX27dup0" fmla="*/ 704850 w 2095500"/>
                <a:gd name="connsiteY27dup0" fmla="*/ 184150 h 1733550"/>
                <a:gd name="connsiteX28dup0" fmla="*/ 508000 w 2095500"/>
                <a:gd name="connsiteY28dup0" fmla="*/ 228600 h 1733550"/>
                <a:gd name="connsiteX29dup0" fmla="*/ 529590 w 2095500"/>
                <a:gd name="connsiteY29dup0" fmla="*/ 342900 h 1733550"/>
                <a:gd name="connsiteX30dup0" fmla="*/ 393700 w 2095500"/>
                <a:gd name="connsiteY30dup0" fmla="*/ 749300 h 1733550"/>
                <a:gd name="connsiteX31dup0" fmla="*/ 0 w 2095500"/>
                <a:gd name="connsiteY31dup0" fmla="*/ 977900 h 1733550"/>
                <a:gd name="connsiteX32dup0" fmla="*/ 82550 w 2095500"/>
                <a:gd name="connsiteY32dup0" fmla="*/ 1600200 h 1733550"/>
                <a:gd name="connsiteX0dup0dup1" fmla="*/ 82550 w 2095500"/>
                <a:gd name="connsiteY0dup0dup1" fmla="*/ 1600200 h 1733550"/>
                <a:gd name="connsiteX1dup0dup1" fmla="*/ 165100 w 2095500"/>
                <a:gd name="connsiteY1dup0dup1" fmla="*/ 1498600 h 1733550"/>
                <a:gd name="connsiteX2dup0dup1" fmla="*/ 469900 w 2095500"/>
                <a:gd name="connsiteY2dup0dup1" fmla="*/ 1587500 h 1733550"/>
                <a:gd name="connsiteX3dup0dup1" fmla="*/ 622300 w 2095500"/>
                <a:gd name="connsiteY3dup0dup1" fmla="*/ 1619250 h 1733550"/>
                <a:gd name="connsiteX4dup0dup1" fmla="*/ 641350 w 2095500"/>
                <a:gd name="connsiteY4dup0dup1" fmla="*/ 1689100 h 1733550"/>
                <a:gd name="connsiteX5dup0dup1" fmla="*/ 717550 w 2095500"/>
                <a:gd name="connsiteY5dup0dup1" fmla="*/ 1600200 h 1733550"/>
                <a:gd name="connsiteX6dup0dup1" fmla="*/ 800100 w 2095500"/>
                <a:gd name="connsiteY6dup0dup1" fmla="*/ 1593850 h 1733550"/>
                <a:gd name="connsiteX7dup0dup1" fmla="*/ 914400 w 2095500"/>
                <a:gd name="connsiteY7dup0dup1" fmla="*/ 1733550 h 1733550"/>
                <a:gd name="connsiteX8dup0dup1" fmla="*/ 1073150 w 2095500"/>
                <a:gd name="connsiteY8dup0dup1" fmla="*/ 1720850 h 1733550"/>
                <a:gd name="connsiteX9dup0dup1" fmla="*/ 1339850 w 2095500"/>
                <a:gd name="connsiteY9dup0dup1" fmla="*/ 1651000 h 1733550"/>
                <a:gd name="connsiteX10dup0dup1" fmla="*/ 1422400 w 2095500"/>
                <a:gd name="connsiteY10dup0dup1" fmla="*/ 1536700 h 1733550"/>
                <a:gd name="connsiteX11dup0dup1" fmla="*/ 1600200 w 2095500"/>
                <a:gd name="connsiteY11dup0dup1" fmla="*/ 1543050 h 1733550"/>
                <a:gd name="connsiteX12dup0dup1" fmla="*/ 1720850 w 2095500"/>
                <a:gd name="connsiteY12dup0dup1" fmla="*/ 1543050 h 1733550"/>
                <a:gd name="connsiteX13dup0dup1" fmla="*/ 1879600 w 2095500"/>
                <a:gd name="connsiteY13dup0dup1" fmla="*/ 1549400 h 1733550"/>
                <a:gd name="connsiteX14dup0dup1" fmla="*/ 2019300 w 2095500"/>
                <a:gd name="connsiteY14dup0dup1" fmla="*/ 1524000 h 1733550"/>
                <a:gd name="connsiteX15dup0dup1" fmla="*/ 1987550 w 2095500"/>
                <a:gd name="connsiteY15dup0dup1" fmla="*/ 1441450 h 1733550"/>
                <a:gd name="connsiteX16dup0dup1" fmla="*/ 2019300 w 2095500"/>
                <a:gd name="connsiteY16dup0dup1" fmla="*/ 1130300 h 1733550"/>
                <a:gd name="connsiteX17dup0dup1" fmla="*/ 2095500 w 2095500"/>
                <a:gd name="connsiteY17dup0dup1" fmla="*/ 908050 h 1733550"/>
                <a:gd name="connsiteX18dup0dup1" fmla="*/ 1993900 w 2095500"/>
                <a:gd name="connsiteY18dup0dup1" fmla="*/ 755650 h 1733550"/>
                <a:gd name="connsiteX19dup0dup1" fmla="*/ 1828800 w 2095500"/>
                <a:gd name="connsiteY19dup0dup1" fmla="*/ 609600 h 1733550"/>
                <a:gd name="connsiteX20dup0dup1" fmla="*/ 1733550 w 2095500"/>
                <a:gd name="connsiteY20dup0dup1" fmla="*/ 546100 h 1733550"/>
                <a:gd name="connsiteX21dup0dup1" fmla="*/ 1752600 w 2095500"/>
                <a:gd name="connsiteY21dup0dup1" fmla="*/ 469900 h 1733550"/>
                <a:gd name="connsiteX22dup0dup1" fmla="*/ 1720850 w 2095500"/>
                <a:gd name="connsiteY22dup0dup1" fmla="*/ 311150 h 1733550"/>
                <a:gd name="connsiteX23dup0dup1" fmla="*/ 1682750 w 2095500"/>
                <a:gd name="connsiteY23dup0dup1" fmla="*/ 190500 h 1733550"/>
                <a:gd name="connsiteX24dup0dup1" fmla="*/ 1568450 w 2095500"/>
                <a:gd name="connsiteY24dup0dup1" fmla="*/ 95250 h 1733550"/>
                <a:gd name="connsiteX25dup0dup1" fmla="*/ 1562100 w 2095500"/>
                <a:gd name="connsiteY25dup0dup1" fmla="*/ 0 h 1733550"/>
                <a:gd name="connsiteX26dup0dup1" fmla="*/ 1003300 w 2095500"/>
                <a:gd name="connsiteY26dup0dup1" fmla="*/ 12700 h 1733550"/>
                <a:gd name="connsiteX27dup0dup1" fmla="*/ 700088 w 2095500"/>
                <a:gd name="connsiteY27dup0dup1" fmla="*/ 169863 h 1733550"/>
                <a:gd name="connsiteX28dup0dup1" fmla="*/ 508000 w 2095500"/>
                <a:gd name="connsiteY28dup0dup1" fmla="*/ 228600 h 1733550"/>
                <a:gd name="connsiteX29dup0dup1" fmla="*/ 529590 w 2095500"/>
                <a:gd name="connsiteY29dup0dup1" fmla="*/ 342900 h 1733550"/>
                <a:gd name="connsiteX30dup0dup1" fmla="*/ 393700 w 2095500"/>
                <a:gd name="connsiteY30dup0dup1" fmla="*/ 749300 h 1733550"/>
                <a:gd name="connsiteX31dup0dup1" fmla="*/ 0 w 2095500"/>
                <a:gd name="connsiteY31dup0dup1" fmla="*/ 977900 h 1733550"/>
                <a:gd name="connsiteX32dup0dup1" fmla="*/ 82550 w 2095500"/>
                <a:gd name="connsiteY32dup0dup1" fmla="*/ 1600200 h 1733550"/>
                <a:gd name="connsiteX0dup0dup1dup2" fmla="*/ 82550 w 2095500"/>
                <a:gd name="connsiteY0dup0dup1dup2" fmla="*/ 1614488 h 1747838"/>
                <a:gd name="connsiteX1dup0dup1dup2" fmla="*/ 165100 w 2095500"/>
                <a:gd name="connsiteY1dup0dup1dup2" fmla="*/ 1512888 h 1747838"/>
                <a:gd name="connsiteX2dup0dup1dup2" fmla="*/ 469900 w 2095500"/>
                <a:gd name="connsiteY2dup0dup1dup2" fmla="*/ 1601788 h 1747838"/>
                <a:gd name="connsiteX3dup0dup1dup2" fmla="*/ 622300 w 2095500"/>
                <a:gd name="connsiteY3dup0dup1dup2" fmla="*/ 1633538 h 1747838"/>
                <a:gd name="connsiteX4dup0dup1dup2" fmla="*/ 641350 w 2095500"/>
                <a:gd name="connsiteY4dup0dup1dup2" fmla="*/ 1703388 h 1747838"/>
                <a:gd name="connsiteX5dup0dup1dup2" fmla="*/ 717550 w 2095500"/>
                <a:gd name="connsiteY5dup0dup1dup2" fmla="*/ 1614488 h 1747838"/>
                <a:gd name="connsiteX6dup0dup1dup2" fmla="*/ 800100 w 2095500"/>
                <a:gd name="connsiteY6dup0dup1dup2" fmla="*/ 1608138 h 1747838"/>
                <a:gd name="connsiteX7dup0dup1dup2" fmla="*/ 914400 w 2095500"/>
                <a:gd name="connsiteY7dup0dup1dup2" fmla="*/ 1747838 h 1747838"/>
                <a:gd name="connsiteX8dup0dup1dup2" fmla="*/ 1073150 w 2095500"/>
                <a:gd name="connsiteY8dup0dup1dup2" fmla="*/ 1735138 h 1747838"/>
                <a:gd name="connsiteX9dup0dup1dup2" fmla="*/ 1339850 w 2095500"/>
                <a:gd name="connsiteY9dup0dup1dup2" fmla="*/ 1665288 h 1747838"/>
                <a:gd name="connsiteX10dup0dup1dup2" fmla="*/ 1422400 w 2095500"/>
                <a:gd name="connsiteY10dup0dup1dup2" fmla="*/ 1550988 h 1747838"/>
                <a:gd name="connsiteX11dup0dup1dup2" fmla="*/ 1600200 w 2095500"/>
                <a:gd name="connsiteY11dup0dup1dup2" fmla="*/ 1557338 h 1747838"/>
                <a:gd name="connsiteX12dup0dup1dup2" fmla="*/ 1720850 w 2095500"/>
                <a:gd name="connsiteY12dup0dup1dup2" fmla="*/ 1557338 h 1747838"/>
                <a:gd name="connsiteX13dup0dup1dup2" fmla="*/ 1879600 w 2095500"/>
                <a:gd name="connsiteY13dup0dup1dup2" fmla="*/ 1563688 h 1747838"/>
                <a:gd name="connsiteX14dup0dup1dup2" fmla="*/ 2019300 w 2095500"/>
                <a:gd name="connsiteY14dup0dup1dup2" fmla="*/ 1538288 h 1747838"/>
                <a:gd name="connsiteX15dup0dup1dup2" fmla="*/ 1987550 w 2095500"/>
                <a:gd name="connsiteY15dup0dup1dup2" fmla="*/ 1455738 h 1747838"/>
                <a:gd name="connsiteX16dup0dup1dup2" fmla="*/ 2019300 w 2095500"/>
                <a:gd name="connsiteY16dup0dup1dup2" fmla="*/ 1144588 h 1747838"/>
                <a:gd name="connsiteX17dup0dup1dup2" fmla="*/ 2095500 w 2095500"/>
                <a:gd name="connsiteY17dup0dup1dup2" fmla="*/ 922338 h 1747838"/>
                <a:gd name="connsiteX18dup0dup1dup2" fmla="*/ 1993900 w 2095500"/>
                <a:gd name="connsiteY18dup0dup1dup2" fmla="*/ 769938 h 1747838"/>
                <a:gd name="connsiteX19dup0dup1dup2" fmla="*/ 1828800 w 2095500"/>
                <a:gd name="connsiteY19dup0dup1dup2" fmla="*/ 623888 h 1747838"/>
                <a:gd name="connsiteX20dup0dup1dup2" fmla="*/ 1733550 w 2095500"/>
                <a:gd name="connsiteY20dup0dup1dup2" fmla="*/ 560388 h 1747838"/>
                <a:gd name="connsiteX21dup0dup1dup2" fmla="*/ 1752600 w 2095500"/>
                <a:gd name="connsiteY21dup0dup1dup2" fmla="*/ 484188 h 1747838"/>
                <a:gd name="connsiteX22dup0dup1dup2" fmla="*/ 1720850 w 2095500"/>
                <a:gd name="connsiteY22dup0dup1dup2" fmla="*/ 325438 h 1747838"/>
                <a:gd name="connsiteX23dup0dup1dup2" fmla="*/ 1682750 w 2095500"/>
                <a:gd name="connsiteY23dup0dup1dup2" fmla="*/ 204788 h 1747838"/>
                <a:gd name="connsiteX24dup0dup1dup2" fmla="*/ 1568450 w 2095500"/>
                <a:gd name="connsiteY24dup0dup1dup2" fmla="*/ 109538 h 1747838"/>
                <a:gd name="connsiteX25dup0dup1dup2" fmla="*/ 1543050 w 2095500"/>
                <a:gd name="connsiteY25dup0dup1dup2" fmla="*/ 0 h 1747838"/>
                <a:gd name="connsiteX26dup0dup1dup2" fmla="*/ 1003300 w 2095500"/>
                <a:gd name="connsiteY26dup0dup1dup2" fmla="*/ 26988 h 1747838"/>
                <a:gd name="connsiteX27dup0dup1dup2" fmla="*/ 700088 w 2095500"/>
                <a:gd name="connsiteY27dup0dup1dup2" fmla="*/ 184151 h 1747838"/>
                <a:gd name="connsiteX28dup0dup1dup2" fmla="*/ 508000 w 2095500"/>
                <a:gd name="connsiteY28dup0dup1dup2" fmla="*/ 242888 h 1747838"/>
                <a:gd name="connsiteX29dup0dup1dup2" fmla="*/ 529590 w 2095500"/>
                <a:gd name="connsiteY29dup0dup1dup2" fmla="*/ 357188 h 1747838"/>
                <a:gd name="connsiteX30dup0dup1dup2" fmla="*/ 393700 w 2095500"/>
                <a:gd name="connsiteY30dup0dup1dup2" fmla="*/ 763588 h 1747838"/>
                <a:gd name="connsiteX31dup0dup1dup2" fmla="*/ 0 w 2095500"/>
                <a:gd name="connsiteY31dup0dup1dup2" fmla="*/ 992188 h 1747838"/>
                <a:gd name="connsiteX32dup0dup1dup2" fmla="*/ 82550 w 2095500"/>
                <a:gd name="connsiteY32dup0dup1dup2" fmla="*/ 1614488 h 1747838"/>
                <a:gd name="connsiteX0dup0dup1dup2dup3" fmla="*/ 82550 w 2095500"/>
                <a:gd name="connsiteY0dup0dup1dup2dup3" fmla="*/ 1614488 h 1747838"/>
                <a:gd name="connsiteX1dup0dup1dup2dup3" fmla="*/ 165100 w 2095500"/>
                <a:gd name="connsiteY1dup0dup1dup2dup3" fmla="*/ 1512888 h 1747838"/>
                <a:gd name="connsiteX2dup0dup1dup2dup3" fmla="*/ 469900 w 2095500"/>
                <a:gd name="connsiteY2dup0dup1dup2dup3" fmla="*/ 1601788 h 1747838"/>
                <a:gd name="connsiteX3dup0dup1dup2dup3" fmla="*/ 622300 w 2095500"/>
                <a:gd name="connsiteY3dup0dup1dup2dup3" fmla="*/ 1633538 h 1747838"/>
                <a:gd name="connsiteX4dup0dup1dup2dup3" fmla="*/ 641350 w 2095500"/>
                <a:gd name="connsiteY4dup0dup1dup2dup3" fmla="*/ 1703388 h 1747838"/>
                <a:gd name="connsiteX5dup0dup1dup2dup3" fmla="*/ 717550 w 2095500"/>
                <a:gd name="connsiteY5dup0dup1dup2dup3" fmla="*/ 1614488 h 1747838"/>
                <a:gd name="connsiteX6dup0dup1dup2dup3" fmla="*/ 800100 w 2095500"/>
                <a:gd name="connsiteY6dup0dup1dup2dup3" fmla="*/ 1608138 h 1747838"/>
                <a:gd name="connsiteX7dup0dup1dup2dup3" fmla="*/ 914400 w 2095500"/>
                <a:gd name="connsiteY7dup0dup1dup2dup3" fmla="*/ 1747838 h 1747838"/>
                <a:gd name="connsiteX8dup0dup1dup2dup3" fmla="*/ 1073150 w 2095500"/>
                <a:gd name="connsiteY8dup0dup1dup2dup3" fmla="*/ 1735138 h 1747838"/>
                <a:gd name="connsiteX9dup0dup1dup2dup3" fmla="*/ 1339850 w 2095500"/>
                <a:gd name="connsiteY9dup0dup1dup2dup3" fmla="*/ 1665288 h 1747838"/>
                <a:gd name="connsiteX10dup0dup1dup2dup3" fmla="*/ 1422400 w 2095500"/>
                <a:gd name="connsiteY10dup0dup1dup2dup3" fmla="*/ 1550988 h 1747838"/>
                <a:gd name="connsiteX11dup0dup1dup2dup3" fmla="*/ 1600200 w 2095500"/>
                <a:gd name="connsiteY11dup0dup1dup2dup3" fmla="*/ 1557338 h 1747838"/>
                <a:gd name="connsiteX12dup0dup1dup2dup3" fmla="*/ 1720850 w 2095500"/>
                <a:gd name="connsiteY12dup0dup1dup2dup3" fmla="*/ 1557338 h 1747838"/>
                <a:gd name="connsiteX13dup0dup1dup2dup3" fmla="*/ 1879600 w 2095500"/>
                <a:gd name="connsiteY13dup0dup1dup2dup3" fmla="*/ 1563688 h 1747838"/>
                <a:gd name="connsiteX14dup0dup1dup2dup3" fmla="*/ 2019300 w 2095500"/>
                <a:gd name="connsiteY14dup0dup1dup2dup3" fmla="*/ 1538288 h 1747838"/>
                <a:gd name="connsiteX15dup0dup1dup2dup3" fmla="*/ 1987550 w 2095500"/>
                <a:gd name="connsiteY15dup0dup1dup2dup3" fmla="*/ 1455738 h 1747838"/>
                <a:gd name="connsiteX16dup0dup1dup2dup3" fmla="*/ 2019300 w 2095500"/>
                <a:gd name="connsiteY16dup0dup1dup2dup3" fmla="*/ 1144588 h 1747838"/>
                <a:gd name="connsiteX17dup0dup1dup2dup3" fmla="*/ 2095500 w 2095500"/>
                <a:gd name="connsiteY17dup0dup1dup2dup3" fmla="*/ 922338 h 1747838"/>
                <a:gd name="connsiteX18dup0dup1dup2dup3" fmla="*/ 1993900 w 2095500"/>
                <a:gd name="connsiteY18dup0dup1dup2dup3" fmla="*/ 769938 h 1747838"/>
                <a:gd name="connsiteX19dup0dup1dup2dup3" fmla="*/ 1828800 w 2095500"/>
                <a:gd name="connsiteY19dup0dup1dup2dup3" fmla="*/ 623888 h 1747838"/>
                <a:gd name="connsiteX20dup0dup1dup2dup3" fmla="*/ 1733550 w 2095500"/>
                <a:gd name="connsiteY20dup0dup1dup2dup3" fmla="*/ 560388 h 1747838"/>
                <a:gd name="connsiteX21dup0dup1dup2dup3" fmla="*/ 1752600 w 2095500"/>
                <a:gd name="connsiteY21dup0dup1dup2dup3" fmla="*/ 484188 h 1747838"/>
                <a:gd name="connsiteX22dup0dup1dup2dup3" fmla="*/ 1720850 w 2095500"/>
                <a:gd name="connsiteY22dup0dup1dup2dup3" fmla="*/ 325438 h 1747838"/>
                <a:gd name="connsiteX23dup0dup1dup2dup3" fmla="*/ 1682750 w 2095500"/>
                <a:gd name="connsiteY23dup0dup1dup2dup3" fmla="*/ 204788 h 1747838"/>
                <a:gd name="connsiteX24dup0dup1dup2dup3" fmla="*/ 1575594 w 2095500"/>
                <a:gd name="connsiteY24dup0dup1dup2dup3" fmla="*/ 138113 h 1747838"/>
                <a:gd name="connsiteX25dup0dup1dup2dup3" fmla="*/ 1543050 w 2095500"/>
                <a:gd name="connsiteY25dup0dup1dup2dup3" fmla="*/ 0 h 1747838"/>
                <a:gd name="connsiteX26dup0dup1dup2dup3" fmla="*/ 1003300 w 2095500"/>
                <a:gd name="connsiteY26dup0dup1dup2dup3" fmla="*/ 26988 h 1747838"/>
                <a:gd name="connsiteX27dup0dup1dup2dup3" fmla="*/ 700088 w 2095500"/>
                <a:gd name="connsiteY27dup0dup1dup2dup3" fmla="*/ 184151 h 1747838"/>
                <a:gd name="connsiteX28dup0dup1dup2dup3" fmla="*/ 508000 w 2095500"/>
                <a:gd name="connsiteY28dup0dup1dup2dup3" fmla="*/ 242888 h 1747838"/>
                <a:gd name="connsiteX29dup0dup1dup2dup3" fmla="*/ 529590 w 2095500"/>
                <a:gd name="connsiteY29dup0dup1dup2dup3" fmla="*/ 357188 h 1747838"/>
                <a:gd name="connsiteX30dup0dup1dup2dup3" fmla="*/ 393700 w 2095500"/>
                <a:gd name="connsiteY30dup0dup1dup2dup3" fmla="*/ 763588 h 1747838"/>
                <a:gd name="connsiteX31dup0dup1dup2dup3" fmla="*/ 0 w 2095500"/>
                <a:gd name="connsiteY31dup0dup1dup2dup3" fmla="*/ 992188 h 1747838"/>
                <a:gd name="connsiteX32dup0dup1dup2dup3" fmla="*/ 82550 w 2095500"/>
                <a:gd name="connsiteY32dup0dup1dup2dup3" fmla="*/ 1614488 h 1747838"/>
              </a:gd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Lst>
              <a:rect l="l" t="t" r="r" b="b"/>
              <a:pathLst>
                <a:path w="2095500" h="1747838">
                  <a:moveTo>
                    <a:pt x="82550" y="1614488"/>
                  </a:moveTo>
                  <a:lnTo>
                    <a:pt x="165100" y="1512888"/>
                  </a:lnTo>
                  <a:lnTo>
                    <a:pt x="469900" y="1601788"/>
                  </a:lnTo>
                  <a:lnTo>
                    <a:pt x="622300" y="1633538"/>
                  </a:lnTo>
                  <a:lnTo>
                    <a:pt x="641350" y="1703388"/>
                  </a:lnTo>
                  <a:lnTo>
                    <a:pt x="717550" y="1614488"/>
                  </a:lnTo>
                  <a:lnTo>
                    <a:pt x="800100" y="1608138"/>
                  </a:lnTo>
                  <a:lnTo>
                    <a:pt x="914400" y="1747838"/>
                  </a:lnTo>
                  <a:lnTo>
                    <a:pt x="1073150" y="1735138"/>
                  </a:lnTo>
                  <a:lnTo>
                    <a:pt x="1339850" y="1665288"/>
                  </a:lnTo>
                  <a:lnTo>
                    <a:pt x="1422400" y="1550988"/>
                  </a:lnTo>
                  <a:lnTo>
                    <a:pt x="1600200" y="1557338"/>
                  </a:lnTo>
                  <a:lnTo>
                    <a:pt x="1720850" y="1557338"/>
                  </a:lnTo>
                  <a:lnTo>
                    <a:pt x="1879600" y="1563688"/>
                  </a:lnTo>
                  <a:lnTo>
                    <a:pt x="2019300" y="1538288"/>
                  </a:lnTo>
                  <a:lnTo>
                    <a:pt x="1987550" y="1455738"/>
                  </a:lnTo>
                  <a:lnTo>
                    <a:pt x="2019300" y="1144588"/>
                  </a:lnTo>
                  <a:lnTo>
                    <a:pt x="2095500" y="922338"/>
                  </a:lnTo>
                  <a:lnTo>
                    <a:pt x="1993900" y="769938"/>
                  </a:lnTo>
                  <a:lnTo>
                    <a:pt x="1828800" y="623888"/>
                  </a:lnTo>
                  <a:lnTo>
                    <a:pt x="1733550" y="560388"/>
                  </a:lnTo>
                  <a:lnTo>
                    <a:pt x="1752600" y="484188"/>
                  </a:lnTo>
                  <a:lnTo>
                    <a:pt x="1720850" y="325438"/>
                  </a:lnTo>
                  <a:lnTo>
                    <a:pt x="1682750" y="204788"/>
                  </a:lnTo>
                  <a:lnTo>
                    <a:pt x="1575594" y="138113"/>
                  </a:lnTo>
                  <a:lnTo>
                    <a:pt x="1543050" y="0"/>
                  </a:lnTo>
                  <a:lnTo>
                    <a:pt x="1003300" y="26988"/>
                  </a:lnTo>
                  <a:lnTo>
                    <a:pt x="700088" y="184151"/>
                  </a:lnTo>
                  <a:lnTo>
                    <a:pt x="508000" y="242888"/>
                  </a:lnTo>
                  <a:lnTo>
                    <a:pt x="529590" y="357188"/>
                  </a:lnTo>
                  <a:lnTo>
                    <a:pt x="393700" y="763588"/>
                  </a:lnTo>
                  <a:lnTo>
                    <a:pt x="0" y="992188"/>
                  </a:lnTo>
                  <a:lnTo>
                    <a:pt x="82550" y="1614488"/>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6" name="자유형 135"/>
            <p:cNvSpPr/>
            <p:nvPr/>
          </p:nvSpPr>
          <p:spPr>
            <a:xfrm>
              <a:off x="3045086" y="3670354"/>
              <a:ext cx="822559" cy="1006526"/>
            </a:xfrm>
            <a:custGeom>
              <a:gdLst>
                <a:gd name="connsiteX0" fmla="*/ 1509713 w 1852613"/>
                <a:gd name="connsiteY0" fmla="*/ 0 h 2266950"/>
                <a:gd name="connsiteX1" fmla="*/ 1638300 w 1852613"/>
                <a:gd name="connsiteY1" fmla="*/ 57150 h 2266950"/>
                <a:gd name="connsiteX2" fmla="*/ 1462088 w 1852613"/>
                <a:gd name="connsiteY2" fmla="*/ 352425 h 2266950"/>
                <a:gd name="connsiteX3" fmla="*/ 1600200 w 1852613"/>
                <a:gd name="connsiteY3" fmla="*/ 457200 h 2266950"/>
                <a:gd name="connsiteX4" fmla="*/ 1671638 w 1852613"/>
                <a:gd name="connsiteY4" fmla="*/ 428625 h 2266950"/>
                <a:gd name="connsiteX5" fmla="*/ 1743075 w 1852613"/>
                <a:gd name="connsiteY5" fmla="*/ 509588 h 2266950"/>
                <a:gd name="connsiteX6" fmla="*/ 1852613 w 1852613"/>
                <a:gd name="connsiteY6" fmla="*/ 557213 h 2266950"/>
                <a:gd name="connsiteX7" fmla="*/ 1800225 w 1852613"/>
                <a:gd name="connsiteY7" fmla="*/ 604838 h 2266950"/>
                <a:gd name="connsiteX8" fmla="*/ 1685925 w 1852613"/>
                <a:gd name="connsiteY8" fmla="*/ 609600 h 2266950"/>
                <a:gd name="connsiteX9" fmla="*/ 1638300 w 1852613"/>
                <a:gd name="connsiteY9" fmla="*/ 704850 h 2266950"/>
                <a:gd name="connsiteX10" fmla="*/ 1595438 w 1852613"/>
                <a:gd name="connsiteY10" fmla="*/ 809625 h 2266950"/>
                <a:gd name="connsiteX11" fmla="*/ 1633538 w 1852613"/>
                <a:gd name="connsiteY11" fmla="*/ 857250 h 2266950"/>
                <a:gd name="connsiteX12" fmla="*/ 1790700 w 1852613"/>
                <a:gd name="connsiteY12" fmla="*/ 890588 h 2266950"/>
                <a:gd name="connsiteX13" fmla="*/ 1747838 w 1852613"/>
                <a:gd name="connsiteY13" fmla="*/ 966788 h 2266950"/>
                <a:gd name="connsiteX14" fmla="*/ 1681163 w 1852613"/>
                <a:gd name="connsiteY14" fmla="*/ 966788 h 2266950"/>
                <a:gd name="connsiteX15" fmla="*/ 1638300 w 1852613"/>
                <a:gd name="connsiteY15" fmla="*/ 942975 h 2266950"/>
                <a:gd name="connsiteX16" fmla="*/ 1590675 w 1852613"/>
                <a:gd name="connsiteY16" fmla="*/ 985838 h 2266950"/>
                <a:gd name="connsiteX17" fmla="*/ 1585913 w 1852613"/>
                <a:gd name="connsiteY17" fmla="*/ 1143000 h 2266950"/>
                <a:gd name="connsiteX18" fmla="*/ 1528763 w 1852613"/>
                <a:gd name="connsiteY18" fmla="*/ 1247775 h 2266950"/>
                <a:gd name="connsiteX19" fmla="*/ 1485900 w 1852613"/>
                <a:gd name="connsiteY19" fmla="*/ 1352550 h 2266950"/>
                <a:gd name="connsiteX20" fmla="*/ 1404938 w 1852613"/>
                <a:gd name="connsiteY20" fmla="*/ 1371600 h 2266950"/>
                <a:gd name="connsiteX21" fmla="*/ 1281113 w 1852613"/>
                <a:gd name="connsiteY21" fmla="*/ 1381125 h 2266950"/>
                <a:gd name="connsiteX22" fmla="*/ 1214438 w 1852613"/>
                <a:gd name="connsiteY22" fmla="*/ 1428750 h 2266950"/>
                <a:gd name="connsiteX23" fmla="*/ 1147763 w 1852613"/>
                <a:gd name="connsiteY23" fmla="*/ 1457325 h 2266950"/>
                <a:gd name="connsiteX24" fmla="*/ 1166813 w 1852613"/>
                <a:gd name="connsiteY24" fmla="*/ 1609725 h 2266950"/>
                <a:gd name="connsiteX25" fmla="*/ 1166813 w 1852613"/>
                <a:gd name="connsiteY25" fmla="*/ 1676400 h 2266950"/>
                <a:gd name="connsiteX26" fmla="*/ 1171575 w 1852613"/>
                <a:gd name="connsiteY26" fmla="*/ 1738313 h 2266950"/>
                <a:gd name="connsiteX27" fmla="*/ 1147763 w 1852613"/>
                <a:gd name="connsiteY27" fmla="*/ 1795463 h 2266950"/>
                <a:gd name="connsiteX28" fmla="*/ 1057275 w 1852613"/>
                <a:gd name="connsiteY28" fmla="*/ 1828800 h 2266950"/>
                <a:gd name="connsiteX29" fmla="*/ 1014413 w 1852613"/>
                <a:gd name="connsiteY29" fmla="*/ 1862138 h 2266950"/>
                <a:gd name="connsiteX30" fmla="*/ 981075 w 1852613"/>
                <a:gd name="connsiteY30" fmla="*/ 1885950 h 2266950"/>
                <a:gd name="connsiteX31" fmla="*/ 981075 w 1852613"/>
                <a:gd name="connsiteY31" fmla="*/ 1885950 h 2266950"/>
                <a:gd name="connsiteX32" fmla="*/ 947738 w 1852613"/>
                <a:gd name="connsiteY32" fmla="*/ 2028825 h 2266950"/>
                <a:gd name="connsiteX33" fmla="*/ 966788 w 1852613"/>
                <a:gd name="connsiteY33" fmla="*/ 2166938 h 2266950"/>
                <a:gd name="connsiteX34" fmla="*/ 857250 w 1852613"/>
                <a:gd name="connsiteY34" fmla="*/ 2233613 h 2266950"/>
                <a:gd name="connsiteX35" fmla="*/ 795338 w 1852613"/>
                <a:gd name="connsiteY35" fmla="*/ 2266950 h 2266950"/>
                <a:gd name="connsiteX36" fmla="*/ 742950 w 1852613"/>
                <a:gd name="connsiteY36" fmla="*/ 2214563 h 2266950"/>
                <a:gd name="connsiteX37" fmla="*/ 600075 w 1852613"/>
                <a:gd name="connsiteY37" fmla="*/ 1985963 h 2266950"/>
                <a:gd name="connsiteX38" fmla="*/ 471488 w 1852613"/>
                <a:gd name="connsiteY38" fmla="*/ 1966913 h 2266950"/>
                <a:gd name="connsiteX39" fmla="*/ 442913 w 1852613"/>
                <a:gd name="connsiteY39" fmla="*/ 1933575 h 2266950"/>
                <a:gd name="connsiteX40" fmla="*/ 438150 w 1852613"/>
                <a:gd name="connsiteY40" fmla="*/ 1919288 h 2266950"/>
                <a:gd name="connsiteX41" fmla="*/ 342900 w 1852613"/>
                <a:gd name="connsiteY41" fmla="*/ 1809750 h 2266950"/>
                <a:gd name="connsiteX42" fmla="*/ 185738 w 1852613"/>
                <a:gd name="connsiteY42" fmla="*/ 1804988 h 2266950"/>
                <a:gd name="connsiteX43" fmla="*/ 33338 w 1852613"/>
                <a:gd name="connsiteY43" fmla="*/ 1704975 h 2266950"/>
                <a:gd name="connsiteX44" fmla="*/ 0 w 1852613"/>
                <a:gd name="connsiteY44" fmla="*/ 1433513 h 2266950"/>
                <a:gd name="connsiteX45" fmla="*/ 161925 w 1852613"/>
                <a:gd name="connsiteY45" fmla="*/ 1271588 h 2266950"/>
                <a:gd name="connsiteX46" fmla="*/ 228600 w 1852613"/>
                <a:gd name="connsiteY46" fmla="*/ 1000125 h 2266950"/>
                <a:gd name="connsiteX47" fmla="*/ 80963 w 1852613"/>
                <a:gd name="connsiteY47" fmla="*/ 747713 h 2266950"/>
                <a:gd name="connsiteX48" fmla="*/ 166688 w 1852613"/>
                <a:gd name="connsiteY48" fmla="*/ 595313 h 2266950"/>
                <a:gd name="connsiteX49" fmla="*/ 414338 w 1852613"/>
                <a:gd name="connsiteY49" fmla="*/ 552450 h 2266950"/>
                <a:gd name="connsiteX50" fmla="*/ 533400 w 1852613"/>
                <a:gd name="connsiteY50" fmla="*/ 519113 h 2266950"/>
                <a:gd name="connsiteX51" fmla="*/ 714375 w 1852613"/>
                <a:gd name="connsiteY51" fmla="*/ 481013 h 2266950"/>
                <a:gd name="connsiteX52" fmla="*/ 828675 w 1852613"/>
                <a:gd name="connsiteY52" fmla="*/ 438150 h 2266950"/>
                <a:gd name="connsiteX53" fmla="*/ 1062038 w 1852613"/>
                <a:gd name="connsiteY53" fmla="*/ 357188 h 2266950"/>
                <a:gd name="connsiteX54" fmla="*/ 1176338 w 1852613"/>
                <a:gd name="connsiteY54" fmla="*/ 276225 h 2266950"/>
                <a:gd name="connsiteX55" fmla="*/ 1366838 w 1852613"/>
                <a:gd name="connsiteY55" fmla="*/ 138113 h 2266950"/>
                <a:gd name="connsiteX56" fmla="*/ 1471613 w 1852613"/>
                <a:gd name="connsiteY56" fmla="*/ 57150 h 2266950"/>
                <a:gd name="connsiteX57" fmla="*/ 1509713 w 1852613"/>
                <a:gd name="connsiteY57" fmla="*/ 0 h 2266950"/>
                <a:gd name="connsiteX0dup0" fmla="*/ 1509713 w 1852613"/>
                <a:gd name="connsiteY0dup0" fmla="*/ 0 h 2266950"/>
                <a:gd name="connsiteX1dup0" fmla="*/ 1638300 w 1852613"/>
                <a:gd name="connsiteY1dup0" fmla="*/ 57150 h 2266950"/>
                <a:gd name="connsiteX2dup0" fmla="*/ 1462088 w 1852613"/>
                <a:gd name="connsiteY2dup0" fmla="*/ 352425 h 2266950"/>
                <a:gd name="connsiteX3dup0" fmla="*/ 1600200 w 1852613"/>
                <a:gd name="connsiteY3dup0" fmla="*/ 457200 h 2266950"/>
                <a:gd name="connsiteX4dup0" fmla="*/ 1671638 w 1852613"/>
                <a:gd name="connsiteY4dup0" fmla="*/ 428625 h 2266950"/>
                <a:gd name="connsiteX5dup0" fmla="*/ 1743075 w 1852613"/>
                <a:gd name="connsiteY5dup0" fmla="*/ 509588 h 2266950"/>
                <a:gd name="connsiteX6dup0" fmla="*/ 1852613 w 1852613"/>
                <a:gd name="connsiteY6dup0" fmla="*/ 557213 h 2266950"/>
                <a:gd name="connsiteX7dup0" fmla="*/ 1800225 w 1852613"/>
                <a:gd name="connsiteY7dup0" fmla="*/ 604838 h 2266950"/>
                <a:gd name="connsiteX8dup0" fmla="*/ 1685925 w 1852613"/>
                <a:gd name="connsiteY8dup0" fmla="*/ 609600 h 2266950"/>
                <a:gd name="connsiteX9dup0" fmla="*/ 1638300 w 1852613"/>
                <a:gd name="connsiteY9dup0" fmla="*/ 704850 h 2266950"/>
                <a:gd name="connsiteX10dup0" fmla="*/ 1595438 w 1852613"/>
                <a:gd name="connsiteY10dup0" fmla="*/ 809625 h 2266950"/>
                <a:gd name="connsiteX11dup0" fmla="*/ 1633538 w 1852613"/>
                <a:gd name="connsiteY11dup0" fmla="*/ 857250 h 2266950"/>
                <a:gd name="connsiteX12dup0" fmla="*/ 1790700 w 1852613"/>
                <a:gd name="connsiteY12dup0" fmla="*/ 890588 h 2266950"/>
                <a:gd name="connsiteX13dup0" fmla="*/ 1747838 w 1852613"/>
                <a:gd name="connsiteY13dup0" fmla="*/ 966788 h 2266950"/>
                <a:gd name="connsiteX14dup0" fmla="*/ 1681163 w 1852613"/>
                <a:gd name="connsiteY14dup0" fmla="*/ 966788 h 2266950"/>
                <a:gd name="connsiteX15dup0" fmla="*/ 1638300 w 1852613"/>
                <a:gd name="connsiteY15dup0" fmla="*/ 942975 h 2266950"/>
                <a:gd name="connsiteX16dup0" fmla="*/ 1590675 w 1852613"/>
                <a:gd name="connsiteY16dup0" fmla="*/ 985838 h 2266950"/>
                <a:gd name="connsiteX17dup0" fmla="*/ 1585913 w 1852613"/>
                <a:gd name="connsiteY17dup0" fmla="*/ 1143000 h 2266950"/>
                <a:gd name="connsiteX18dup0" fmla="*/ 1528763 w 1852613"/>
                <a:gd name="connsiteY18dup0" fmla="*/ 1247775 h 2266950"/>
                <a:gd name="connsiteX19dup0" fmla="*/ 1485900 w 1852613"/>
                <a:gd name="connsiteY19dup0" fmla="*/ 1352550 h 2266950"/>
                <a:gd name="connsiteX20dup0" fmla="*/ 1404938 w 1852613"/>
                <a:gd name="connsiteY20dup0" fmla="*/ 1371600 h 2266950"/>
                <a:gd name="connsiteX21dup0" fmla="*/ 1281113 w 1852613"/>
                <a:gd name="connsiteY21dup0" fmla="*/ 1381125 h 2266950"/>
                <a:gd name="connsiteX22dup0" fmla="*/ 1214438 w 1852613"/>
                <a:gd name="connsiteY22dup0" fmla="*/ 1428750 h 2266950"/>
                <a:gd name="connsiteX23dup0" fmla="*/ 1147763 w 1852613"/>
                <a:gd name="connsiteY23dup0" fmla="*/ 1457325 h 2266950"/>
                <a:gd name="connsiteX24dup0" fmla="*/ 1166813 w 1852613"/>
                <a:gd name="connsiteY24dup0" fmla="*/ 1609725 h 2266950"/>
                <a:gd name="connsiteX25dup0" fmla="*/ 1166813 w 1852613"/>
                <a:gd name="connsiteY25dup0" fmla="*/ 1676400 h 2266950"/>
                <a:gd name="connsiteX26dup0" fmla="*/ 1171575 w 1852613"/>
                <a:gd name="connsiteY26dup0" fmla="*/ 1738313 h 2266950"/>
                <a:gd name="connsiteX27dup0" fmla="*/ 1147763 w 1852613"/>
                <a:gd name="connsiteY27dup0" fmla="*/ 1795463 h 2266950"/>
                <a:gd name="connsiteX28dup0" fmla="*/ 1057275 w 1852613"/>
                <a:gd name="connsiteY28dup0" fmla="*/ 1828800 h 2266950"/>
                <a:gd name="connsiteX29dup0" fmla="*/ 1014413 w 1852613"/>
                <a:gd name="connsiteY29dup0" fmla="*/ 1862138 h 2266950"/>
                <a:gd name="connsiteX30dup0" fmla="*/ 981075 w 1852613"/>
                <a:gd name="connsiteY30dup0" fmla="*/ 1885950 h 2266950"/>
                <a:gd name="connsiteX31dup0" fmla="*/ 981075 w 1852613"/>
                <a:gd name="connsiteY31dup0" fmla="*/ 1885950 h 2266950"/>
                <a:gd name="connsiteX32dup0" fmla="*/ 947738 w 1852613"/>
                <a:gd name="connsiteY32dup0" fmla="*/ 2028825 h 2266950"/>
                <a:gd name="connsiteX33dup0" fmla="*/ 966788 w 1852613"/>
                <a:gd name="connsiteY33dup0" fmla="*/ 2166938 h 2266950"/>
                <a:gd name="connsiteX34dup0" fmla="*/ 857250 w 1852613"/>
                <a:gd name="connsiteY34dup0" fmla="*/ 2233613 h 2266950"/>
                <a:gd name="connsiteX35dup0" fmla="*/ 795338 w 1852613"/>
                <a:gd name="connsiteY35dup0" fmla="*/ 2266950 h 2266950"/>
                <a:gd name="connsiteX36dup0" fmla="*/ 742950 w 1852613"/>
                <a:gd name="connsiteY36dup0" fmla="*/ 2214563 h 2266950"/>
                <a:gd name="connsiteX37dup0" fmla="*/ 600075 w 1852613"/>
                <a:gd name="connsiteY37dup0" fmla="*/ 1985963 h 2266950"/>
                <a:gd name="connsiteX38dup0" fmla="*/ 471488 w 1852613"/>
                <a:gd name="connsiteY38dup0" fmla="*/ 1966913 h 2266950"/>
                <a:gd name="connsiteX39dup0" fmla="*/ 442913 w 1852613"/>
                <a:gd name="connsiteY39dup0" fmla="*/ 1933575 h 2266950"/>
                <a:gd name="connsiteX40dup0" fmla="*/ 438150 w 1852613"/>
                <a:gd name="connsiteY40dup0" fmla="*/ 1919288 h 2266950"/>
                <a:gd name="connsiteX41dup0" fmla="*/ 342900 w 1852613"/>
                <a:gd name="connsiteY41dup0" fmla="*/ 1809750 h 2266950"/>
                <a:gd name="connsiteX42dup0" fmla="*/ 185738 w 1852613"/>
                <a:gd name="connsiteY42dup0" fmla="*/ 1804988 h 2266950"/>
                <a:gd name="connsiteX43dup0" fmla="*/ 33338 w 1852613"/>
                <a:gd name="connsiteY43dup0" fmla="*/ 1704975 h 2266950"/>
                <a:gd name="connsiteX44dup0" fmla="*/ 0 w 1852613"/>
                <a:gd name="connsiteY44dup0" fmla="*/ 1433513 h 2266950"/>
                <a:gd name="connsiteX45dup0" fmla="*/ 161925 w 1852613"/>
                <a:gd name="connsiteY45dup0" fmla="*/ 1271588 h 2266950"/>
                <a:gd name="connsiteX46dup0" fmla="*/ 228600 w 1852613"/>
                <a:gd name="connsiteY46dup0" fmla="*/ 1000125 h 2266950"/>
                <a:gd name="connsiteX47dup0" fmla="*/ 80963 w 1852613"/>
                <a:gd name="connsiteY47dup0" fmla="*/ 747713 h 2266950"/>
                <a:gd name="connsiteX48dup0" fmla="*/ 166688 w 1852613"/>
                <a:gd name="connsiteY48dup0" fmla="*/ 595313 h 2266950"/>
                <a:gd name="connsiteX49dup0" fmla="*/ 414338 w 1852613"/>
                <a:gd name="connsiteY49dup0" fmla="*/ 552450 h 2266950"/>
                <a:gd name="connsiteX50dup0" fmla="*/ 533400 w 1852613"/>
                <a:gd name="connsiteY50dup0" fmla="*/ 519113 h 2266950"/>
                <a:gd name="connsiteX51dup0" fmla="*/ 714375 w 1852613"/>
                <a:gd name="connsiteY51dup0" fmla="*/ 481013 h 2266950"/>
                <a:gd name="connsiteX52dup0" fmla="*/ 828675 w 1852613"/>
                <a:gd name="connsiteY52dup0" fmla="*/ 438150 h 2266950"/>
                <a:gd name="connsiteX53dup0" fmla="*/ 1042988 w 1852613"/>
                <a:gd name="connsiteY53dup0" fmla="*/ 344488 h 2266950"/>
                <a:gd name="connsiteX54dup0" fmla="*/ 1176338 w 1852613"/>
                <a:gd name="connsiteY54dup0" fmla="*/ 276225 h 2266950"/>
                <a:gd name="connsiteX55dup0" fmla="*/ 1366838 w 1852613"/>
                <a:gd name="connsiteY55dup0" fmla="*/ 138113 h 2266950"/>
                <a:gd name="connsiteX56dup0" fmla="*/ 1471613 w 1852613"/>
                <a:gd name="connsiteY56dup0" fmla="*/ 57150 h 2266950"/>
                <a:gd name="connsiteX57dup0" fmla="*/ 1509713 w 1852613"/>
                <a:gd name="connsiteY57dup0" fmla="*/ 0 h 2266950"/>
                <a:gd name="connsiteX0dup0dup1" fmla="*/ 1509713 w 1852613"/>
                <a:gd name="connsiteY0dup0dup1" fmla="*/ 0 h 2266950"/>
                <a:gd name="connsiteX1dup0dup1" fmla="*/ 1638300 w 1852613"/>
                <a:gd name="connsiteY1dup0dup1" fmla="*/ 57150 h 2266950"/>
                <a:gd name="connsiteX2dup0dup1" fmla="*/ 1462088 w 1852613"/>
                <a:gd name="connsiteY2dup0dup1" fmla="*/ 352425 h 2266950"/>
                <a:gd name="connsiteX3dup0dup1" fmla="*/ 1600200 w 1852613"/>
                <a:gd name="connsiteY3dup0dup1" fmla="*/ 457200 h 2266950"/>
                <a:gd name="connsiteX4dup0dup1" fmla="*/ 1671638 w 1852613"/>
                <a:gd name="connsiteY4dup0dup1" fmla="*/ 428625 h 2266950"/>
                <a:gd name="connsiteX5dup0dup1" fmla="*/ 1743075 w 1852613"/>
                <a:gd name="connsiteY5dup0dup1" fmla="*/ 509588 h 2266950"/>
                <a:gd name="connsiteX6dup0dup1" fmla="*/ 1852613 w 1852613"/>
                <a:gd name="connsiteY6dup0dup1" fmla="*/ 557213 h 2266950"/>
                <a:gd name="connsiteX7dup0dup1" fmla="*/ 1800225 w 1852613"/>
                <a:gd name="connsiteY7dup0dup1" fmla="*/ 604838 h 2266950"/>
                <a:gd name="connsiteX8dup0dup1" fmla="*/ 1685925 w 1852613"/>
                <a:gd name="connsiteY8dup0dup1" fmla="*/ 609600 h 2266950"/>
                <a:gd name="connsiteX9dup0dup1" fmla="*/ 1638300 w 1852613"/>
                <a:gd name="connsiteY9dup0dup1" fmla="*/ 704850 h 2266950"/>
                <a:gd name="connsiteX10dup0dup1" fmla="*/ 1595438 w 1852613"/>
                <a:gd name="connsiteY10dup0dup1" fmla="*/ 809625 h 2266950"/>
                <a:gd name="connsiteX11dup0dup1" fmla="*/ 1633538 w 1852613"/>
                <a:gd name="connsiteY11dup0dup1" fmla="*/ 857250 h 2266950"/>
                <a:gd name="connsiteX12dup0dup1" fmla="*/ 1790700 w 1852613"/>
                <a:gd name="connsiteY12dup0dup1" fmla="*/ 890588 h 2266950"/>
                <a:gd name="connsiteX13dup0dup1" fmla="*/ 1747838 w 1852613"/>
                <a:gd name="connsiteY13dup0dup1" fmla="*/ 966788 h 2266950"/>
                <a:gd name="connsiteX14dup0dup1" fmla="*/ 1681163 w 1852613"/>
                <a:gd name="connsiteY14dup0dup1" fmla="*/ 966788 h 2266950"/>
                <a:gd name="connsiteX15dup0dup1" fmla="*/ 1638300 w 1852613"/>
                <a:gd name="connsiteY15dup0dup1" fmla="*/ 942975 h 2266950"/>
                <a:gd name="connsiteX16dup0dup1" fmla="*/ 1590675 w 1852613"/>
                <a:gd name="connsiteY16dup0dup1" fmla="*/ 985838 h 2266950"/>
                <a:gd name="connsiteX17dup0dup1" fmla="*/ 1585913 w 1852613"/>
                <a:gd name="connsiteY17dup0dup1" fmla="*/ 1143000 h 2266950"/>
                <a:gd name="connsiteX18dup0dup1" fmla="*/ 1528763 w 1852613"/>
                <a:gd name="connsiteY18dup0dup1" fmla="*/ 1247775 h 2266950"/>
                <a:gd name="connsiteX19dup0dup1" fmla="*/ 1485900 w 1852613"/>
                <a:gd name="connsiteY19dup0dup1" fmla="*/ 1352550 h 2266950"/>
                <a:gd name="connsiteX20dup0dup1" fmla="*/ 1404938 w 1852613"/>
                <a:gd name="connsiteY20dup0dup1" fmla="*/ 1371600 h 2266950"/>
                <a:gd name="connsiteX21dup0dup1" fmla="*/ 1281113 w 1852613"/>
                <a:gd name="connsiteY21dup0dup1" fmla="*/ 1381125 h 2266950"/>
                <a:gd name="connsiteX22dup0dup1" fmla="*/ 1214438 w 1852613"/>
                <a:gd name="connsiteY22dup0dup1" fmla="*/ 1428750 h 2266950"/>
                <a:gd name="connsiteX23dup0dup1" fmla="*/ 1147763 w 1852613"/>
                <a:gd name="connsiteY23dup0dup1" fmla="*/ 1457325 h 2266950"/>
                <a:gd name="connsiteX24dup0dup1" fmla="*/ 1166813 w 1852613"/>
                <a:gd name="connsiteY24dup0dup1" fmla="*/ 1609725 h 2266950"/>
                <a:gd name="connsiteX25dup0dup1" fmla="*/ 1166813 w 1852613"/>
                <a:gd name="connsiteY25dup0dup1" fmla="*/ 1676400 h 2266950"/>
                <a:gd name="connsiteX26dup0dup1" fmla="*/ 1171575 w 1852613"/>
                <a:gd name="connsiteY26dup0dup1" fmla="*/ 1738313 h 2266950"/>
                <a:gd name="connsiteX27dup0dup1" fmla="*/ 1147763 w 1852613"/>
                <a:gd name="connsiteY27dup0dup1" fmla="*/ 1795463 h 2266950"/>
                <a:gd name="connsiteX28dup0dup1" fmla="*/ 1057275 w 1852613"/>
                <a:gd name="connsiteY28dup0dup1" fmla="*/ 1828800 h 2266950"/>
                <a:gd name="connsiteX29dup0dup1" fmla="*/ 1014413 w 1852613"/>
                <a:gd name="connsiteY29dup0dup1" fmla="*/ 1862138 h 2266950"/>
                <a:gd name="connsiteX30dup0dup1" fmla="*/ 981075 w 1852613"/>
                <a:gd name="connsiteY30dup0dup1" fmla="*/ 1885950 h 2266950"/>
                <a:gd name="connsiteX31dup0dup1" fmla="*/ 981075 w 1852613"/>
                <a:gd name="connsiteY31dup0dup1" fmla="*/ 1885950 h 2266950"/>
                <a:gd name="connsiteX32dup0dup1" fmla="*/ 947738 w 1852613"/>
                <a:gd name="connsiteY32dup0dup1" fmla="*/ 2028825 h 2266950"/>
                <a:gd name="connsiteX33dup0dup1" fmla="*/ 966788 w 1852613"/>
                <a:gd name="connsiteY33dup0dup1" fmla="*/ 2166938 h 2266950"/>
                <a:gd name="connsiteX34dup0dup1" fmla="*/ 857250 w 1852613"/>
                <a:gd name="connsiteY34dup0dup1" fmla="*/ 2233613 h 2266950"/>
                <a:gd name="connsiteX35dup0dup1" fmla="*/ 795338 w 1852613"/>
                <a:gd name="connsiteY35dup0dup1" fmla="*/ 2266950 h 2266950"/>
                <a:gd name="connsiteX36dup0dup1" fmla="*/ 742950 w 1852613"/>
                <a:gd name="connsiteY36dup0dup1" fmla="*/ 2214563 h 2266950"/>
                <a:gd name="connsiteX37dup0dup1" fmla="*/ 600075 w 1852613"/>
                <a:gd name="connsiteY37dup0dup1" fmla="*/ 1985963 h 2266950"/>
                <a:gd name="connsiteX38dup0dup1" fmla="*/ 471488 w 1852613"/>
                <a:gd name="connsiteY38dup0dup1" fmla="*/ 1966913 h 2266950"/>
                <a:gd name="connsiteX39dup0dup1" fmla="*/ 442913 w 1852613"/>
                <a:gd name="connsiteY39dup0dup1" fmla="*/ 1933575 h 2266950"/>
                <a:gd name="connsiteX40dup0dup1" fmla="*/ 438150 w 1852613"/>
                <a:gd name="connsiteY40dup0dup1" fmla="*/ 1919288 h 2266950"/>
                <a:gd name="connsiteX41dup0dup1" fmla="*/ 342900 w 1852613"/>
                <a:gd name="connsiteY41dup0dup1" fmla="*/ 1809750 h 2266950"/>
                <a:gd name="connsiteX42dup0dup1" fmla="*/ 185738 w 1852613"/>
                <a:gd name="connsiteY42dup0dup1" fmla="*/ 1804988 h 2266950"/>
                <a:gd name="connsiteX43dup0dup1" fmla="*/ 33338 w 1852613"/>
                <a:gd name="connsiteY43dup0dup1" fmla="*/ 1704975 h 2266950"/>
                <a:gd name="connsiteX44dup0dup1" fmla="*/ 0 w 1852613"/>
                <a:gd name="connsiteY44dup0dup1" fmla="*/ 1433513 h 2266950"/>
                <a:gd name="connsiteX45dup0dup1" fmla="*/ 161925 w 1852613"/>
                <a:gd name="connsiteY45dup0dup1" fmla="*/ 1271588 h 2266950"/>
                <a:gd name="connsiteX46dup0dup1" fmla="*/ 228600 w 1852613"/>
                <a:gd name="connsiteY46dup0dup1" fmla="*/ 1000125 h 2266950"/>
                <a:gd name="connsiteX47dup0dup1" fmla="*/ 80963 w 1852613"/>
                <a:gd name="connsiteY47dup0dup1" fmla="*/ 747713 h 2266950"/>
                <a:gd name="connsiteX48dup0dup1" fmla="*/ 166688 w 1852613"/>
                <a:gd name="connsiteY48dup0dup1" fmla="*/ 595313 h 2266950"/>
                <a:gd name="connsiteX49dup0dup1" fmla="*/ 414338 w 1852613"/>
                <a:gd name="connsiteY49dup0dup1" fmla="*/ 552450 h 2266950"/>
                <a:gd name="connsiteX50dup0dup1" fmla="*/ 533400 w 1852613"/>
                <a:gd name="connsiteY50dup0dup1" fmla="*/ 519113 h 2266950"/>
                <a:gd name="connsiteX51dup0dup1" fmla="*/ 714375 w 1852613"/>
                <a:gd name="connsiteY51dup0dup1" fmla="*/ 481013 h 2266950"/>
                <a:gd name="connsiteX52dup0dup1" fmla="*/ 815975 w 1852613"/>
                <a:gd name="connsiteY52dup0dup1" fmla="*/ 419100 h 2266950"/>
                <a:gd name="connsiteX53dup0dup1" fmla="*/ 1042988 w 1852613"/>
                <a:gd name="connsiteY53dup0dup1" fmla="*/ 344488 h 2266950"/>
                <a:gd name="connsiteX54dup0dup1" fmla="*/ 1176338 w 1852613"/>
                <a:gd name="connsiteY54dup0dup1" fmla="*/ 276225 h 2266950"/>
                <a:gd name="connsiteX55dup0dup1" fmla="*/ 1366838 w 1852613"/>
                <a:gd name="connsiteY55dup0dup1" fmla="*/ 138113 h 2266950"/>
                <a:gd name="connsiteX56dup0dup1" fmla="*/ 1471613 w 1852613"/>
                <a:gd name="connsiteY56dup0dup1" fmla="*/ 57150 h 2266950"/>
                <a:gd name="connsiteX57dup0dup1" fmla="*/ 1509713 w 1852613"/>
                <a:gd name="connsiteY57dup0dup1" fmla="*/ 0 h 2266950"/>
                <a:gd name="connsiteX0dup0dup1dup2" fmla="*/ 1509713 w 1852613"/>
                <a:gd name="connsiteY0dup0dup1dup2" fmla="*/ 0 h 2266950"/>
                <a:gd name="connsiteX1dup0dup1dup2" fmla="*/ 1638300 w 1852613"/>
                <a:gd name="connsiteY1dup0dup1dup2" fmla="*/ 57150 h 2266950"/>
                <a:gd name="connsiteX2dup0dup1dup2" fmla="*/ 1462088 w 1852613"/>
                <a:gd name="connsiteY2dup0dup1dup2" fmla="*/ 352425 h 2266950"/>
                <a:gd name="connsiteX3dup0dup1dup2" fmla="*/ 1600200 w 1852613"/>
                <a:gd name="connsiteY3dup0dup1dup2" fmla="*/ 457200 h 2266950"/>
                <a:gd name="connsiteX4dup0dup1dup2" fmla="*/ 1671638 w 1852613"/>
                <a:gd name="connsiteY4dup0dup1dup2" fmla="*/ 428625 h 2266950"/>
                <a:gd name="connsiteX5dup0dup1dup2" fmla="*/ 1743075 w 1852613"/>
                <a:gd name="connsiteY5dup0dup1dup2" fmla="*/ 509588 h 2266950"/>
                <a:gd name="connsiteX6dup0dup1dup2" fmla="*/ 1852613 w 1852613"/>
                <a:gd name="connsiteY6dup0dup1dup2" fmla="*/ 557213 h 2266950"/>
                <a:gd name="connsiteX7dup0dup1dup2" fmla="*/ 1800225 w 1852613"/>
                <a:gd name="connsiteY7dup0dup1dup2" fmla="*/ 604838 h 2266950"/>
                <a:gd name="connsiteX8dup0dup1dup2" fmla="*/ 1685925 w 1852613"/>
                <a:gd name="connsiteY8dup0dup1dup2" fmla="*/ 609600 h 2266950"/>
                <a:gd name="connsiteX9dup0dup1dup2" fmla="*/ 1638300 w 1852613"/>
                <a:gd name="connsiteY9dup0dup1dup2" fmla="*/ 704850 h 2266950"/>
                <a:gd name="connsiteX10dup0dup1dup2" fmla="*/ 1595438 w 1852613"/>
                <a:gd name="connsiteY10dup0dup1dup2" fmla="*/ 809625 h 2266950"/>
                <a:gd name="connsiteX11dup0dup1dup2" fmla="*/ 1633538 w 1852613"/>
                <a:gd name="connsiteY11dup0dup1dup2" fmla="*/ 857250 h 2266950"/>
                <a:gd name="connsiteX12dup0dup1dup2" fmla="*/ 1790700 w 1852613"/>
                <a:gd name="connsiteY12dup0dup1dup2" fmla="*/ 890588 h 2266950"/>
                <a:gd name="connsiteX13dup0dup1dup2" fmla="*/ 1747838 w 1852613"/>
                <a:gd name="connsiteY13dup0dup1dup2" fmla="*/ 966788 h 2266950"/>
                <a:gd name="connsiteX14dup0dup1dup2" fmla="*/ 1681163 w 1852613"/>
                <a:gd name="connsiteY14dup0dup1dup2" fmla="*/ 966788 h 2266950"/>
                <a:gd name="connsiteX15dup0dup1dup2" fmla="*/ 1638300 w 1852613"/>
                <a:gd name="connsiteY15dup0dup1dup2" fmla="*/ 942975 h 2266950"/>
                <a:gd name="connsiteX16dup0dup1dup2" fmla="*/ 1590675 w 1852613"/>
                <a:gd name="connsiteY16dup0dup1dup2" fmla="*/ 985838 h 2266950"/>
                <a:gd name="connsiteX17dup0dup1dup2" fmla="*/ 1585913 w 1852613"/>
                <a:gd name="connsiteY17dup0dup1dup2" fmla="*/ 1143000 h 2266950"/>
                <a:gd name="connsiteX18dup0dup1dup2" fmla="*/ 1528763 w 1852613"/>
                <a:gd name="connsiteY18dup0dup1dup2" fmla="*/ 1247775 h 2266950"/>
                <a:gd name="connsiteX19dup0dup1dup2" fmla="*/ 1485900 w 1852613"/>
                <a:gd name="connsiteY19dup0dup1dup2" fmla="*/ 1352550 h 2266950"/>
                <a:gd name="connsiteX20dup0dup1dup2" fmla="*/ 1404938 w 1852613"/>
                <a:gd name="connsiteY20dup0dup1dup2" fmla="*/ 1371600 h 2266950"/>
                <a:gd name="connsiteX21dup0dup1dup2" fmla="*/ 1281113 w 1852613"/>
                <a:gd name="connsiteY21dup0dup1dup2" fmla="*/ 1381125 h 2266950"/>
                <a:gd name="connsiteX22dup0dup1dup2" fmla="*/ 1214438 w 1852613"/>
                <a:gd name="connsiteY22dup0dup1dup2" fmla="*/ 1428750 h 2266950"/>
                <a:gd name="connsiteX23dup0dup1dup2" fmla="*/ 1147763 w 1852613"/>
                <a:gd name="connsiteY23dup0dup1dup2" fmla="*/ 1457325 h 2266950"/>
                <a:gd name="connsiteX24dup0dup1dup2" fmla="*/ 1166813 w 1852613"/>
                <a:gd name="connsiteY24dup0dup1dup2" fmla="*/ 1609725 h 2266950"/>
                <a:gd name="connsiteX25dup0dup1dup2" fmla="*/ 1166813 w 1852613"/>
                <a:gd name="connsiteY25dup0dup1dup2" fmla="*/ 1676400 h 2266950"/>
                <a:gd name="connsiteX26dup0dup1dup2" fmla="*/ 1171575 w 1852613"/>
                <a:gd name="connsiteY26dup0dup1dup2" fmla="*/ 1738313 h 2266950"/>
                <a:gd name="connsiteX27dup0dup1dup2" fmla="*/ 1147763 w 1852613"/>
                <a:gd name="connsiteY27dup0dup1dup2" fmla="*/ 1795463 h 2266950"/>
                <a:gd name="connsiteX28dup0dup1dup2" fmla="*/ 1057275 w 1852613"/>
                <a:gd name="connsiteY28dup0dup1dup2" fmla="*/ 1828800 h 2266950"/>
                <a:gd name="connsiteX29dup0dup1dup2" fmla="*/ 1014413 w 1852613"/>
                <a:gd name="connsiteY29dup0dup1dup2" fmla="*/ 1862138 h 2266950"/>
                <a:gd name="connsiteX30dup0dup1dup2" fmla="*/ 981075 w 1852613"/>
                <a:gd name="connsiteY30dup0dup1dup2" fmla="*/ 1885950 h 2266950"/>
                <a:gd name="connsiteX31dup0dup1dup2" fmla="*/ 981075 w 1852613"/>
                <a:gd name="connsiteY31dup0dup1dup2" fmla="*/ 1885950 h 2266950"/>
                <a:gd name="connsiteX32dup0dup1dup2" fmla="*/ 947738 w 1852613"/>
                <a:gd name="connsiteY32dup0dup1dup2" fmla="*/ 2028825 h 2266950"/>
                <a:gd name="connsiteX33dup0dup1dup2" fmla="*/ 966788 w 1852613"/>
                <a:gd name="connsiteY33dup0dup1dup2" fmla="*/ 2166938 h 2266950"/>
                <a:gd name="connsiteX34dup0dup1dup2" fmla="*/ 857250 w 1852613"/>
                <a:gd name="connsiteY34dup0dup1dup2" fmla="*/ 2233613 h 2266950"/>
                <a:gd name="connsiteX35dup0dup1dup2" fmla="*/ 795338 w 1852613"/>
                <a:gd name="connsiteY35dup0dup1dup2" fmla="*/ 2266950 h 2266950"/>
                <a:gd name="connsiteX36dup0dup1dup2" fmla="*/ 742950 w 1852613"/>
                <a:gd name="connsiteY36dup0dup1dup2" fmla="*/ 2214563 h 2266950"/>
                <a:gd name="connsiteX37dup0dup1dup2" fmla="*/ 600075 w 1852613"/>
                <a:gd name="connsiteY37dup0dup1dup2" fmla="*/ 1985963 h 2266950"/>
                <a:gd name="connsiteX38dup0dup1dup2" fmla="*/ 471488 w 1852613"/>
                <a:gd name="connsiteY38dup0dup1dup2" fmla="*/ 1966913 h 2266950"/>
                <a:gd name="connsiteX39dup0dup1dup2" fmla="*/ 442913 w 1852613"/>
                <a:gd name="connsiteY39dup0dup1dup2" fmla="*/ 1933575 h 2266950"/>
                <a:gd name="connsiteX40dup0dup1dup2" fmla="*/ 438150 w 1852613"/>
                <a:gd name="connsiteY40dup0dup1dup2" fmla="*/ 1919288 h 2266950"/>
                <a:gd name="connsiteX41dup0dup1dup2" fmla="*/ 342900 w 1852613"/>
                <a:gd name="connsiteY41dup0dup1dup2" fmla="*/ 1809750 h 2266950"/>
                <a:gd name="connsiteX42dup0dup1dup2" fmla="*/ 185738 w 1852613"/>
                <a:gd name="connsiteY42dup0dup1dup2" fmla="*/ 1804988 h 2266950"/>
                <a:gd name="connsiteX43dup0dup1dup2" fmla="*/ 33338 w 1852613"/>
                <a:gd name="connsiteY43dup0dup1dup2" fmla="*/ 1704975 h 2266950"/>
                <a:gd name="connsiteX44dup0dup1dup2" fmla="*/ 0 w 1852613"/>
                <a:gd name="connsiteY44dup0dup1dup2" fmla="*/ 1433513 h 2266950"/>
                <a:gd name="connsiteX45dup0dup1dup2" fmla="*/ 161925 w 1852613"/>
                <a:gd name="connsiteY45dup0dup1dup2" fmla="*/ 1271588 h 2266950"/>
                <a:gd name="connsiteX46dup0dup1dup2" fmla="*/ 228600 w 1852613"/>
                <a:gd name="connsiteY46dup0dup1dup2" fmla="*/ 1000125 h 2266950"/>
                <a:gd name="connsiteX47dup0dup1dup2" fmla="*/ 80963 w 1852613"/>
                <a:gd name="connsiteY47dup0dup1dup2" fmla="*/ 747713 h 2266950"/>
                <a:gd name="connsiteX48dup0dup1dup2" fmla="*/ 166688 w 1852613"/>
                <a:gd name="connsiteY48dup0dup1dup2" fmla="*/ 595313 h 2266950"/>
                <a:gd name="connsiteX49dup0dup1dup2" fmla="*/ 414338 w 1852613"/>
                <a:gd name="connsiteY49dup0dup1dup2" fmla="*/ 552450 h 2266950"/>
                <a:gd name="connsiteX50dup0dup1dup2" fmla="*/ 533400 w 1852613"/>
                <a:gd name="connsiteY50dup0dup1dup2" fmla="*/ 519113 h 2266950"/>
                <a:gd name="connsiteX51dup0dup1dup2" fmla="*/ 695325 w 1852613"/>
                <a:gd name="connsiteY51dup0dup1dup2" fmla="*/ 468313 h 2266950"/>
                <a:gd name="connsiteX52dup0dup1dup2" fmla="*/ 815975 w 1852613"/>
                <a:gd name="connsiteY52dup0dup1dup2" fmla="*/ 419100 h 2266950"/>
                <a:gd name="connsiteX53dup0dup1dup2" fmla="*/ 1042988 w 1852613"/>
                <a:gd name="connsiteY53dup0dup1dup2" fmla="*/ 344488 h 2266950"/>
                <a:gd name="connsiteX54dup0dup1dup2" fmla="*/ 1176338 w 1852613"/>
                <a:gd name="connsiteY54dup0dup1dup2" fmla="*/ 276225 h 2266950"/>
                <a:gd name="connsiteX55dup0dup1dup2" fmla="*/ 1366838 w 1852613"/>
                <a:gd name="connsiteY55dup0dup1dup2" fmla="*/ 138113 h 2266950"/>
                <a:gd name="connsiteX56dup0dup1dup2" fmla="*/ 1471613 w 1852613"/>
                <a:gd name="connsiteY56dup0dup1dup2" fmla="*/ 57150 h 2266950"/>
                <a:gd name="connsiteX57dup0dup1dup2" fmla="*/ 1509713 w 1852613"/>
                <a:gd name="connsiteY57dup0dup1dup2" fmla="*/ 0 h 2266950"/>
                <a:gd name="connsiteX0dup0dup1dup2dup3" fmla="*/ 1509713 w 1852613"/>
                <a:gd name="connsiteY0dup0dup1dup2dup3" fmla="*/ 0 h 2266950"/>
                <a:gd name="connsiteX1dup0dup1dup2dup3" fmla="*/ 1638300 w 1852613"/>
                <a:gd name="connsiteY1dup0dup1dup2dup3" fmla="*/ 57150 h 2266950"/>
                <a:gd name="connsiteX2dup0dup1dup2dup3" fmla="*/ 1462088 w 1852613"/>
                <a:gd name="connsiteY2dup0dup1dup2dup3" fmla="*/ 352425 h 2266950"/>
                <a:gd name="connsiteX3dup0dup1dup2dup3" fmla="*/ 1600200 w 1852613"/>
                <a:gd name="connsiteY3dup0dup1dup2dup3" fmla="*/ 457200 h 2266950"/>
                <a:gd name="connsiteX4dup0dup1dup2dup3" fmla="*/ 1671638 w 1852613"/>
                <a:gd name="connsiteY4dup0dup1dup2dup3" fmla="*/ 428625 h 2266950"/>
                <a:gd name="connsiteX5dup0dup1dup2dup3" fmla="*/ 1743075 w 1852613"/>
                <a:gd name="connsiteY5dup0dup1dup2dup3" fmla="*/ 509588 h 2266950"/>
                <a:gd name="connsiteX6dup0dup1dup2dup3" fmla="*/ 1852613 w 1852613"/>
                <a:gd name="connsiteY6dup0dup1dup2dup3" fmla="*/ 557213 h 2266950"/>
                <a:gd name="connsiteX7dup0dup1dup2dup3" fmla="*/ 1800225 w 1852613"/>
                <a:gd name="connsiteY7dup0dup1dup2dup3" fmla="*/ 604838 h 2266950"/>
                <a:gd name="connsiteX8dup0dup1dup2dup3" fmla="*/ 1685925 w 1852613"/>
                <a:gd name="connsiteY8dup0dup1dup2dup3" fmla="*/ 609600 h 2266950"/>
                <a:gd name="connsiteX9dup0dup1dup2dup3" fmla="*/ 1638300 w 1852613"/>
                <a:gd name="connsiteY9dup0dup1dup2dup3" fmla="*/ 704850 h 2266950"/>
                <a:gd name="connsiteX10dup0dup1dup2dup3" fmla="*/ 1595438 w 1852613"/>
                <a:gd name="connsiteY10dup0dup1dup2dup3" fmla="*/ 809625 h 2266950"/>
                <a:gd name="connsiteX11dup0dup1dup2dup3" fmla="*/ 1633538 w 1852613"/>
                <a:gd name="connsiteY11dup0dup1dup2dup3" fmla="*/ 857250 h 2266950"/>
                <a:gd name="connsiteX12dup0dup1dup2dup3" fmla="*/ 1790700 w 1852613"/>
                <a:gd name="connsiteY12dup0dup1dup2dup3" fmla="*/ 890588 h 2266950"/>
                <a:gd name="connsiteX13dup0dup1dup2dup3" fmla="*/ 1747838 w 1852613"/>
                <a:gd name="connsiteY13dup0dup1dup2dup3" fmla="*/ 966788 h 2266950"/>
                <a:gd name="connsiteX14dup0dup1dup2dup3" fmla="*/ 1681163 w 1852613"/>
                <a:gd name="connsiteY14dup0dup1dup2dup3" fmla="*/ 966788 h 2266950"/>
                <a:gd name="connsiteX15dup0dup1dup2dup3" fmla="*/ 1638300 w 1852613"/>
                <a:gd name="connsiteY15dup0dup1dup2dup3" fmla="*/ 942975 h 2266950"/>
                <a:gd name="connsiteX16dup0dup1dup2dup3" fmla="*/ 1590675 w 1852613"/>
                <a:gd name="connsiteY16dup0dup1dup2dup3" fmla="*/ 985838 h 2266950"/>
                <a:gd name="connsiteX17dup0dup1dup2dup3" fmla="*/ 1585913 w 1852613"/>
                <a:gd name="connsiteY17dup0dup1dup2dup3" fmla="*/ 1143000 h 2266950"/>
                <a:gd name="connsiteX18dup0dup1dup2dup3" fmla="*/ 1528763 w 1852613"/>
                <a:gd name="connsiteY18dup0dup1dup2dup3" fmla="*/ 1247775 h 2266950"/>
                <a:gd name="connsiteX19dup0dup1dup2dup3" fmla="*/ 1485900 w 1852613"/>
                <a:gd name="connsiteY19dup0dup1dup2dup3" fmla="*/ 1352550 h 2266950"/>
                <a:gd name="connsiteX20dup0dup1dup2dup3" fmla="*/ 1404938 w 1852613"/>
                <a:gd name="connsiteY20dup0dup1dup2dup3" fmla="*/ 1371600 h 2266950"/>
                <a:gd name="connsiteX21dup0dup1dup2dup3" fmla="*/ 1281113 w 1852613"/>
                <a:gd name="connsiteY21dup0dup1dup2dup3" fmla="*/ 1381125 h 2266950"/>
                <a:gd name="connsiteX22dup0dup1dup2dup3" fmla="*/ 1214438 w 1852613"/>
                <a:gd name="connsiteY22dup0dup1dup2dup3" fmla="*/ 1428750 h 2266950"/>
                <a:gd name="connsiteX23dup0dup1dup2dup3" fmla="*/ 1147763 w 1852613"/>
                <a:gd name="connsiteY23dup0dup1dup2dup3" fmla="*/ 1457325 h 2266950"/>
                <a:gd name="connsiteX24dup0dup1dup2dup3" fmla="*/ 1166813 w 1852613"/>
                <a:gd name="connsiteY24dup0dup1dup2dup3" fmla="*/ 1609725 h 2266950"/>
                <a:gd name="connsiteX25dup0dup1dup2dup3" fmla="*/ 1166813 w 1852613"/>
                <a:gd name="connsiteY25dup0dup1dup2dup3" fmla="*/ 1676400 h 2266950"/>
                <a:gd name="connsiteX26dup0dup1dup2dup3" fmla="*/ 1171575 w 1852613"/>
                <a:gd name="connsiteY26dup0dup1dup2dup3" fmla="*/ 1738313 h 2266950"/>
                <a:gd name="connsiteX27dup0dup1dup2dup3" fmla="*/ 1147763 w 1852613"/>
                <a:gd name="connsiteY27dup0dup1dup2dup3" fmla="*/ 1795463 h 2266950"/>
                <a:gd name="connsiteX28dup0dup1dup2dup3" fmla="*/ 1057275 w 1852613"/>
                <a:gd name="connsiteY28dup0dup1dup2dup3" fmla="*/ 1828800 h 2266950"/>
                <a:gd name="connsiteX29dup0dup1dup2dup3" fmla="*/ 1014413 w 1852613"/>
                <a:gd name="connsiteY29dup0dup1dup2dup3" fmla="*/ 1862138 h 2266950"/>
                <a:gd name="connsiteX30dup0dup1dup2dup3" fmla="*/ 981075 w 1852613"/>
                <a:gd name="connsiteY30dup0dup1dup2dup3" fmla="*/ 1885950 h 2266950"/>
                <a:gd name="connsiteX31dup0dup1dup2dup3" fmla="*/ 981075 w 1852613"/>
                <a:gd name="connsiteY31dup0dup1dup2dup3" fmla="*/ 1885950 h 2266950"/>
                <a:gd name="connsiteX32dup0dup1dup2dup3" fmla="*/ 947738 w 1852613"/>
                <a:gd name="connsiteY32dup0dup1dup2dup3" fmla="*/ 2028825 h 2266950"/>
                <a:gd name="connsiteX33dup0dup1dup2dup3" fmla="*/ 966788 w 1852613"/>
                <a:gd name="connsiteY33dup0dup1dup2dup3" fmla="*/ 2166938 h 2266950"/>
                <a:gd name="connsiteX34dup0dup1dup2dup3" fmla="*/ 857250 w 1852613"/>
                <a:gd name="connsiteY34dup0dup1dup2dup3" fmla="*/ 2233613 h 2266950"/>
                <a:gd name="connsiteX35dup0dup1dup2dup3" fmla="*/ 795338 w 1852613"/>
                <a:gd name="connsiteY35dup0dup1dup2dup3" fmla="*/ 2266950 h 2266950"/>
                <a:gd name="connsiteX36dup0dup1dup2dup3" fmla="*/ 742950 w 1852613"/>
                <a:gd name="connsiteY36dup0dup1dup2dup3" fmla="*/ 2214563 h 2266950"/>
                <a:gd name="connsiteX37dup0dup1dup2dup3" fmla="*/ 600075 w 1852613"/>
                <a:gd name="connsiteY37dup0dup1dup2dup3" fmla="*/ 1985963 h 2266950"/>
                <a:gd name="connsiteX38dup0dup1dup2dup3" fmla="*/ 471488 w 1852613"/>
                <a:gd name="connsiteY38dup0dup1dup2dup3" fmla="*/ 1966913 h 2266950"/>
                <a:gd name="connsiteX39dup0dup1dup2dup3" fmla="*/ 442913 w 1852613"/>
                <a:gd name="connsiteY39dup0dup1dup2dup3" fmla="*/ 1933575 h 2266950"/>
                <a:gd name="connsiteX40dup0dup1dup2dup3" fmla="*/ 438150 w 1852613"/>
                <a:gd name="connsiteY40dup0dup1dup2dup3" fmla="*/ 1919288 h 2266950"/>
                <a:gd name="connsiteX41dup0dup1dup2dup3" fmla="*/ 342900 w 1852613"/>
                <a:gd name="connsiteY41dup0dup1dup2dup3" fmla="*/ 1809750 h 2266950"/>
                <a:gd name="connsiteX42dup0dup1dup2dup3" fmla="*/ 185738 w 1852613"/>
                <a:gd name="connsiteY42dup0dup1dup2dup3" fmla="*/ 1804988 h 2266950"/>
                <a:gd name="connsiteX43dup0dup1dup2dup3" fmla="*/ 33338 w 1852613"/>
                <a:gd name="connsiteY43dup0dup1dup2dup3" fmla="*/ 1704975 h 2266950"/>
                <a:gd name="connsiteX44dup0dup1dup2dup3" fmla="*/ 0 w 1852613"/>
                <a:gd name="connsiteY44dup0dup1dup2dup3" fmla="*/ 1433513 h 2266950"/>
                <a:gd name="connsiteX45dup0dup1dup2dup3" fmla="*/ 161925 w 1852613"/>
                <a:gd name="connsiteY45dup0dup1dup2dup3" fmla="*/ 1271588 h 2266950"/>
                <a:gd name="connsiteX46dup0dup1dup2dup3" fmla="*/ 228600 w 1852613"/>
                <a:gd name="connsiteY46dup0dup1dup2dup3" fmla="*/ 1000125 h 2266950"/>
                <a:gd name="connsiteX47dup0dup1dup2dup3" fmla="*/ 68263 w 1852613"/>
                <a:gd name="connsiteY47dup0dup1dup2dup3" fmla="*/ 766763 h 2266950"/>
                <a:gd name="connsiteX48dup0dup1dup2dup3" fmla="*/ 166688 w 1852613"/>
                <a:gd name="connsiteY48dup0dup1dup2dup3" fmla="*/ 595313 h 2266950"/>
                <a:gd name="connsiteX49dup0dup1dup2dup3" fmla="*/ 414338 w 1852613"/>
                <a:gd name="connsiteY49dup0dup1dup2dup3" fmla="*/ 552450 h 2266950"/>
                <a:gd name="connsiteX50dup0dup1dup2dup3" fmla="*/ 533400 w 1852613"/>
                <a:gd name="connsiteY50dup0dup1dup2dup3" fmla="*/ 519113 h 2266950"/>
                <a:gd name="connsiteX51dup0dup1dup2dup3" fmla="*/ 695325 w 1852613"/>
                <a:gd name="connsiteY51dup0dup1dup2dup3" fmla="*/ 468313 h 2266950"/>
                <a:gd name="connsiteX52dup0dup1dup2dup3" fmla="*/ 815975 w 1852613"/>
                <a:gd name="connsiteY52dup0dup1dup2dup3" fmla="*/ 419100 h 2266950"/>
                <a:gd name="connsiteX53dup0dup1dup2dup3" fmla="*/ 1042988 w 1852613"/>
                <a:gd name="connsiteY53dup0dup1dup2dup3" fmla="*/ 344488 h 2266950"/>
                <a:gd name="connsiteX54dup0dup1dup2dup3" fmla="*/ 1176338 w 1852613"/>
                <a:gd name="connsiteY54dup0dup1dup2dup3" fmla="*/ 276225 h 2266950"/>
                <a:gd name="connsiteX55dup0dup1dup2dup3" fmla="*/ 1366838 w 1852613"/>
                <a:gd name="connsiteY55dup0dup1dup2dup3" fmla="*/ 138113 h 2266950"/>
                <a:gd name="connsiteX56dup0dup1dup2dup3" fmla="*/ 1471613 w 1852613"/>
                <a:gd name="connsiteY56dup0dup1dup2dup3" fmla="*/ 57150 h 2266950"/>
                <a:gd name="connsiteX57dup0dup1dup2dup3" fmla="*/ 1509713 w 1852613"/>
                <a:gd name="connsiteY57dup0dup1dup2dup3" fmla="*/ 0 h 2266950"/>
              </a:gd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 ang="0">
                  <a:pos x="connsiteX33dup0dup1dup2dup3" y="connsiteY33dup0dup1dup2dup3"/>
                </a:cxn>
                <a:cxn ang="0">
                  <a:pos x="connsiteX34dup0dup1dup2dup3" y="connsiteY34dup0dup1dup2dup3"/>
                </a:cxn>
                <a:cxn ang="0">
                  <a:pos x="connsiteX35dup0dup1dup2dup3" y="connsiteY35dup0dup1dup2dup3"/>
                </a:cxn>
                <a:cxn ang="0">
                  <a:pos x="connsiteX36dup0dup1dup2dup3" y="connsiteY36dup0dup1dup2dup3"/>
                </a:cxn>
                <a:cxn ang="0">
                  <a:pos x="connsiteX37dup0dup1dup2dup3" y="connsiteY37dup0dup1dup2dup3"/>
                </a:cxn>
                <a:cxn ang="0">
                  <a:pos x="connsiteX38dup0dup1dup2dup3" y="connsiteY38dup0dup1dup2dup3"/>
                </a:cxn>
                <a:cxn ang="0">
                  <a:pos x="connsiteX39dup0dup1dup2dup3" y="connsiteY39dup0dup1dup2dup3"/>
                </a:cxn>
                <a:cxn ang="0">
                  <a:pos x="connsiteX40dup0dup1dup2dup3" y="connsiteY40dup0dup1dup2dup3"/>
                </a:cxn>
                <a:cxn ang="0">
                  <a:pos x="connsiteX41dup0dup1dup2dup3" y="connsiteY41dup0dup1dup2dup3"/>
                </a:cxn>
                <a:cxn ang="0">
                  <a:pos x="connsiteX42dup0dup1dup2dup3" y="connsiteY42dup0dup1dup2dup3"/>
                </a:cxn>
                <a:cxn ang="0">
                  <a:pos x="connsiteX43dup0dup1dup2dup3" y="connsiteY43dup0dup1dup2dup3"/>
                </a:cxn>
                <a:cxn ang="0">
                  <a:pos x="connsiteX44dup0dup1dup2dup3" y="connsiteY44dup0dup1dup2dup3"/>
                </a:cxn>
                <a:cxn ang="0">
                  <a:pos x="connsiteX45dup0dup1dup2dup3" y="connsiteY45dup0dup1dup2dup3"/>
                </a:cxn>
                <a:cxn ang="0">
                  <a:pos x="connsiteX46dup0dup1dup2dup3" y="connsiteY46dup0dup1dup2dup3"/>
                </a:cxn>
                <a:cxn ang="0">
                  <a:pos x="connsiteX47dup0dup1dup2dup3" y="connsiteY47dup0dup1dup2dup3"/>
                </a:cxn>
                <a:cxn ang="0">
                  <a:pos x="connsiteX48dup0dup1dup2dup3" y="connsiteY48dup0dup1dup2dup3"/>
                </a:cxn>
                <a:cxn ang="0">
                  <a:pos x="connsiteX49dup0dup1dup2dup3" y="connsiteY49dup0dup1dup2dup3"/>
                </a:cxn>
                <a:cxn ang="0">
                  <a:pos x="connsiteX50dup0dup1dup2dup3" y="connsiteY50dup0dup1dup2dup3"/>
                </a:cxn>
                <a:cxn ang="0">
                  <a:pos x="connsiteX51dup0dup1dup2dup3" y="connsiteY51dup0dup1dup2dup3"/>
                </a:cxn>
                <a:cxn ang="0">
                  <a:pos x="connsiteX52dup0dup1dup2dup3" y="connsiteY52dup0dup1dup2dup3"/>
                </a:cxn>
                <a:cxn ang="0">
                  <a:pos x="connsiteX53dup0dup1dup2dup3" y="connsiteY53dup0dup1dup2dup3"/>
                </a:cxn>
                <a:cxn ang="0">
                  <a:pos x="connsiteX54dup0dup1dup2dup3" y="connsiteY54dup0dup1dup2dup3"/>
                </a:cxn>
                <a:cxn ang="0">
                  <a:pos x="connsiteX55dup0dup1dup2dup3" y="connsiteY55dup0dup1dup2dup3"/>
                </a:cxn>
                <a:cxn ang="0">
                  <a:pos x="connsiteX56dup0dup1dup2dup3" y="connsiteY56dup0dup1dup2dup3"/>
                </a:cxn>
                <a:cxn ang="0">
                  <a:pos x="connsiteX57dup0dup1dup2dup3" y="connsiteY57dup0dup1dup2dup3"/>
                </a:cxn>
              </a:cxnLst>
              <a:rect l="l" t="t" r="r" b="b"/>
              <a:pathLst>
                <a:path w="1852613" h="2266950">
                  <a:moveTo>
                    <a:pt x="1509713" y="0"/>
                  </a:moveTo>
                  <a:lnTo>
                    <a:pt x="1638300" y="57150"/>
                  </a:lnTo>
                  <a:lnTo>
                    <a:pt x="1462088" y="352425"/>
                  </a:lnTo>
                  <a:lnTo>
                    <a:pt x="1600200" y="457200"/>
                  </a:lnTo>
                  <a:lnTo>
                    <a:pt x="1671638" y="428625"/>
                  </a:lnTo>
                  <a:lnTo>
                    <a:pt x="1743075" y="509588"/>
                  </a:lnTo>
                  <a:lnTo>
                    <a:pt x="1852613" y="557213"/>
                  </a:lnTo>
                  <a:lnTo>
                    <a:pt x="1800225" y="604838"/>
                  </a:lnTo>
                  <a:lnTo>
                    <a:pt x="1685925" y="609600"/>
                  </a:lnTo>
                  <a:lnTo>
                    <a:pt x="1638300" y="704850"/>
                  </a:lnTo>
                  <a:lnTo>
                    <a:pt x="1595438" y="809625"/>
                  </a:lnTo>
                  <a:lnTo>
                    <a:pt x="1633538" y="857250"/>
                  </a:lnTo>
                  <a:lnTo>
                    <a:pt x="1790700" y="890588"/>
                  </a:lnTo>
                  <a:lnTo>
                    <a:pt x="1747838" y="966788"/>
                  </a:lnTo>
                  <a:lnTo>
                    <a:pt x="1681163" y="966788"/>
                  </a:lnTo>
                  <a:lnTo>
                    <a:pt x="1638300" y="942975"/>
                  </a:lnTo>
                  <a:lnTo>
                    <a:pt x="1590675" y="985838"/>
                  </a:lnTo>
                  <a:lnTo>
                    <a:pt x="1585913" y="1143000"/>
                  </a:lnTo>
                  <a:lnTo>
                    <a:pt x="1528763" y="1247775"/>
                  </a:lnTo>
                  <a:lnTo>
                    <a:pt x="1485900" y="1352550"/>
                  </a:lnTo>
                  <a:lnTo>
                    <a:pt x="1404938" y="1371600"/>
                  </a:lnTo>
                  <a:lnTo>
                    <a:pt x="1281113" y="1381125"/>
                  </a:lnTo>
                  <a:lnTo>
                    <a:pt x="1214438" y="1428750"/>
                  </a:lnTo>
                  <a:lnTo>
                    <a:pt x="1147763" y="1457325"/>
                  </a:lnTo>
                  <a:lnTo>
                    <a:pt x="1166813" y="1609725"/>
                  </a:lnTo>
                  <a:lnTo>
                    <a:pt x="1166813" y="1676400"/>
                  </a:lnTo>
                  <a:lnTo>
                    <a:pt x="1171575" y="1738313"/>
                  </a:lnTo>
                  <a:lnTo>
                    <a:pt x="1147763" y="1795463"/>
                  </a:lnTo>
                  <a:lnTo>
                    <a:pt x="1057275" y="1828800"/>
                  </a:lnTo>
                  <a:lnTo>
                    <a:pt x="1014413" y="1862138"/>
                  </a:lnTo>
                  <a:lnTo>
                    <a:pt x="981075" y="1885950"/>
                  </a:lnTo>
                  <a:lnTo>
                    <a:pt x="981075" y="1885950"/>
                  </a:lnTo>
                  <a:lnTo>
                    <a:pt x="947738" y="2028825"/>
                  </a:lnTo>
                  <a:lnTo>
                    <a:pt x="966788" y="2166938"/>
                  </a:lnTo>
                  <a:lnTo>
                    <a:pt x="857250" y="2233613"/>
                  </a:lnTo>
                  <a:lnTo>
                    <a:pt x="795338" y="2266950"/>
                  </a:lnTo>
                  <a:lnTo>
                    <a:pt x="742950" y="2214563"/>
                  </a:lnTo>
                  <a:lnTo>
                    <a:pt x="600075" y="1985963"/>
                  </a:lnTo>
                  <a:lnTo>
                    <a:pt x="471488" y="1966913"/>
                  </a:lnTo>
                  <a:cubicBezTo>
                    <a:pt x="461963" y="1955800"/>
                    <a:pt x="451306" y="1945565"/>
                    <a:pt x="442913" y="1933575"/>
                  </a:cubicBezTo>
                  <a:cubicBezTo>
                    <a:pt x="440034" y="1929462"/>
                    <a:pt x="438150" y="1919288"/>
                    <a:pt x="438150" y="1919288"/>
                  </a:cubicBezTo>
                  <a:lnTo>
                    <a:pt x="342900" y="1809750"/>
                  </a:lnTo>
                  <a:lnTo>
                    <a:pt x="185738" y="1804988"/>
                  </a:lnTo>
                  <a:lnTo>
                    <a:pt x="33338" y="1704975"/>
                  </a:lnTo>
                  <a:lnTo>
                    <a:pt x="0" y="1433513"/>
                  </a:lnTo>
                  <a:lnTo>
                    <a:pt x="161925" y="1271588"/>
                  </a:lnTo>
                  <a:lnTo>
                    <a:pt x="228600" y="1000125"/>
                  </a:lnTo>
                  <a:lnTo>
                    <a:pt x="68263" y="766763"/>
                  </a:lnTo>
                  <a:lnTo>
                    <a:pt x="166688" y="595313"/>
                  </a:lnTo>
                  <a:lnTo>
                    <a:pt x="414338" y="552450"/>
                  </a:lnTo>
                  <a:lnTo>
                    <a:pt x="533400" y="519113"/>
                  </a:lnTo>
                  <a:lnTo>
                    <a:pt x="695325" y="468313"/>
                  </a:lnTo>
                  <a:cubicBezTo>
                    <a:pt x="733425" y="454025"/>
                    <a:pt x="758031" y="439738"/>
                    <a:pt x="815975" y="419100"/>
                  </a:cubicBezTo>
                  <a:cubicBezTo>
                    <a:pt x="873919" y="398463"/>
                    <a:pt x="971550" y="375709"/>
                    <a:pt x="1042988" y="344488"/>
                  </a:cubicBezTo>
                  <a:cubicBezTo>
                    <a:pt x="1087438" y="321734"/>
                    <a:pt x="1122363" y="310621"/>
                    <a:pt x="1176338" y="276225"/>
                  </a:cubicBezTo>
                  <a:cubicBezTo>
                    <a:pt x="1230313" y="241829"/>
                    <a:pt x="1303338" y="184150"/>
                    <a:pt x="1366838" y="138113"/>
                  </a:cubicBezTo>
                  <a:lnTo>
                    <a:pt x="1471613" y="57150"/>
                  </a:lnTo>
                  <a:lnTo>
                    <a:pt x="1509713"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7" name="자유형 136"/>
            <p:cNvSpPr/>
            <p:nvPr/>
          </p:nvSpPr>
          <p:spPr>
            <a:xfrm>
              <a:off x="2457241" y="4008682"/>
              <a:ext cx="947317" cy="788727"/>
            </a:xfrm>
            <a:custGeom>
              <a:gdLst>
                <a:gd name="connsiteX0" fmla="*/ 1385888 w 2133600"/>
                <a:gd name="connsiteY0" fmla="*/ 0 h 1776413"/>
                <a:gd name="connsiteX1" fmla="*/ 1162050 w 2133600"/>
                <a:gd name="connsiteY1" fmla="*/ 14288 h 1776413"/>
                <a:gd name="connsiteX2" fmla="*/ 952500 w 2133600"/>
                <a:gd name="connsiteY2" fmla="*/ 204788 h 1776413"/>
                <a:gd name="connsiteX3" fmla="*/ 828675 w 2133600"/>
                <a:gd name="connsiteY3" fmla="*/ 257175 h 1776413"/>
                <a:gd name="connsiteX4" fmla="*/ 419100 w 2133600"/>
                <a:gd name="connsiteY4" fmla="*/ 257175 h 1776413"/>
                <a:gd name="connsiteX5" fmla="*/ 157163 w 2133600"/>
                <a:gd name="connsiteY5" fmla="*/ 390525 h 1776413"/>
                <a:gd name="connsiteX6" fmla="*/ 95250 w 2133600"/>
                <a:gd name="connsiteY6" fmla="*/ 433388 h 1776413"/>
                <a:gd name="connsiteX7" fmla="*/ 0 w 2133600"/>
                <a:gd name="connsiteY7" fmla="*/ 533400 h 1776413"/>
                <a:gd name="connsiteX8" fmla="*/ 190500 w 2133600"/>
                <a:gd name="connsiteY8" fmla="*/ 800100 h 1776413"/>
                <a:gd name="connsiteX9" fmla="*/ 471488 w 2133600"/>
                <a:gd name="connsiteY9" fmla="*/ 852488 h 1776413"/>
                <a:gd name="connsiteX10" fmla="*/ 652463 w 2133600"/>
                <a:gd name="connsiteY10" fmla="*/ 938213 h 1776413"/>
                <a:gd name="connsiteX11" fmla="*/ 804863 w 2133600"/>
                <a:gd name="connsiteY11" fmla="*/ 1014413 h 1776413"/>
                <a:gd name="connsiteX12" fmla="*/ 847725 w 2133600"/>
                <a:gd name="connsiteY12" fmla="*/ 1014413 h 1776413"/>
                <a:gd name="connsiteX13" fmla="*/ 909638 w 2133600"/>
                <a:gd name="connsiteY13" fmla="*/ 1014413 h 1776413"/>
                <a:gd name="connsiteX14" fmla="*/ 933450 w 2133600"/>
                <a:gd name="connsiteY14" fmla="*/ 1009650 h 1776413"/>
                <a:gd name="connsiteX15" fmla="*/ 1095375 w 2133600"/>
                <a:gd name="connsiteY15" fmla="*/ 1381125 h 1776413"/>
                <a:gd name="connsiteX16" fmla="*/ 1328738 w 2133600"/>
                <a:gd name="connsiteY16" fmla="*/ 1676400 h 1776413"/>
                <a:gd name="connsiteX17" fmla="*/ 1347788 w 2133600"/>
                <a:gd name="connsiteY17" fmla="*/ 1776413 h 1776413"/>
                <a:gd name="connsiteX18" fmla="*/ 1543050 w 2133600"/>
                <a:gd name="connsiteY18" fmla="*/ 1719263 h 1776413"/>
                <a:gd name="connsiteX19" fmla="*/ 1681163 w 2133600"/>
                <a:gd name="connsiteY19" fmla="*/ 1552575 h 1776413"/>
                <a:gd name="connsiteX20" fmla="*/ 2076450 w 2133600"/>
                <a:gd name="connsiteY20" fmla="*/ 1566863 h 1776413"/>
                <a:gd name="connsiteX21" fmla="*/ 2133600 w 2133600"/>
                <a:gd name="connsiteY21" fmla="*/ 1519238 h 1776413"/>
                <a:gd name="connsiteX22" fmla="*/ 1924050 w 2133600"/>
                <a:gd name="connsiteY22" fmla="*/ 1233488 h 1776413"/>
                <a:gd name="connsiteX23" fmla="*/ 1781175 w 2133600"/>
                <a:gd name="connsiteY23" fmla="*/ 1200150 h 1776413"/>
                <a:gd name="connsiteX24" fmla="*/ 1666875 w 2133600"/>
                <a:gd name="connsiteY24" fmla="*/ 1042988 h 1776413"/>
                <a:gd name="connsiteX25" fmla="*/ 1519238 w 2133600"/>
                <a:gd name="connsiteY25" fmla="*/ 1052513 h 1776413"/>
                <a:gd name="connsiteX26" fmla="*/ 1343025 w 2133600"/>
                <a:gd name="connsiteY26" fmla="*/ 942975 h 1776413"/>
                <a:gd name="connsiteX27" fmla="*/ 1323975 w 2133600"/>
                <a:gd name="connsiteY27" fmla="*/ 657225 h 1776413"/>
                <a:gd name="connsiteX28" fmla="*/ 1476375 w 2133600"/>
                <a:gd name="connsiteY28" fmla="*/ 514350 h 1776413"/>
                <a:gd name="connsiteX29" fmla="*/ 1547813 w 2133600"/>
                <a:gd name="connsiteY29" fmla="*/ 238125 h 1776413"/>
                <a:gd name="connsiteX30" fmla="*/ 1385888 w 2133600"/>
                <a:gd name="connsiteY30" fmla="*/ 0 h 1776413"/>
                <a:gd name="connsiteX0dup0" fmla="*/ 1385888 w 2133600"/>
                <a:gd name="connsiteY0dup0" fmla="*/ 0 h 1776413"/>
                <a:gd name="connsiteX1dup0" fmla="*/ 1162050 w 2133600"/>
                <a:gd name="connsiteY1dup0" fmla="*/ 14288 h 1776413"/>
                <a:gd name="connsiteX2dup0" fmla="*/ 952500 w 2133600"/>
                <a:gd name="connsiteY2dup0" fmla="*/ 204788 h 1776413"/>
                <a:gd name="connsiteX3dup0" fmla="*/ 828675 w 2133600"/>
                <a:gd name="connsiteY3dup0" fmla="*/ 257175 h 1776413"/>
                <a:gd name="connsiteX4dup0" fmla="*/ 419100 w 2133600"/>
                <a:gd name="connsiteY4dup0" fmla="*/ 257175 h 1776413"/>
                <a:gd name="connsiteX5dup0" fmla="*/ 157163 w 2133600"/>
                <a:gd name="connsiteY5dup0" fmla="*/ 390525 h 1776413"/>
                <a:gd name="connsiteX6dup0" fmla="*/ 95250 w 2133600"/>
                <a:gd name="connsiteY6dup0" fmla="*/ 433388 h 1776413"/>
                <a:gd name="connsiteX7dup0" fmla="*/ 0 w 2133600"/>
                <a:gd name="connsiteY7dup0" fmla="*/ 533400 h 1776413"/>
                <a:gd name="connsiteX8dup0" fmla="*/ 190500 w 2133600"/>
                <a:gd name="connsiteY8dup0" fmla="*/ 800100 h 1776413"/>
                <a:gd name="connsiteX9dup0" fmla="*/ 471488 w 2133600"/>
                <a:gd name="connsiteY9dup0" fmla="*/ 852488 h 1776413"/>
                <a:gd name="connsiteX10dup0" fmla="*/ 652463 w 2133600"/>
                <a:gd name="connsiteY10dup0" fmla="*/ 938213 h 1776413"/>
                <a:gd name="connsiteX11dup0" fmla="*/ 804863 w 2133600"/>
                <a:gd name="connsiteY11dup0" fmla="*/ 1014413 h 1776413"/>
                <a:gd name="connsiteX12dup0" fmla="*/ 847725 w 2133600"/>
                <a:gd name="connsiteY12dup0" fmla="*/ 1014413 h 1776413"/>
                <a:gd name="connsiteX13dup0" fmla="*/ 909638 w 2133600"/>
                <a:gd name="connsiteY13dup0" fmla="*/ 1014413 h 1776413"/>
                <a:gd name="connsiteX14dup0" fmla="*/ 933450 w 2133600"/>
                <a:gd name="connsiteY14dup0" fmla="*/ 1009650 h 1776413"/>
                <a:gd name="connsiteX15dup0" fmla="*/ 1095375 w 2133600"/>
                <a:gd name="connsiteY15dup0" fmla="*/ 1381125 h 1776413"/>
                <a:gd name="connsiteX16dup0" fmla="*/ 1328738 w 2133600"/>
                <a:gd name="connsiteY16dup0" fmla="*/ 1676400 h 1776413"/>
                <a:gd name="connsiteX17dup0" fmla="*/ 1347788 w 2133600"/>
                <a:gd name="connsiteY17dup0" fmla="*/ 1776413 h 1776413"/>
                <a:gd name="connsiteX18dup0" fmla="*/ 1543050 w 2133600"/>
                <a:gd name="connsiteY18dup0" fmla="*/ 1719263 h 1776413"/>
                <a:gd name="connsiteX19dup0" fmla="*/ 1681163 w 2133600"/>
                <a:gd name="connsiteY19dup0" fmla="*/ 1552575 h 1776413"/>
                <a:gd name="connsiteX20dup0" fmla="*/ 2076450 w 2133600"/>
                <a:gd name="connsiteY20dup0" fmla="*/ 1566863 h 1776413"/>
                <a:gd name="connsiteX21dup0" fmla="*/ 2133600 w 2133600"/>
                <a:gd name="connsiteY21dup0" fmla="*/ 1519238 h 1776413"/>
                <a:gd name="connsiteX22dup0" fmla="*/ 1924050 w 2133600"/>
                <a:gd name="connsiteY22dup0" fmla="*/ 1233488 h 1776413"/>
                <a:gd name="connsiteX23dup0" fmla="*/ 1781175 w 2133600"/>
                <a:gd name="connsiteY23dup0" fmla="*/ 1200150 h 1776413"/>
                <a:gd name="connsiteX24dup0" fmla="*/ 1666875 w 2133600"/>
                <a:gd name="connsiteY24dup0" fmla="*/ 1042988 h 1776413"/>
                <a:gd name="connsiteX25dup0" fmla="*/ 1519238 w 2133600"/>
                <a:gd name="connsiteY25dup0" fmla="*/ 1052513 h 1776413"/>
                <a:gd name="connsiteX26dup0" fmla="*/ 1362075 w 2133600"/>
                <a:gd name="connsiteY26dup0" fmla="*/ 923925 h 1776413"/>
                <a:gd name="connsiteX27dup0" fmla="*/ 1323975 w 2133600"/>
                <a:gd name="connsiteY27dup0" fmla="*/ 657225 h 1776413"/>
                <a:gd name="connsiteX28dup0" fmla="*/ 1476375 w 2133600"/>
                <a:gd name="connsiteY28dup0" fmla="*/ 514350 h 1776413"/>
                <a:gd name="connsiteX29dup0" fmla="*/ 1547813 w 2133600"/>
                <a:gd name="connsiteY29dup0" fmla="*/ 238125 h 1776413"/>
                <a:gd name="connsiteX30dup0" fmla="*/ 1385888 w 2133600"/>
                <a:gd name="connsiteY30dup0" fmla="*/ 0 h 1776413"/>
              </a:gd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 ang="0">
                  <a:pos x="connsiteX24dup0" y="connsiteY24dup0"/>
                </a:cxn>
                <a:cxn ang="0">
                  <a:pos x="connsiteX25dup0" y="connsiteY25dup0"/>
                </a:cxn>
                <a:cxn ang="0">
                  <a:pos x="connsiteX26dup0" y="connsiteY26dup0"/>
                </a:cxn>
                <a:cxn ang="0">
                  <a:pos x="connsiteX27dup0" y="connsiteY27dup0"/>
                </a:cxn>
                <a:cxn ang="0">
                  <a:pos x="connsiteX28dup0" y="connsiteY28dup0"/>
                </a:cxn>
                <a:cxn ang="0">
                  <a:pos x="connsiteX29dup0" y="connsiteY29dup0"/>
                </a:cxn>
                <a:cxn ang="0">
                  <a:pos x="connsiteX30dup0" y="connsiteY30dup0"/>
                </a:cxn>
              </a:cxnLst>
              <a:rect l="l" t="t" r="r" b="b"/>
              <a:pathLst>
                <a:path w="2133600" h="1776413">
                  <a:moveTo>
                    <a:pt x="1385888" y="0"/>
                  </a:moveTo>
                  <a:lnTo>
                    <a:pt x="1162050" y="14288"/>
                  </a:lnTo>
                  <a:lnTo>
                    <a:pt x="952500" y="204788"/>
                  </a:lnTo>
                  <a:lnTo>
                    <a:pt x="828675" y="257175"/>
                  </a:lnTo>
                  <a:lnTo>
                    <a:pt x="419100" y="257175"/>
                  </a:lnTo>
                  <a:lnTo>
                    <a:pt x="157163" y="390525"/>
                  </a:lnTo>
                  <a:lnTo>
                    <a:pt x="95250" y="433388"/>
                  </a:lnTo>
                  <a:lnTo>
                    <a:pt x="0" y="533400"/>
                  </a:lnTo>
                  <a:lnTo>
                    <a:pt x="190500" y="800100"/>
                  </a:lnTo>
                  <a:lnTo>
                    <a:pt x="471488" y="852488"/>
                  </a:lnTo>
                  <a:lnTo>
                    <a:pt x="652463" y="938213"/>
                  </a:lnTo>
                  <a:lnTo>
                    <a:pt x="804863" y="1014413"/>
                  </a:lnTo>
                  <a:lnTo>
                    <a:pt x="847725" y="1014413"/>
                  </a:lnTo>
                  <a:lnTo>
                    <a:pt x="909638" y="1014413"/>
                  </a:lnTo>
                  <a:lnTo>
                    <a:pt x="933450" y="1009650"/>
                  </a:lnTo>
                  <a:lnTo>
                    <a:pt x="1095375" y="1381125"/>
                  </a:lnTo>
                  <a:lnTo>
                    <a:pt x="1328738" y="1676400"/>
                  </a:lnTo>
                  <a:lnTo>
                    <a:pt x="1347788" y="1776413"/>
                  </a:lnTo>
                  <a:lnTo>
                    <a:pt x="1543050" y="1719263"/>
                  </a:lnTo>
                  <a:lnTo>
                    <a:pt x="1681163" y="1552575"/>
                  </a:lnTo>
                  <a:lnTo>
                    <a:pt x="2076450" y="1566863"/>
                  </a:lnTo>
                  <a:lnTo>
                    <a:pt x="2133600" y="1519238"/>
                  </a:lnTo>
                  <a:lnTo>
                    <a:pt x="1924050" y="1233488"/>
                  </a:lnTo>
                  <a:lnTo>
                    <a:pt x="1781175" y="1200150"/>
                  </a:lnTo>
                  <a:lnTo>
                    <a:pt x="1666875" y="1042988"/>
                  </a:lnTo>
                  <a:lnTo>
                    <a:pt x="1519238" y="1052513"/>
                  </a:lnTo>
                  <a:lnTo>
                    <a:pt x="1362075" y="923925"/>
                  </a:lnTo>
                  <a:lnTo>
                    <a:pt x="1323975" y="657225"/>
                  </a:lnTo>
                  <a:lnTo>
                    <a:pt x="1476375" y="514350"/>
                  </a:lnTo>
                  <a:lnTo>
                    <a:pt x="1547813" y="238125"/>
                  </a:lnTo>
                  <a:lnTo>
                    <a:pt x="1385888"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138" name="자유형 137"/>
            <p:cNvSpPr/>
            <p:nvPr/>
          </p:nvSpPr>
          <p:spPr>
            <a:xfrm>
              <a:off x="2169664" y="4245512"/>
              <a:ext cx="892339" cy="778154"/>
            </a:xfrm>
            <a:custGeom>
              <a:gdLst>
                <a:gd name="connsiteX0" fmla="*/ 647700 w 2014537"/>
                <a:gd name="connsiteY0" fmla="*/ 0 h 1752600"/>
                <a:gd name="connsiteX1" fmla="*/ 271462 w 2014537"/>
                <a:gd name="connsiteY1" fmla="*/ 119063 h 1752600"/>
                <a:gd name="connsiteX2" fmla="*/ 0 w 2014537"/>
                <a:gd name="connsiteY2" fmla="*/ 133350 h 1752600"/>
                <a:gd name="connsiteX3" fmla="*/ 42862 w 2014537"/>
                <a:gd name="connsiteY3" fmla="*/ 252413 h 1752600"/>
                <a:gd name="connsiteX4" fmla="*/ 157162 w 2014537"/>
                <a:gd name="connsiteY4" fmla="*/ 328613 h 1752600"/>
                <a:gd name="connsiteX5" fmla="*/ 223837 w 2014537"/>
                <a:gd name="connsiteY5" fmla="*/ 623888 h 1752600"/>
                <a:gd name="connsiteX6" fmla="*/ 190500 w 2014537"/>
                <a:gd name="connsiteY6" fmla="*/ 695325 h 1752600"/>
                <a:gd name="connsiteX7" fmla="*/ 447675 w 2014537"/>
                <a:gd name="connsiteY7" fmla="*/ 871538 h 1752600"/>
                <a:gd name="connsiteX8" fmla="*/ 547687 w 2014537"/>
                <a:gd name="connsiteY8" fmla="*/ 985838 h 1752600"/>
                <a:gd name="connsiteX9" fmla="*/ 566737 w 2014537"/>
                <a:gd name="connsiteY9" fmla="*/ 1062038 h 1752600"/>
                <a:gd name="connsiteX10" fmla="*/ 466725 w 2014537"/>
                <a:gd name="connsiteY10" fmla="*/ 1257300 h 1752600"/>
                <a:gd name="connsiteX11" fmla="*/ 466725 w 2014537"/>
                <a:gd name="connsiteY11" fmla="*/ 1438275 h 1752600"/>
                <a:gd name="connsiteX12" fmla="*/ 438150 w 2014537"/>
                <a:gd name="connsiteY12" fmla="*/ 1590675 h 1752600"/>
                <a:gd name="connsiteX13" fmla="*/ 514350 w 2014537"/>
                <a:gd name="connsiteY13" fmla="*/ 1733550 h 1752600"/>
                <a:gd name="connsiteX14" fmla="*/ 609600 w 2014537"/>
                <a:gd name="connsiteY14" fmla="*/ 1752600 h 1752600"/>
                <a:gd name="connsiteX15" fmla="*/ 719137 w 2014537"/>
                <a:gd name="connsiteY15" fmla="*/ 1709738 h 1752600"/>
                <a:gd name="connsiteX16" fmla="*/ 842962 w 2014537"/>
                <a:gd name="connsiteY16" fmla="*/ 1571625 h 1752600"/>
                <a:gd name="connsiteX17" fmla="*/ 914400 w 2014537"/>
                <a:gd name="connsiteY17" fmla="*/ 1519238 h 1752600"/>
                <a:gd name="connsiteX18" fmla="*/ 981075 w 2014537"/>
                <a:gd name="connsiteY18" fmla="*/ 1447800 h 1752600"/>
                <a:gd name="connsiteX19" fmla="*/ 1033462 w 2014537"/>
                <a:gd name="connsiteY19" fmla="*/ 1376363 h 1752600"/>
                <a:gd name="connsiteX20" fmla="*/ 1190625 w 2014537"/>
                <a:gd name="connsiteY20" fmla="*/ 1381125 h 1752600"/>
                <a:gd name="connsiteX21" fmla="*/ 1347787 w 2014537"/>
                <a:gd name="connsiteY21" fmla="*/ 1404938 h 1752600"/>
                <a:gd name="connsiteX22" fmla="*/ 1481137 w 2014537"/>
                <a:gd name="connsiteY22" fmla="*/ 1376363 h 1752600"/>
                <a:gd name="connsiteX23" fmla="*/ 1571625 w 2014537"/>
                <a:gd name="connsiteY23" fmla="*/ 1333500 h 1752600"/>
                <a:gd name="connsiteX24" fmla="*/ 1757362 w 2014537"/>
                <a:gd name="connsiteY24" fmla="*/ 1319213 h 1752600"/>
                <a:gd name="connsiteX25" fmla="*/ 1862137 w 2014537"/>
                <a:gd name="connsiteY25" fmla="*/ 1304925 h 1752600"/>
                <a:gd name="connsiteX26" fmla="*/ 1985962 w 2014537"/>
                <a:gd name="connsiteY26" fmla="*/ 1257300 h 1752600"/>
                <a:gd name="connsiteX27" fmla="*/ 2014537 w 2014537"/>
                <a:gd name="connsiteY27" fmla="*/ 1233488 h 1752600"/>
                <a:gd name="connsiteX28" fmla="*/ 1938337 w 2014537"/>
                <a:gd name="connsiteY28" fmla="*/ 1100138 h 1752600"/>
                <a:gd name="connsiteX29" fmla="*/ 1814512 w 2014537"/>
                <a:gd name="connsiteY29" fmla="*/ 947738 h 1752600"/>
                <a:gd name="connsiteX30" fmla="*/ 1752600 w 2014537"/>
                <a:gd name="connsiteY30" fmla="*/ 866775 h 1752600"/>
                <a:gd name="connsiteX31" fmla="*/ 1652587 w 2014537"/>
                <a:gd name="connsiteY31" fmla="*/ 638175 h 1752600"/>
                <a:gd name="connsiteX32" fmla="*/ 1600200 w 2014537"/>
                <a:gd name="connsiteY32" fmla="*/ 485775 h 1752600"/>
                <a:gd name="connsiteX33" fmla="*/ 1519237 w 2014537"/>
                <a:gd name="connsiteY33" fmla="*/ 476250 h 1752600"/>
                <a:gd name="connsiteX34" fmla="*/ 1433512 w 2014537"/>
                <a:gd name="connsiteY34" fmla="*/ 471488 h 1752600"/>
                <a:gd name="connsiteX35" fmla="*/ 1152525 w 2014537"/>
                <a:gd name="connsiteY35" fmla="*/ 314325 h 1752600"/>
                <a:gd name="connsiteX36" fmla="*/ 852487 w 2014537"/>
                <a:gd name="connsiteY36" fmla="*/ 266700 h 1752600"/>
                <a:gd name="connsiteX37" fmla="*/ 647700 w 2014537"/>
                <a:gd name="connsiteY37" fmla="*/ 0 h 1752600"/>
                <a:gd name="connsiteX0dup0" fmla="*/ 642937 w 2009774"/>
                <a:gd name="connsiteY0dup0" fmla="*/ 0 h 1752600"/>
                <a:gd name="connsiteX1dup0" fmla="*/ 266699 w 2009774"/>
                <a:gd name="connsiteY1dup0" fmla="*/ 119063 h 1752600"/>
                <a:gd name="connsiteX2dup0" fmla="*/ 0 w 2009774"/>
                <a:gd name="connsiteY2dup0" fmla="*/ 119062 h 1752600"/>
                <a:gd name="connsiteX3dup0" fmla="*/ 38099 w 2009774"/>
                <a:gd name="connsiteY3dup0" fmla="*/ 252413 h 1752600"/>
                <a:gd name="connsiteX4dup0" fmla="*/ 152399 w 2009774"/>
                <a:gd name="connsiteY4dup0" fmla="*/ 328613 h 1752600"/>
                <a:gd name="connsiteX5dup0" fmla="*/ 219074 w 2009774"/>
                <a:gd name="connsiteY5dup0" fmla="*/ 623888 h 1752600"/>
                <a:gd name="connsiteX6dup0" fmla="*/ 185737 w 2009774"/>
                <a:gd name="connsiteY6dup0" fmla="*/ 695325 h 1752600"/>
                <a:gd name="connsiteX7dup0" fmla="*/ 442912 w 2009774"/>
                <a:gd name="connsiteY7dup0" fmla="*/ 871538 h 1752600"/>
                <a:gd name="connsiteX8dup0" fmla="*/ 542924 w 2009774"/>
                <a:gd name="connsiteY8dup0" fmla="*/ 985838 h 1752600"/>
                <a:gd name="connsiteX9dup0" fmla="*/ 561974 w 2009774"/>
                <a:gd name="connsiteY9dup0" fmla="*/ 1062038 h 1752600"/>
                <a:gd name="connsiteX10dup0" fmla="*/ 461962 w 2009774"/>
                <a:gd name="connsiteY10dup0" fmla="*/ 1257300 h 1752600"/>
                <a:gd name="connsiteX11dup0" fmla="*/ 461962 w 2009774"/>
                <a:gd name="connsiteY11dup0" fmla="*/ 1438275 h 1752600"/>
                <a:gd name="connsiteX12dup0" fmla="*/ 433387 w 2009774"/>
                <a:gd name="connsiteY12dup0" fmla="*/ 1590675 h 1752600"/>
                <a:gd name="connsiteX13dup0" fmla="*/ 509587 w 2009774"/>
                <a:gd name="connsiteY13dup0" fmla="*/ 1733550 h 1752600"/>
                <a:gd name="connsiteX14dup0" fmla="*/ 604837 w 2009774"/>
                <a:gd name="connsiteY14dup0" fmla="*/ 1752600 h 1752600"/>
                <a:gd name="connsiteX15dup0" fmla="*/ 714374 w 2009774"/>
                <a:gd name="connsiteY15dup0" fmla="*/ 1709738 h 1752600"/>
                <a:gd name="connsiteX16dup0" fmla="*/ 838199 w 2009774"/>
                <a:gd name="connsiteY16dup0" fmla="*/ 1571625 h 1752600"/>
                <a:gd name="connsiteX17dup0" fmla="*/ 909637 w 2009774"/>
                <a:gd name="connsiteY17dup0" fmla="*/ 1519238 h 1752600"/>
                <a:gd name="connsiteX18dup0" fmla="*/ 976312 w 2009774"/>
                <a:gd name="connsiteY18dup0" fmla="*/ 1447800 h 1752600"/>
                <a:gd name="connsiteX19dup0" fmla="*/ 1028699 w 2009774"/>
                <a:gd name="connsiteY19dup0" fmla="*/ 1376363 h 1752600"/>
                <a:gd name="connsiteX20dup0" fmla="*/ 1185862 w 2009774"/>
                <a:gd name="connsiteY20dup0" fmla="*/ 1381125 h 1752600"/>
                <a:gd name="connsiteX21dup0" fmla="*/ 1343024 w 2009774"/>
                <a:gd name="connsiteY21dup0" fmla="*/ 1404938 h 1752600"/>
                <a:gd name="connsiteX22dup0" fmla="*/ 1476374 w 2009774"/>
                <a:gd name="connsiteY22dup0" fmla="*/ 1376363 h 1752600"/>
                <a:gd name="connsiteX23dup0" fmla="*/ 1566862 w 2009774"/>
                <a:gd name="connsiteY23dup0" fmla="*/ 1333500 h 1752600"/>
                <a:gd name="connsiteX24dup0" fmla="*/ 1752599 w 2009774"/>
                <a:gd name="connsiteY24dup0" fmla="*/ 1319213 h 1752600"/>
                <a:gd name="connsiteX25dup0" fmla="*/ 1857374 w 2009774"/>
                <a:gd name="connsiteY25dup0" fmla="*/ 1304925 h 1752600"/>
                <a:gd name="connsiteX26dup0" fmla="*/ 1981199 w 2009774"/>
                <a:gd name="connsiteY26dup0" fmla="*/ 1257300 h 1752600"/>
                <a:gd name="connsiteX27dup0" fmla="*/ 2009774 w 2009774"/>
                <a:gd name="connsiteY27dup0" fmla="*/ 1233488 h 1752600"/>
                <a:gd name="connsiteX28dup0" fmla="*/ 1933574 w 2009774"/>
                <a:gd name="connsiteY28dup0" fmla="*/ 1100138 h 1752600"/>
                <a:gd name="connsiteX29dup0" fmla="*/ 1809749 w 2009774"/>
                <a:gd name="connsiteY29dup0" fmla="*/ 947738 h 1752600"/>
                <a:gd name="connsiteX30dup0" fmla="*/ 1747837 w 2009774"/>
                <a:gd name="connsiteY30dup0" fmla="*/ 866775 h 1752600"/>
                <a:gd name="connsiteX31dup0" fmla="*/ 1647824 w 2009774"/>
                <a:gd name="connsiteY31dup0" fmla="*/ 638175 h 1752600"/>
                <a:gd name="connsiteX32dup0" fmla="*/ 1595437 w 2009774"/>
                <a:gd name="connsiteY32dup0" fmla="*/ 485775 h 1752600"/>
                <a:gd name="connsiteX33dup0" fmla="*/ 1514474 w 2009774"/>
                <a:gd name="connsiteY33dup0" fmla="*/ 476250 h 1752600"/>
                <a:gd name="connsiteX34dup0" fmla="*/ 1428749 w 2009774"/>
                <a:gd name="connsiteY34dup0" fmla="*/ 471488 h 1752600"/>
                <a:gd name="connsiteX35dup0" fmla="*/ 1147762 w 2009774"/>
                <a:gd name="connsiteY35dup0" fmla="*/ 314325 h 1752600"/>
                <a:gd name="connsiteX36dup0" fmla="*/ 847724 w 2009774"/>
                <a:gd name="connsiteY36dup0" fmla="*/ 266700 h 1752600"/>
                <a:gd name="connsiteX37dup0" fmla="*/ 642937 w 2009774"/>
                <a:gd name="connsiteY37dup0" fmla="*/ 0 h 1752600"/>
                <a:gd name="connsiteX0dup0dup1" fmla="*/ 642937 w 2009774"/>
                <a:gd name="connsiteY0dup0dup1" fmla="*/ 0 h 1752600"/>
                <a:gd name="connsiteX1dup0dup1" fmla="*/ 266699 w 2009774"/>
                <a:gd name="connsiteY1dup0dup1" fmla="*/ 107157 h 1752600"/>
                <a:gd name="connsiteX2dup0dup1" fmla="*/ 0 w 2009774"/>
                <a:gd name="connsiteY2dup0dup1" fmla="*/ 119062 h 1752600"/>
                <a:gd name="connsiteX3dup0dup1" fmla="*/ 38099 w 2009774"/>
                <a:gd name="connsiteY3dup0dup1" fmla="*/ 252413 h 1752600"/>
                <a:gd name="connsiteX4dup0dup1" fmla="*/ 152399 w 2009774"/>
                <a:gd name="connsiteY4dup0dup1" fmla="*/ 328613 h 1752600"/>
                <a:gd name="connsiteX5dup0dup1" fmla="*/ 219074 w 2009774"/>
                <a:gd name="connsiteY5dup0dup1" fmla="*/ 623888 h 1752600"/>
                <a:gd name="connsiteX6dup0dup1" fmla="*/ 185737 w 2009774"/>
                <a:gd name="connsiteY6dup0dup1" fmla="*/ 695325 h 1752600"/>
                <a:gd name="connsiteX7dup0dup1" fmla="*/ 442912 w 2009774"/>
                <a:gd name="connsiteY7dup0dup1" fmla="*/ 871538 h 1752600"/>
                <a:gd name="connsiteX8dup0dup1" fmla="*/ 542924 w 2009774"/>
                <a:gd name="connsiteY8dup0dup1" fmla="*/ 985838 h 1752600"/>
                <a:gd name="connsiteX9dup0dup1" fmla="*/ 561974 w 2009774"/>
                <a:gd name="connsiteY9dup0dup1" fmla="*/ 1062038 h 1752600"/>
                <a:gd name="connsiteX10dup0dup1" fmla="*/ 461962 w 2009774"/>
                <a:gd name="connsiteY10dup0dup1" fmla="*/ 1257300 h 1752600"/>
                <a:gd name="connsiteX11dup0dup1" fmla="*/ 461962 w 2009774"/>
                <a:gd name="connsiteY11dup0dup1" fmla="*/ 1438275 h 1752600"/>
                <a:gd name="connsiteX12dup0dup1" fmla="*/ 433387 w 2009774"/>
                <a:gd name="connsiteY12dup0dup1" fmla="*/ 1590675 h 1752600"/>
                <a:gd name="connsiteX13dup0dup1" fmla="*/ 509587 w 2009774"/>
                <a:gd name="connsiteY13dup0dup1" fmla="*/ 1733550 h 1752600"/>
                <a:gd name="connsiteX14dup0dup1" fmla="*/ 604837 w 2009774"/>
                <a:gd name="connsiteY14dup0dup1" fmla="*/ 1752600 h 1752600"/>
                <a:gd name="connsiteX15dup0dup1" fmla="*/ 714374 w 2009774"/>
                <a:gd name="connsiteY15dup0dup1" fmla="*/ 1709738 h 1752600"/>
                <a:gd name="connsiteX16dup0dup1" fmla="*/ 838199 w 2009774"/>
                <a:gd name="connsiteY16dup0dup1" fmla="*/ 1571625 h 1752600"/>
                <a:gd name="connsiteX17dup0dup1" fmla="*/ 909637 w 2009774"/>
                <a:gd name="connsiteY17dup0dup1" fmla="*/ 1519238 h 1752600"/>
                <a:gd name="connsiteX18dup0dup1" fmla="*/ 976312 w 2009774"/>
                <a:gd name="connsiteY18dup0dup1" fmla="*/ 1447800 h 1752600"/>
                <a:gd name="connsiteX19dup0dup1" fmla="*/ 1028699 w 2009774"/>
                <a:gd name="connsiteY19dup0dup1" fmla="*/ 1376363 h 1752600"/>
                <a:gd name="connsiteX20dup0dup1" fmla="*/ 1185862 w 2009774"/>
                <a:gd name="connsiteY20dup0dup1" fmla="*/ 1381125 h 1752600"/>
                <a:gd name="connsiteX21dup0dup1" fmla="*/ 1343024 w 2009774"/>
                <a:gd name="connsiteY21dup0dup1" fmla="*/ 1404938 h 1752600"/>
                <a:gd name="connsiteX22dup0dup1" fmla="*/ 1476374 w 2009774"/>
                <a:gd name="connsiteY22dup0dup1" fmla="*/ 1376363 h 1752600"/>
                <a:gd name="connsiteX23dup0dup1" fmla="*/ 1566862 w 2009774"/>
                <a:gd name="connsiteY23dup0dup1" fmla="*/ 1333500 h 1752600"/>
                <a:gd name="connsiteX24dup0dup1" fmla="*/ 1752599 w 2009774"/>
                <a:gd name="connsiteY24dup0dup1" fmla="*/ 1319213 h 1752600"/>
                <a:gd name="connsiteX25dup0dup1" fmla="*/ 1857374 w 2009774"/>
                <a:gd name="connsiteY25dup0dup1" fmla="*/ 1304925 h 1752600"/>
                <a:gd name="connsiteX26dup0dup1" fmla="*/ 1981199 w 2009774"/>
                <a:gd name="connsiteY26dup0dup1" fmla="*/ 1257300 h 1752600"/>
                <a:gd name="connsiteX27dup0dup1" fmla="*/ 2009774 w 2009774"/>
                <a:gd name="connsiteY27dup0dup1" fmla="*/ 1233488 h 1752600"/>
                <a:gd name="connsiteX28dup0dup1" fmla="*/ 1933574 w 2009774"/>
                <a:gd name="connsiteY28dup0dup1" fmla="*/ 1100138 h 1752600"/>
                <a:gd name="connsiteX29dup0dup1" fmla="*/ 1809749 w 2009774"/>
                <a:gd name="connsiteY29dup0dup1" fmla="*/ 947738 h 1752600"/>
                <a:gd name="connsiteX30dup0dup1" fmla="*/ 1747837 w 2009774"/>
                <a:gd name="connsiteY30dup0dup1" fmla="*/ 866775 h 1752600"/>
                <a:gd name="connsiteX31dup0dup1" fmla="*/ 1647824 w 2009774"/>
                <a:gd name="connsiteY31dup0dup1" fmla="*/ 638175 h 1752600"/>
                <a:gd name="connsiteX32dup0dup1" fmla="*/ 1595437 w 2009774"/>
                <a:gd name="connsiteY32dup0dup1" fmla="*/ 485775 h 1752600"/>
                <a:gd name="connsiteX33dup0dup1" fmla="*/ 1514474 w 2009774"/>
                <a:gd name="connsiteY33dup0dup1" fmla="*/ 476250 h 1752600"/>
                <a:gd name="connsiteX34dup0dup1" fmla="*/ 1428749 w 2009774"/>
                <a:gd name="connsiteY34dup0dup1" fmla="*/ 471488 h 1752600"/>
                <a:gd name="connsiteX35dup0dup1" fmla="*/ 1147762 w 2009774"/>
                <a:gd name="connsiteY35dup0dup1" fmla="*/ 314325 h 1752600"/>
                <a:gd name="connsiteX36dup0dup1" fmla="*/ 847724 w 2009774"/>
                <a:gd name="connsiteY36dup0dup1" fmla="*/ 266700 h 1752600"/>
                <a:gd name="connsiteX37dup0dup1" fmla="*/ 642937 w 2009774"/>
                <a:gd name="connsiteY37dup0dup1" fmla="*/ 0 h 1752600"/>
                <a:gd name="connsiteX0dup0dup1dup2" fmla="*/ 642937 w 2009774"/>
                <a:gd name="connsiteY0dup0dup1dup2" fmla="*/ 0 h 1752600"/>
                <a:gd name="connsiteX1dup0dup1dup2" fmla="*/ 266699 w 2009774"/>
                <a:gd name="connsiteY1dup0dup1dup2" fmla="*/ 107157 h 1752600"/>
                <a:gd name="connsiteX2dup0dup1dup2" fmla="*/ 0 w 2009774"/>
                <a:gd name="connsiteY2dup0dup1dup2" fmla="*/ 119062 h 1752600"/>
                <a:gd name="connsiteX3dup0dup1dup2" fmla="*/ 38099 w 2009774"/>
                <a:gd name="connsiteY3dup0dup1dup2" fmla="*/ 252413 h 1752600"/>
                <a:gd name="connsiteX4dup0dup1dup2" fmla="*/ 152399 w 2009774"/>
                <a:gd name="connsiteY4dup0dup1dup2" fmla="*/ 328613 h 1752600"/>
                <a:gd name="connsiteX5dup0dup1dup2" fmla="*/ 219074 w 2009774"/>
                <a:gd name="connsiteY5dup0dup1dup2" fmla="*/ 623888 h 1752600"/>
                <a:gd name="connsiteX6dup0dup1dup2" fmla="*/ 185737 w 2009774"/>
                <a:gd name="connsiteY6dup0dup1dup2" fmla="*/ 695325 h 1752600"/>
                <a:gd name="connsiteX7dup0dup1dup2" fmla="*/ 442912 w 2009774"/>
                <a:gd name="connsiteY7dup0dup1dup2" fmla="*/ 871538 h 1752600"/>
                <a:gd name="connsiteX8dup0dup1dup2" fmla="*/ 542924 w 2009774"/>
                <a:gd name="connsiteY8dup0dup1dup2" fmla="*/ 985838 h 1752600"/>
                <a:gd name="connsiteX9dup0dup1dup2" fmla="*/ 561974 w 2009774"/>
                <a:gd name="connsiteY9dup0dup1dup2" fmla="*/ 1062038 h 1752600"/>
                <a:gd name="connsiteX10dup0dup1dup2" fmla="*/ 461962 w 2009774"/>
                <a:gd name="connsiteY10dup0dup1dup2" fmla="*/ 1257300 h 1752600"/>
                <a:gd name="connsiteX11dup0dup1dup2" fmla="*/ 461962 w 2009774"/>
                <a:gd name="connsiteY11dup0dup1dup2" fmla="*/ 1438275 h 1752600"/>
                <a:gd name="connsiteX12dup0dup1dup2" fmla="*/ 433387 w 2009774"/>
                <a:gd name="connsiteY12dup0dup1dup2" fmla="*/ 1590675 h 1752600"/>
                <a:gd name="connsiteX13dup0dup1dup2" fmla="*/ 509587 w 2009774"/>
                <a:gd name="connsiteY13dup0dup1dup2" fmla="*/ 1733550 h 1752600"/>
                <a:gd name="connsiteX14dup0dup1dup2" fmla="*/ 604837 w 2009774"/>
                <a:gd name="connsiteY14dup0dup1dup2" fmla="*/ 1752600 h 1752600"/>
                <a:gd name="connsiteX15dup0dup1dup2" fmla="*/ 714374 w 2009774"/>
                <a:gd name="connsiteY15dup0dup1dup2" fmla="*/ 1709738 h 1752600"/>
                <a:gd name="connsiteX16dup0dup1dup2" fmla="*/ 838199 w 2009774"/>
                <a:gd name="connsiteY16dup0dup1dup2" fmla="*/ 1571625 h 1752600"/>
                <a:gd name="connsiteX17dup0dup1dup2" fmla="*/ 909637 w 2009774"/>
                <a:gd name="connsiteY17dup0dup1dup2" fmla="*/ 1519238 h 1752600"/>
                <a:gd name="connsiteX18dup0dup1dup2" fmla="*/ 976312 w 2009774"/>
                <a:gd name="connsiteY18dup0dup1dup2" fmla="*/ 1447800 h 1752600"/>
                <a:gd name="connsiteX19dup0dup1dup2" fmla="*/ 1028699 w 2009774"/>
                <a:gd name="connsiteY19dup0dup1dup2" fmla="*/ 1376363 h 1752600"/>
                <a:gd name="connsiteX20dup0dup1dup2" fmla="*/ 1185862 w 2009774"/>
                <a:gd name="connsiteY20dup0dup1dup2" fmla="*/ 1381125 h 1752600"/>
                <a:gd name="connsiteX21dup0dup1dup2" fmla="*/ 1343024 w 2009774"/>
                <a:gd name="connsiteY21dup0dup1dup2" fmla="*/ 1404938 h 1752600"/>
                <a:gd name="connsiteX22dup0dup1dup2" fmla="*/ 1476374 w 2009774"/>
                <a:gd name="connsiteY22dup0dup1dup2" fmla="*/ 1376363 h 1752600"/>
                <a:gd name="connsiteX23dup0dup1dup2" fmla="*/ 1566862 w 2009774"/>
                <a:gd name="connsiteY23dup0dup1dup2" fmla="*/ 1333500 h 1752600"/>
                <a:gd name="connsiteX24dup0dup1dup2" fmla="*/ 1752599 w 2009774"/>
                <a:gd name="connsiteY24dup0dup1dup2" fmla="*/ 1319213 h 1752600"/>
                <a:gd name="connsiteX25dup0dup1dup2" fmla="*/ 1857374 w 2009774"/>
                <a:gd name="connsiteY25dup0dup1dup2" fmla="*/ 1304925 h 1752600"/>
                <a:gd name="connsiteX26dup0dup1dup2" fmla="*/ 1981199 w 2009774"/>
                <a:gd name="connsiteY26dup0dup1dup2" fmla="*/ 1257300 h 1752600"/>
                <a:gd name="connsiteX27dup0dup1dup2" fmla="*/ 2009774 w 2009774"/>
                <a:gd name="connsiteY27dup0dup1dup2" fmla="*/ 1233488 h 1752600"/>
                <a:gd name="connsiteX28dup0dup1dup2" fmla="*/ 1946274 w 2009774"/>
                <a:gd name="connsiteY28dup0dup1dup2" fmla="*/ 1081088 h 1752600"/>
                <a:gd name="connsiteX29dup0dup1dup2" fmla="*/ 1809749 w 2009774"/>
                <a:gd name="connsiteY29dup0dup1dup2" fmla="*/ 947738 h 1752600"/>
                <a:gd name="connsiteX30dup0dup1dup2" fmla="*/ 1747837 w 2009774"/>
                <a:gd name="connsiteY30dup0dup1dup2" fmla="*/ 866775 h 1752600"/>
                <a:gd name="connsiteX31dup0dup1dup2" fmla="*/ 1647824 w 2009774"/>
                <a:gd name="connsiteY31dup0dup1dup2" fmla="*/ 638175 h 1752600"/>
                <a:gd name="connsiteX32dup0dup1dup2" fmla="*/ 1595437 w 2009774"/>
                <a:gd name="connsiteY32dup0dup1dup2" fmla="*/ 485775 h 1752600"/>
                <a:gd name="connsiteX33dup0dup1dup2" fmla="*/ 1514474 w 2009774"/>
                <a:gd name="connsiteY33dup0dup1dup2" fmla="*/ 476250 h 1752600"/>
                <a:gd name="connsiteX34dup0dup1dup2" fmla="*/ 1428749 w 2009774"/>
                <a:gd name="connsiteY34dup0dup1dup2" fmla="*/ 471488 h 1752600"/>
                <a:gd name="connsiteX35dup0dup1dup2" fmla="*/ 1147762 w 2009774"/>
                <a:gd name="connsiteY35dup0dup1dup2" fmla="*/ 314325 h 1752600"/>
                <a:gd name="connsiteX36dup0dup1dup2" fmla="*/ 847724 w 2009774"/>
                <a:gd name="connsiteY36dup0dup1dup2" fmla="*/ 266700 h 1752600"/>
                <a:gd name="connsiteX37dup0dup1dup2" fmla="*/ 642937 w 2009774"/>
                <a:gd name="connsiteY37dup0dup1dup2" fmla="*/ 0 h 1752600"/>
                <a:gd name="connsiteX0dup0dup1dup2dup3" fmla="*/ 642937 w 2009774"/>
                <a:gd name="connsiteY0dup0dup1dup2dup3" fmla="*/ 0 h 1752600"/>
                <a:gd name="connsiteX1dup0dup1dup2dup3" fmla="*/ 266699 w 2009774"/>
                <a:gd name="connsiteY1dup0dup1dup2dup3" fmla="*/ 107157 h 1752600"/>
                <a:gd name="connsiteX2dup0dup1dup2dup3" fmla="*/ 0 w 2009774"/>
                <a:gd name="connsiteY2dup0dup1dup2dup3" fmla="*/ 119062 h 1752600"/>
                <a:gd name="connsiteX3dup0dup1dup2dup3" fmla="*/ 38099 w 2009774"/>
                <a:gd name="connsiteY3dup0dup1dup2dup3" fmla="*/ 252413 h 1752600"/>
                <a:gd name="connsiteX4dup0dup1dup2dup3" fmla="*/ 152399 w 2009774"/>
                <a:gd name="connsiteY4dup0dup1dup2dup3" fmla="*/ 328613 h 1752600"/>
                <a:gd name="connsiteX5dup0dup1dup2dup3" fmla="*/ 219074 w 2009774"/>
                <a:gd name="connsiteY5dup0dup1dup2dup3" fmla="*/ 623888 h 1752600"/>
                <a:gd name="connsiteX6dup0dup1dup2dup3" fmla="*/ 185737 w 2009774"/>
                <a:gd name="connsiteY6dup0dup1dup2dup3" fmla="*/ 695325 h 1752600"/>
                <a:gd name="connsiteX7dup0dup1dup2dup3" fmla="*/ 442912 w 2009774"/>
                <a:gd name="connsiteY7dup0dup1dup2dup3" fmla="*/ 871538 h 1752600"/>
                <a:gd name="connsiteX8dup0dup1dup2dup3" fmla="*/ 542924 w 2009774"/>
                <a:gd name="connsiteY8dup0dup1dup2dup3" fmla="*/ 985838 h 1752600"/>
                <a:gd name="connsiteX9dup0dup1dup2dup3" fmla="*/ 561974 w 2009774"/>
                <a:gd name="connsiteY9dup0dup1dup2dup3" fmla="*/ 1062038 h 1752600"/>
                <a:gd name="connsiteX10dup0dup1dup2dup3" fmla="*/ 461962 w 2009774"/>
                <a:gd name="connsiteY10dup0dup1dup2dup3" fmla="*/ 1257300 h 1752600"/>
                <a:gd name="connsiteX11dup0dup1dup2dup3" fmla="*/ 461962 w 2009774"/>
                <a:gd name="connsiteY11dup0dup1dup2dup3" fmla="*/ 1438275 h 1752600"/>
                <a:gd name="connsiteX12dup0dup1dup2dup3" fmla="*/ 433387 w 2009774"/>
                <a:gd name="connsiteY12dup0dup1dup2dup3" fmla="*/ 1590675 h 1752600"/>
                <a:gd name="connsiteX13dup0dup1dup2dup3" fmla="*/ 509587 w 2009774"/>
                <a:gd name="connsiteY13dup0dup1dup2dup3" fmla="*/ 1733550 h 1752600"/>
                <a:gd name="connsiteX14dup0dup1dup2dup3" fmla="*/ 604837 w 2009774"/>
                <a:gd name="connsiteY14dup0dup1dup2dup3" fmla="*/ 1752600 h 1752600"/>
                <a:gd name="connsiteX15dup0dup1dup2dup3" fmla="*/ 714374 w 2009774"/>
                <a:gd name="connsiteY15dup0dup1dup2dup3" fmla="*/ 1709738 h 1752600"/>
                <a:gd name="connsiteX16dup0dup1dup2dup3" fmla="*/ 838199 w 2009774"/>
                <a:gd name="connsiteY16dup0dup1dup2dup3" fmla="*/ 1571625 h 1752600"/>
                <a:gd name="connsiteX17dup0dup1dup2dup3" fmla="*/ 909637 w 2009774"/>
                <a:gd name="connsiteY17dup0dup1dup2dup3" fmla="*/ 1519238 h 1752600"/>
                <a:gd name="connsiteX18dup0dup1dup2dup3" fmla="*/ 976312 w 2009774"/>
                <a:gd name="connsiteY18dup0dup1dup2dup3" fmla="*/ 1447800 h 1752600"/>
                <a:gd name="connsiteX19dup0dup1dup2dup3" fmla="*/ 1028699 w 2009774"/>
                <a:gd name="connsiteY19dup0dup1dup2dup3" fmla="*/ 1376363 h 1752600"/>
                <a:gd name="connsiteX20dup0dup1dup2dup3" fmla="*/ 1185862 w 2009774"/>
                <a:gd name="connsiteY20dup0dup1dup2dup3" fmla="*/ 1381125 h 1752600"/>
                <a:gd name="connsiteX21dup0dup1dup2dup3" fmla="*/ 1343024 w 2009774"/>
                <a:gd name="connsiteY21dup0dup1dup2dup3" fmla="*/ 1404938 h 1752600"/>
                <a:gd name="connsiteX22dup0dup1dup2dup3" fmla="*/ 1476374 w 2009774"/>
                <a:gd name="connsiteY22dup0dup1dup2dup3" fmla="*/ 1376363 h 1752600"/>
                <a:gd name="connsiteX23dup0dup1dup2dup3" fmla="*/ 1566862 w 2009774"/>
                <a:gd name="connsiteY23dup0dup1dup2dup3" fmla="*/ 1333500 h 1752600"/>
                <a:gd name="connsiteX24dup0dup1dup2dup3" fmla="*/ 1752599 w 2009774"/>
                <a:gd name="connsiteY24dup0dup1dup2dup3" fmla="*/ 1319213 h 1752600"/>
                <a:gd name="connsiteX25dup0dup1dup2dup3" fmla="*/ 1857374 w 2009774"/>
                <a:gd name="connsiteY25dup0dup1dup2dup3" fmla="*/ 1304925 h 1752600"/>
                <a:gd name="connsiteX26dup0dup1dup2dup3" fmla="*/ 1981199 w 2009774"/>
                <a:gd name="connsiteY26dup0dup1dup2dup3" fmla="*/ 1257300 h 1752600"/>
                <a:gd name="connsiteX27dup0dup1dup2dup3" fmla="*/ 2009774 w 2009774"/>
                <a:gd name="connsiteY27dup0dup1dup2dup3" fmla="*/ 1233488 h 1752600"/>
                <a:gd name="connsiteX28dup0dup1dup2dup3" fmla="*/ 1946274 w 2009774"/>
                <a:gd name="connsiteY28dup0dup1dup2dup3" fmla="*/ 1081088 h 1752600"/>
                <a:gd name="connsiteX29dup0dup1dup2dup3" fmla="*/ 1822449 w 2009774"/>
                <a:gd name="connsiteY29dup0dup1dup2dup3" fmla="*/ 928688 h 1752600"/>
                <a:gd name="connsiteX30dup0dup1dup2dup3" fmla="*/ 1747837 w 2009774"/>
                <a:gd name="connsiteY30dup0dup1dup2dup3" fmla="*/ 866775 h 1752600"/>
                <a:gd name="connsiteX31dup0dup1dup2dup3" fmla="*/ 1647824 w 2009774"/>
                <a:gd name="connsiteY31dup0dup1dup2dup3" fmla="*/ 638175 h 1752600"/>
                <a:gd name="connsiteX32dup0dup1dup2dup3" fmla="*/ 1595437 w 2009774"/>
                <a:gd name="connsiteY32dup0dup1dup2dup3" fmla="*/ 485775 h 1752600"/>
                <a:gd name="connsiteX33dup0dup1dup2dup3" fmla="*/ 1514474 w 2009774"/>
                <a:gd name="connsiteY33dup0dup1dup2dup3" fmla="*/ 476250 h 1752600"/>
                <a:gd name="connsiteX34dup0dup1dup2dup3" fmla="*/ 1428749 w 2009774"/>
                <a:gd name="connsiteY34dup0dup1dup2dup3" fmla="*/ 471488 h 1752600"/>
                <a:gd name="connsiteX35dup0dup1dup2dup3" fmla="*/ 1147762 w 2009774"/>
                <a:gd name="connsiteY35dup0dup1dup2dup3" fmla="*/ 314325 h 1752600"/>
                <a:gd name="connsiteX36dup0dup1dup2dup3" fmla="*/ 847724 w 2009774"/>
                <a:gd name="connsiteY36dup0dup1dup2dup3" fmla="*/ 266700 h 1752600"/>
                <a:gd name="connsiteX37dup0dup1dup2dup3" fmla="*/ 642937 w 2009774"/>
                <a:gd name="connsiteY37dup0dup1dup2dup3" fmla="*/ 0 h 1752600"/>
                <a:gd name="connsiteX0dup0dup1dup2dup3dup4" fmla="*/ 642937 w 2009774"/>
                <a:gd name="connsiteY0dup0dup1dup2dup3dup4" fmla="*/ 0 h 1752600"/>
                <a:gd name="connsiteX1dup0dup1dup2dup3dup4" fmla="*/ 266699 w 2009774"/>
                <a:gd name="connsiteY1dup0dup1dup2dup3dup4" fmla="*/ 107157 h 1752600"/>
                <a:gd name="connsiteX2dup0dup1dup2dup3dup4" fmla="*/ 0 w 2009774"/>
                <a:gd name="connsiteY2dup0dup1dup2dup3dup4" fmla="*/ 119062 h 1752600"/>
                <a:gd name="connsiteX3dup0dup1dup2dup3dup4" fmla="*/ 38099 w 2009774"/>
                <a:gd name="connsiteY3dup0dup1dup2dup3dup4" fmla="*/ 252413 h 1752600"/>
                <a:gd name="connsiteX4dup0dup1dup2dup3dup4" fmla="*/ 152399 w 2009774"/>
                <a:gd name="connsiteY4dup0dup1dup2dup3dup4" fmla="*/ 328613 h 1752600"/>
                <a:gd name="connsiteX5dup0dup1dup2dup3dup4" fmla="*/ 219074 w 2009774"/>
                <a:gd name="connsiteY5dup0dup1dup2dup3dup4" fmla="*/ 623888 h 1752600"/>
                <a:gd name="connsiteX6dup0dup1dup2dup3dup4" fmla="*/ 185737 w 2009774"/>
                <a:gd name="connsiteY6dup0dup1dup2dup3dup4" fmla="*/ 695325 h 1752600"/>
                <a:gd name="connsiteX7dup0dup1dup2dup3dup4" fmla="*/ 442912 w 2009774"/>
                <a:gd name="connsiteY7dup0dup1dup2dup3dup4" fmla="*/ 871538 h 1752600"/>
                <a:gd name="connsiteX8dup0dup1dup2dup3dup4" fmla="*/ 542924 w 2009774"/>
                <a:gd name="connsiteY8dup0dup1dup2dup3dup4" fmla="*/ 985838 h 1752600"/>
                <a:gd name="connsiteX9dup0dup1dup2dup3dup4" fmla="*/ 561974 w 2009774"/>
                <a:gd name="connsiteY9dup0dup1dup2dup3dup4" fmla="*/ 1062038 h 1752600"/>
                <a:gd name="connsiteX10dup0dup1dup2dup3dup4" fmla="*/ 461962 w 2009774"/>
                <a:gd name="connsiteY10dup0dup1dup2dup3dup4" fmla="*/ 1257300 h 1752600"/>
                <a:gd name="connsiteX11dup0dup1dup2dup3dup4" fmla="*/ 461962 w 2009774"/>
                <a:gd name="connsiteY11dup0dup1dup2dup3dup4" fmla="*/ 1438275 h 1752600"/>
                <a:gd name="connsiteX12dup0dup1dup2dup3dup4" fmla="*/ 433387 w 2009774"/>
                <a:gd name="connsiteY12dup0dup1dup2dup3dup4" fmla="*/ 1590675 h 1752600"/>
                <a:gd name="connsiteX13dup0dup1dup2dup3dup4" fmla="*/ 509587 w 2009774"/>
                <a:gd name="connsiteY13dup0dup1dup2dup3dup4" fmla="*/ 1733550 h 1752600"/>
                <a:gd name="connsiteX14dup0dup1dup2dup3dup4" fmla="*/ 604837 w 2009774"/>
                <a:gd name="connsiteY14dup0dup1dup2dup3dup4" fmla="*/ 1752600 h 1752600"/>
                <a:gd name="connsiteX15dup0dup1dup2dup3dup4" fmla="*/ 714374 w 2009774"/>
                <a:gd name="connsiteY15dup0dup1dup2dup3dup4" fmla="*/ 1709738 h 1752600"/>
                <a:gd name="connsiteX16dup0dup1dup2dup3dup4" fmla="*/ 838199 w 2009774"/>
                <a:gd name="connsiteY16dup0dup1dup2dup3dup4" fmla="*/ 1571625 h 1752600"/>
                <a:gd name="connsiteX17dup0dup1dup2dup3dup4" fmla="*/ 909637 w 2009774"/>
                <a:gd name="connsiteY17dup0dup1dup2dup3dup4" fmla="*/ 1519238 h 1752600"/>
                <a:gd name="connsiteX18dup0dup1dup2dup3dup4" fmla="*/ 976312 w 2009774"/>
                <a:gd name="connsiteY18dup0dup1dup2dup3dup4" fmla="*/ 1447800 h 1752600"/>
                <a:gd name="connsiteX19dup0dup1dup2dup3dup4" fmla="*/ 1028699 w 2009774"/>
                <a:gd name="connsiteY19dup0dup1dup2dup3dup4" fmla="*/ 1376363 h 1752600"/>
                <a:gd name="connsiteX20dup0dup1dup2dup3dup4" fmla="*/ 1185862 w 2009774"/>
                <a:gd name="connsiteY20dup0dup1dup2dup3dup4" fmla="*/ 1381125 h 1752600"/>
                <a:gd name="connsiteX21dup0dup1dup2dup3dup4" fmla="*/ 1343024 w 2009774"/>
                <a:gd name="connsiteY21dup0dup1dup2dup3dup4" fmla="*/ 1404938 h 1752600"/>
                <a:gd name="connsiteX22dup0dup1dup2dup3dup4" fmla="*/ 1476374 w 2009774"/>
                <a:gd name="connsiteY22dup0dup1dup2dup3dup4" fmla="*/ 1376363 h 1752600"/>
                <a:gd name="connsiteX23dup0dup1dup2dup3dup4" fmla="*/ 1566862 w 2009774"/>
                <a:gd name="connsiteY23dup0dup1dup2dup3dup4" fmla="*/ 1333500 h 1752600"/>
                <a:gd name="connsiteX24dup0dup1dup2dup3dup4" fmla="*/ 1752599 w 2009774"/>
                <a:gd name="connsiteY24dup0dup1dup2dup3dup4" fmla="*/ 1319213 h 1752600"/>
                <a:gd name="connsiteX25dup0dup1dup2dup3dup4" fmla="*/ 1857374 w 2009774"/>
                <a:gd name="connsiteY25dup0dup1dup2dup3dup4" fmla="*/ 1304925 h 1752600"/>
                <a:gd name="connsiteX26dup0dup1dup2dup3dup4" fmla="*/ 1981199 w 2009774"/>
                <a:gd name="connsiteY26dup0dup1dup2dup3dup4" fmla="*/ 1257300 h 1752600"/>
                <a:gd name="connsiteX27dup0dup1dup2dup3dup4" fmla="*/ 2009774 w 2009774"/>
                <a:gd name="connsiteY27dup0dup1dup2dup3dup4" fmla="*/ 1233488 h 1752600"/>
                <a:gd name="connsiteX28dup0dup1dup2dup3dup4" fmla="*/ 1946274 w 2009774"/>
                <a:gd name="connsiteY28dup0dup1dup2dup3dup4" fmla="*/ 1081088 h 1752600"/>
                <a:gd name="connsiteX29dup0dup1dup2dup3dup4" fmla="*/ 1822449 w 2009774"/>
                <a:gd name="connsiteY29dup0dup1dup2dup3dup4" fmla="*/ 928688 h 1752600"/>
                <a:gd name="connsiteX30dup0dup1dup2dup3dup4" fmla="*/ 1754187 w 2009774"/>
                <a:gd name="connsiteY30dup0dup1dup2dup3dup4" fmla="*/ 847725 h 1752600"/>
                <a:gd name="connsiteX31dup0dup1dup2dup3dup4" fmla="*/ 1647824 w 2009774"/>
                <a:gd name="connsiteY31dup0dup1dup2dup3dup4" fmla="*/ 638175 h 1752600"/>
                <a:gd name="connsiteX32dup0dup1dup2dup3dup4" fmla="*/ 1595437 w 2009774"/>
                <a:gd name="connsiteY32dup0dup1dup2dup3dup4" fmla="*/ 485775 h 1752600"/>
                <a:gd name="connsiteX33dup0dup1dup2dup3dup4" fmla="*/ 1514474 w 2009774"/>
                <a:gd name="connsiteY33dup0dup1dup2dup3dup4" fmla="*/ 476250 h 1752600"/>
                <a:gd name="connsiteX34dup0dup1dup2dup3dup4" fmla="*/ 1428749 w 2009774"/>
                <a:gd name="connsiteY34dup0dup1dup2dup3dup4" fmla="*/ 471488 h 1752600"/>
                <a:gd name="connsiteX35dup0dup1dup2dup3dup4" fmla="*/ 1147762 w 2009774"/>
                <a:gd name="connsiteY35dup0dup1dup2dup3dup4" fmla="*/ 314325 h 1752600"/>
                <a:gd name="connsiteX36dup0dup1dup2dup3dup4" fmla="*/ 847724 w 2009774"/>
                <a:gd name="connsiteY36dup0dup1dup2dup3dup4" fmla="*/ 266700 h 1752600"/>
                <a:gd name="connsiteX37dup0dup1dup2dup3dup4" fmla="*/ 642937 w 2009774"/>
                <a:gd name="connsiteY37dup0dup1dup2dup3dup4" fmla="*/ 0 h 1752600"/>
                <a:gd name="connsiteX0dup0dup1dup2dup3dup4dup5" fmla="*/ 642937 w 2009774"/>
                <a:gd name="connsiteY0dup0dup1dup2dup3dup4dup5" fmla="*/ 0 h 1752600"/>
                <a:gd name="connsiteX1dup0dup1dup2dup3dup4dup5" fmla="*/ 266699 w 2009774"/>
                <a:gd name="connsiteY1dup0dup1dup2dup3dup4dup5" fmla="*/ 107157 h 1752600"/>
                <a:gd name="connsiteX2dup0dup1dup2dup3dup4dup5" fmla="*/ 0 w 2009774"/>
                <a:gd name="connsiteY2dup0dup1dup2dup3dup4dup5" fmla="*/ 119062 h 1752600"/>
                <a:gd name="connsiteX3dup0dup1dup2dup3dup4dup5" fmla="*/ 38099 w 2009774"/>
                <a:gd name="connsiteY3dup0dup1dup2dup3dup4dup5" fmla="*/ 252413 h 1752600"/>
                <a:gd name="connsiteX4dup0dup1dup2dup3dup4dup5" fmla="*/ 152399 w 2009774"/>
                <a:gd name="connsiteY4dup0dup1dup2dup3dup4dup5" fmla="*/ 328613 h 1752600"/>
                <a:gd name="connsiteX5dup0dup1dup2dup3dup4dup5" fmla="*/ 219074 w 2009774"/>
                <a:gd name="connsiteY5dup0dup1dup2dup3dup4dup5" fmla="*/ 623888 h 1752600"/>
                <a:gd name="connsiteX6dup0dup1dup2dup3dup4dup5" fmla="*/ 185737 w 2009774"/>
                <a:gd name="connsiteY6dup0dup1dup2dup3dup4dup5" fmla="*/ 695325 h 1752600"/>
                <a:gd name="connsiteX7dup0dup1dup2dup3dup4dup5" fmla="*/ 442912 w 2009774"/>
                <a:gd name="connsiteY7dup0dup1dup2dup3dup4dup5" fmla="*/ 871538 h 1752600"/>
                <a:gd name="connsiteX8dup0dup1dup2dup3dup4dup5" fmla="*/ 523874 w 2009774"/>
                <a:gd name="connsiteY8dup0dup1dup2dup3dup4dup5" fmla="*/ 998538 h 1752600"/>
                <a:gd name="connsiteX9dup0dup1dup2dup3dup4dup5" fmla="*/ 561974 w 2009774"/>
                <a:gd name="connsiteY9dup0dup1dup2dup3dup4dup5" fmla="*/ 1062038 h 1752600"/>
                <a:gd name="connsiteX10dup0dup1dup2dup3dup4dup5" fmla="*/ 461962 w 2009774"/>
                <a:gd name="connsiteY10dup0dup1dup2dup3dup4dup5" fmla="*/ 1257300 h 1752600"/>
                <a:gd name="connsiteX11dup0dup1dup2dup3dup4dup5" fmla="*/ 461962 w 2009774"/>
                <a:gd name="connsiteY11dup0dup1dup2dup3dup4dup5" fmla="*/ 1438275 h 1752600"/>
                <a:gd name="connsiteX12dup0dup1dup2dup3dup4dup5" fmla="*/ 433387 w 2009774"/>
                <a:gd name="connsiteY12dup0dup1dup2dup3dup4dup5" fmla="*/ 1590675 h 1752600"/>
                <a:gd name="connsiteX13dup0dup1dup2dup3dup4dup5" fmla="*/ 509587 w 2009774"/>
                <a:gd name="connsiteY13dup0dup1dup2dup3dup4dup5" fmla="*/ 1733550 h 1752600"/>
                <a:gd name="connsiteX14dup0dup1dup2dup3dup4dup5" fmla="*/ 604837 w 2009774"/>
                <a:gd name="connsiteY14dup0dup1dup2dup3dup4dup5" fmla="*/ 1752600 h 1752600"/>
                <a:gd name="connsiteX15dup0dup1dup2dup3dup4dup5" fmla="*/ 714374 w 2009774"/>
                <a:gd name="connsiteY15dup0dup1dup2dup3dup4dup5" fmla="*/ 1709738 h 1752600"/>
                <a:gd name="connsiteX16dup0dup1dup2dup3dup4dup5" fmla="*/ 838199 w 2009774"/>
                <a:gd name="connsiteY16dup0dup1dup2dup3dup4dup5" fmla="*/ 1571625 h 1752600"/>
                <a:gd name="connsiteX17dup0dup1dup2dup3dup4dup5" fmla="*/ 909637 w 2009774"/>
                <a:gd name="connsiteY17dup0dup1dup2dup3dup4dup5" fmla="*/ 1519238 h 1752600"/>
                <a:gd name="connsiteX18dup0dup1dup2dup3dup4dup5" fmla="*/ 976312 w 2009774"/>
                <a:gd name="connsiteY18dup0dup1dup2dup3dup4dup5" fmla="*/ 1447800 h 1752600"/>
                <a:gd name="connsiteX19dup0dup1dup2dup3dup4dup5" fmla="*/ 1028699 w 2009774"/>
                <a:gd name="connsiteY19dup0dup1dup2dup3dup4dup5" fmla="*/ 1376363 h 1752600"/>
                <a:gd name="connsiteX20dup0dup1dup2dup3dup4dup5" fmla="*/ 1185862 w 2009774"/>
                <a:gd name="connsiteY20dup0dup1dup2dup3dup4dup5" fmla="*/ 1381125 h 1752600"/>
                <a:gd name="connsiteX21dup0dup1dup2dup3dup4dup5" fmla="*/ 1343024 w 2009774"/>
                <a:gd name="connsiteY21dup0dup1dup2dup3dup4dup5" fmla="*/ 1404938 h 1752600"/>
                <a:gd name="connsiteX22dup0dup1dup2dup3dup4dup5" fmla="*/ 1476374 w 2009774"/>
                <a:gd name="connsiteY22dup0dup1dup2dup3dup4dup5" fmla="*/ 1376363 h 1752600"/>
                <a:gd name="connsiteX23dup0dup1dup2dup3dup4dup5" fmla="*/ 1566862 w 2009774"/>
                <a:gd name="connsiteY23dup0dup1dup2dup3dup4dup5" fmla="*/ 1333500 h 1752600"/>
                <a:gd name="connsiteX24dup0dup1dup2dup3dup4dup5" fmla="*/ 1752599 w 2009774"/>
                <a:gd name="connsiteY24dup0dup1dup2dup3dup4dup5" fmla="*/ 1319213 h 1752600"/>
                <a:gd name="connsiteX25dup0dup1dup2dup3dup4dup5" fmla="*/ 1857374 w 2009774"/>
                <a:gd name="connsiteY25dup0dup1dup2dup3dup4dup5" fmla="*/ 1304925 h 1752600"/>
                <a:gd name="connsiteX26dup0dup1dup2dup3dup4dup5" fmla="*/ 1981199 w 2009774"/>
                <a:gd name="connsiteY26dup0dup1dup2dup3dup4dup5" fmla="*/ 1257300 h 1752600"/>
                <a:gd name="connsiteX27dup0dup1dup2dup3dup4dup5" fmla="*/ 2009774 w 2009774"/>
                <a:gd name="connsiteY27dup0dup1dup2dup3dup4dup5" fmla="*/ 1233488 h 1752600"/>
                <a:gd name="connsiteX28dup0dup1dup2dup3dup4dup5" fmla="*/ 1946274 w 2009774"/>
                <a:gd name="connsiteY28dup0dup1dup2dup3dup4dup5" fmla="*/ 1081088 h 1752600"/>
                <a:gd name="connsiteX29dup0dup1dup2dup3dup4dup5" fmla="*/ 1822449 w 2009774"/>
                <a:gd name="connsiteY29dup0dup1dup2dup3dup4dup5" fmla="*/ 928688 h 1752600"/>
                <a:gd name="connsiteX30dup0dup1dup2dup3dup4dup5" fmla="*/ 1754187 w 2009774"/>
                <a:gd name="connsiteY30dup0dup1dup2dup3dup4dup5" fmla="*/ 847725 h 1752600"/>
                <a:gd name="connsiteX31dup0dup1dup2dup3dup4dup5" fmla="*/ 1647824 w 2009774"/>
                <a:gd name="connsiteY31dup0dup1dup2dup3dup4dup5" fmla="*/ 638175 h 1752600"/>
                <a:gd name="connsiteX32dup0dup1dup2dup3dup4dup5" fmla="*/ 1595437 w 2009774"/>
                <a:gd name="connsiteY32dup0dup1dup2dup3dup4dup5" fmla="*/ 485775 h 1752600"/>
                <a:gd name="connsiteX33dup0dup1dup2dup3dup4dup5" fmla="*/ 1514474 w 2009774"/>
                <a:gd name="connsiteY33dup0dup1dup2dup3dup4dup5" fmla="*/ 476250 h 1752600"/>
                <a:gd name="connsiteX34dup0dup1dup2dup3dup4dup5" fmla="*/ 1428749 w 2009774"/>
                <a:gd name="connsiteY34dup0dup1dup2dup3dup4dup5" fmla="*/ 471488 h 1752600"/>
                <a:gd name="connsiteX35dup0dup1dup2dup3dup4dup5" fmla="*/ 1147762 w 2009774"/>
                <a:gd name="connsiteY35dup0dup1dup2dup3dup4dup5" fmla="*/ 314325 h 1752600"/>
                <a:gd name="connsiteX36dup0dup1dup2dup3dup4dup5" fmla="*/ 847724 w 2009774"/>
                <a:gd name="connsiteY36dup0dup1dup2dup3dup4dup5" fmla="*/ 266700 h 1752600"/>
                <a:gd name="connsiteX37dup0dup1dup2dup3dup4dup5" fmla="*/ 642937 w 2009774"/>
                <a:gd name="connsiteY37dup0dup1dup2dup3dup4dup5" fmla="*/ 0 h 1752600"/>
              </a:gdLst>
              <a:cxnLst>
                <a:cxn ang="0">
                  <a:pos x="connsiteX0dup0dup1dup2dup3dup4dup5" y="connsiteY0dup0dup1dup2dup3dup4dup5"/>
                </a:cxn>
                <a:cxn ang="0">
                  <a:pos x="connsiteX1dup0dup1dup2dup3dup4dup5" y="connsiteY1dup0dup1dup2dup3dup4dup5"/>
                </a:cxn>
                <a:cxn ang="0">
                  <a:pos x="connsiteX2dup0dup1dup2dup3dup4dup5" y="connsiteY2dup0dup1dup2dup3dup4dup5"/>
                </a:cxn>
                <a:cxn ang="0">
                  <a:pos x="connsiteX3dup0dup1dup2dup3dup4dup5" y="connsiteY3dup0dup1dup2dup3dup4dup5"/>
                </a:cxn>
                <a:cxn ang="0">
                  <a:pos x="connsiteX4dup0dup1dup2dup3dup4dup5" y="connsiteY4dup0dup1dup2dup3dup4dup5"/>
                </a:cxn>
                <a:cxn ang="0">
                  <a:pos x="connsiteX5dup0dup1dup2dup3dup4dup5" y="connsiteY5dup0dup1dup2dup3dup4dup5"/>
                </a:cxn>
                <a:cxn ang="0">
                  <a:pos x="connsiteX6dup0dup1dup2dup3dup4dup5" y="connsiteY6dup0dup1dup2dup3dup4dup5"/>
                </a:cxn>
                <a:cxn ang="0">
                  <a:pos x="connsiteX7dup0dup1dup2dup3dup4dup5" y="connsiteY7dup0dup1dup2dup3dup4dup5"/>
                </a:cxn>
                <a:cxn ang="0">
                  <a:pos x="connsiteX8dup0dup1dup2dup3dup4dup5" y="connsiteY8dup0dup1dup2dup3dup4dup5"/>
                </a:cxn>
                <a:cxn ang="0">
                  <a:pos x="connsiteX9dup0dup1dup2dup3dup4dup5" y="connsiteY9dup0dup1dup2dup3dup4dup5"/>
                </a:cxn>
                <a:cxn ang="0">
                  <a:pos x="connsiteX10dup0dup1dup2dup3dup4dup5" y="connsiteY10dup0dup1dup2dup3dup4dup5"/>
                </a:cxn>
                <a:cxn ang="0">
                  <a:pos x="connsiteX11dup0dup1dup2dup3dup4dup5" y="connsiteY11dup0dup1dup2dup3dup4dup5"/>
                </a:cxn>
                <a:cxn ang="0">
                  <a:pos x="connsiteX12dup0dup1dup2dup3dup4dup5" y="connsiteY12dup0dup1dup2dup3dup4dup5"/>
                </a:cxn>
                <a:cxn ang="0">
                  <a:pos x="connsiteX13dup0dup1dup2dup3dup4dup5" y="connsiteY13dup0dup1dup2dup3dup4dup5"/>
                </a:cxn>
                <a:cxn ang="0">
                  <a:pos x="connsiteX14dup0dup1dup2dup3dup4dup5" y="connsiteY14dup0dup1dup2dup3dup4dup5"/>
                </a:cxn>
                <a:cxn ang="0">
                  <a:pos x="connsiteX15dup0dup1dup2dup3dup4dup5" y="connsiteY15dup0dup1dup2dup3dup4dup5"/>
                </a:cxn>
                <a:cxn ang="0">
                  <a:pos x="connsiteX16dup0dup1dup2dup3dup4dup5" y="connsiteY16dup0dup1dup2dup3dup4dup5"/>
                </a:cxn>
                <a:cxn ang="0">
                  <a:pos x="connsiteX17dup0dup1dup2dup3dup4dup5" y="connsiteY17dup0dup1dup2dup3dup4dup5"/>
                </a:cxn>
                <a:cxn ang="0">
                  <a:pos x="connsiteX18dup0dup1dup2dup3dup4dup5" y="connsiteY18dup0dup1dup2dup3dup4dup5"/>
                </a:cxn>
                <a:cxn ang="0">
                  <a:pos x="connsiteX19dup0dup1dup2dup3dup4dup5" y="connsiteY19dup0dup1dup2dup3dup4dup5"/>
                </a:cxn>
                <a:cxn ang="0">
                  <a:pos x="connsiteX20dup0dup1dup2dup3dup4dup5" y="connsiteY20dup0dup1dup2dup3dup4dup5"/>
                </a:cxn>
                <a:cxn ang="0">
                  <a:pos x="connsiteX21dup0dup1dup2dup3dup4dup5" y="connsiteY21dup0dup1dup2dup3dup4dup5"/>
                </a:cxn>
                <a:cxn ang="0">
                  <a:pos x="connsiteX22dup0dup1dup2dup3dup4dup5" y="connsiteY22dup0dup1dup2dup3dup4dup5"/>
                </a:cxn>
                <a:cxn ang="0">
                  <a:pos x="connsiteX23dup0dup1dup2dup3dup4dup5" y="connsiteY23dup0dup1dup2dup3dup4dup5"/>
                </a:cxn>
                <a:cxn ang="0">
                  <a:pos x="connsiteX24dup0dup1dup2dup3dup4dup5" y="connsiteY24dup0dup1dup2dup3dup4dup5"/>
                </a:cxn>
                <a:cxn ang="0">
                  <a:pos x="connsiteX25dup0dup1dup2dup3dup4dup5" y="connsiteY25dup0dup1dup2dup3dup4dup5"/>
                </a:cxn>
                <a:cxn ang="0">
                  <a:pos x="connsiteX26dup0dup1dup2dup3dup4dup5" y="connsiteY26dup0dup1dup2dup3dup4dup5"/>
                </a:cxn>
                <a:cxn ang="0">
                  <a:pos x="connsiteX27dup0dup1dup2dup3dup4dup5" y="connsiteY27dup0dup1dup2dup3dup4dup5"/>
                </a:cxn>
                <a:cxn ang="0">
                  <a:pos x="connsiteX28dup0dup1dup2dup3dup4dup5" y="connsiteY28dup0dup1dup2dup3dup4dup5"/>
                </a:cxn>
                <a:cxn ang="0">
                  <a:pos x="connsiteX29dup0dup1dup2dup3dup4dup5" y="connsiteY29dup0dup1dup2dup3dup4dup5"/>
                </a:cxn>
                <a:cxn ang="0">
                  <a:pos x="connsiteX30dup0dup1dup2dup3dup4dup5" y="connsiteY30dup0dup1dup2dup3dup4dup5"/>
                </a:cxn>
                <a:cxn ang="0">
                  <a:pos x="connsiteX31dup0dup1dup2dup3dup4dup5" y="connsiteY31dup0dup1dup2dup3dup4dup5"/>
                </a:cxn>
                <a:cxn ang="0">
                  <a:pos x="connsiteX32dup0dup1dup2dup3dup4dup5" y="connsiteY32dup0dup1dup2dup3dup4dup5"/>
                </a:cxn>
                <a:cxn ang="0">
                  <a:pos x="connsiteX33dup0dup1dup2dup3dup4dup5" y="connsiteY33dup0dup1dup2dup3dup4dup5"/>
                </a:cxn>
                <a:cxn ang="0">
                  <a:pos x="connsiteX34dup0dup1dup2dup3dup4dup5" y="connsiteY34dup0dup1dup2dup3dup4dup5"/>
                </a:cxn>
                <a:cxn ang="0">
                  <a:pos x="connsiteX35dup0dup1dup2dup3dup4dup5" y="connsiteY35dup0dup1dup2dup3dup4dup5"/>
                </a:cxn>
                <a:cxn ang="0">
                  <a:pos x="connsiteX36dup0dup1dup2dup3dup4dup5" y="connsiteY36dup0dup1dup2dup3dup4dup5"/>
                </a:cxn>
                <a:cxn ang="0">
                  <a:pos x="connsiteX37dup0dup1dup2dup3dup4dup5" y="connsiteY37dup0dup1dup2dup3dup4dup5"/>
                </a:cxn>
              </a:cxnLst>
              <a:rect l="l" t="t" r="r" b="b"/>
              <a:pathLst>
                <a:path w="2009774" h="1752600">
                  <a:moveTo>
                    <a:pt x="642937" y="0"/>
                  </a:moveTo>
                  <a:lnTo>
                    <a:pt x="266699" y="107157"/>
                  </a:lnTo>
                  <a:lnTo>
                    <a:pt x="0" y="119062"/>
                  </a:lnTo>
                  <a:lnTo>
                    <a:pt x="38099" y="252413"/>
                  </a:lnTo>
                  <a:lnTo>
                    <a:pt x="152399" y="328613"/>
                  </a:lnTo>
                  <a:lnTo>
                    <a:pt x="219074" y="623888"/>
                  </a:lnTo>
                  <a:lnTo>
                    <a:pt x="185737" y="695325"/>
                  </a:lnTo>
                  <a:lnTo>
                    <a:pt x="442912" y="871538"/>
                  </a:lnTo>
                  <a:lnTo>
                    <a:pt x="523874" y="998538"/>
                  </a:lnTo>
                  <a:lnTo>
                    <a:pt x="561974" y="1062038"/>
                  </a:lnTo>
                  <a:lnTo>
                    <a:pt x="461962" y="1257300"/>
                  </a:lnTo>
                  <a:lnTo>
                    <a:pt x="461962" y="1438275"/>
                  </a:lnTo>
                  <a:lnTo>
                    <a:pt x="433387" y="1590675"/>
                  </a:lnTo>
                  <a:lnTo>
                    <a:pt x="509587" y="1733550"/>
                  </a:lnTo>
                  <a:lnTo>
                    <a:pt x="604837" y="1752600"/>
                  </a:lnTo>
                  <a:lnTo>
                    <a:pt x="714374" y="1709738"/>
                  </a:lnTo>
                  <a:lnTo>
                    <a:pt x="838199" y="1571625"/>
                  </a:lnTo>
                  <a:lnTo>
                    <a:pt x="909637" y="1519238"/>
                  </a:lnTo>
                  <a:lnTo>
                    <a:pt x="976312" y="1447800"/>
                  </a:lnTo>
                  <a:lnTo>
                    <a:pt x="1028699" y="1376363"/>
                  </a:lnTo>
                  <a:lnTo>
                    <a:pt x="1185862" y="1381125"/>
                  </a:lnTo>
                  <a:lnTo>
                    <a:pt x="1343024" y="1404938"/>
                  </a:lnTo>
                  <a:lnTo>
                    <a:pt x="1476374" y="1376363"/>
                  </a:lnTo>
                  <a:lnTo>
                    <a:pt x="1566862" y="1333500"/>
                  </a:lnTo>
                  <a:lnTo>
                    <a:pt x="1752599" y="1319213"/>
                  </a:lnTo>
                  <a:lnTo>
                    <a:pt x="1857374" y="1304925"/>
                  </a:lnTo>
                  <a:lnTo>
                    <a:pt x="1981199" y="1257300"/>
                  </a:lnTo>
                  <a:lnTo>
                    <a:pt x="2009774" y="1233488"/>
                  </a:lnTo>
                  <a:lnTo>
                    <a:pt x="1946274" y="1081088"/>
                  </a:lnTo>
                  <a:lnTo>
                    <a:pt x="1822449" y="928688"/>
                  </a:lnTo>
                  <a:lnTo>
                    <a:pt x="1754187" y="847725"/>
                  </a:lnTo>
                  <a:lnTo>
                    <a:pt x="1647824" y="638175"/>
                  </a:lnTo>
                  <a:lnTo>
                    <a:pt x="1595437" y="485775"/>
                  </a:lnTo>
                  <a:lnTo>
                    <a:pt x="1514474" y="476250"/>
                  </a:lnTo>
                  <a:lnTo>
                    <a:pt x="1428749" y="471488"/>
                  </a:lnTo>
                  <a:lnTo>
                    <a:pt x="1147762" y="314325"/>
                  </a:lnTo>
                  <a:lnTo>
                    <a:pt x="847724" y="266700"/>
                  </a:lnTo>
                  <a:lnTo>
                    <a:pt x="642937"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grpSp>
      <p:sp>
        <p:nvSpPr>
          <p:cNvPr id="139" name="Rectangle 9"/>
          <p:cNvSpPr>
            <a:spLocks noChangeArrowheads="1"/>
          </p:cNvSpPr>
          <p:nvPr/>
        </p:nvSpPr>
        <p:spPr bwMode="auto">
          <a:xfrm>
            <a:off x="4824244" y="2204864"/>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한식</a:t>
            </a:r>
            <a:r>
              <a:rPr lang="en-US" altLang="ko-KR" sz="1200">
                <a:solidFill>
                  <a:srgbClr val="000000"/>
                </a:solidFill>
                <a:cs typeface="Arial" pitchFamily="34" charset="0"/>
              </a:rPr>
              <a:t>(25.5%)</a:t>
            </a:r>
            <a:endParaRPr lang="ko-KR" altLang="en-US" sz="1200">
              <a:solidFill>
                <a:srgbClr val="000000"/>
              </a:solidFill>
              <a:cs typeface="Arial" pitchFamily="34" charset="0"/>
            </a:endParaRPr>
          </a:p>
        </p:txBody>
      </p:sp>
      <p:sp>
        <p:nvSpPr>
          <p:cNvPr id="140" name="Rectangle 9"/>
          <p:cNvSpPr>
            <a:spLocks noChangeArrowheads="1"/>
          </p:cNvSpPr>
          <p:nvPr/>
        </p:nvSpPr>
        <p:spPr bwMode="auto">
          <a:xfrm>
            <a:off x="4824244" y="2624915"/>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농축수산품</a:t>
            </a:r>
            <a:r>
              <a:rPr lang="en-US" altLang="ko-KR" sz="1200">
                <a:solidFill>
                  <a:srgbClr val="000000"/>
                </a:solidFill>
                <a:cs typeface="Arial" pitchFamily="34" charset="0"/>
              </a:rPr>
              <a:t>(6.5%)</a:t>
            </a:r>
            <a:endParaRPr lang="ko-KR" altLang="en-US" sz="1200">
              <a:solidFill>
                <a:srgbClr val="000000"/>
              </a:solidFill>
              <a:cs typeface="Arial" pitchFamily="34" charset="0"/>
            </a:endParaRPr>
          </a:p>
        </p:txBody>
      </p:sp>
      <p:sp>
        <p:nvSpPr>
          <p:cNvPr id="141" name="Rectangle 9"/>
          <p:cNvSpPr>
            <a:spLocks noChangeArrowheads="1"/>
          </p:cNvSpPr>
          <p:nvPr/>
        </p:nvSpPr>
        <p:spPr bwMode="auto">
          <a:xfrm>
            <a:off x="4824244" y="3044966"/>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특급호텔</a:t>
            </a:r>
            <a:r>
              <a:rPr lang="en-US" altLang="ko-KR" sz="1200">
                <a:solidFill>
                  <a:srgbClr val="000000"/>
                </a:solidFill>
                <a:cs typeface="Arial" pitchFamily="34" charset="0"/>
              </a:rPr>
              <a:t>(6.1%)</a:t>
            </a:r>
            <a:endParaRPr lang="ko-KR" altLang="en-US" sz="1200">
              <a:solidFill>
                <a:srgbClr val="000000"/>
              </a:solidFill>
              <a:cs typeface="Arial" pitchFamily="34" charset="0"/>
            </a:endParaRPr>
          </a:p>
        </p:txBody>
      </p:sp>
      <p:sp>
        <p:nvSpPr>
          <p:cNvPr id="142" name="Rectangle 9"/>
          <p:cNvSpPr>
            <a:spLocks noChangeArrowheads="1"/>
          </p:cNvSpPr>
          <p:nvPr/>
        </p:nvSpPr>
        <p:spPr bwMode="auto">
          <a:xfrm>
            <a:off x="4824244" y="3465017"/>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편의점</a:t>
            </a:r>
            <a:r>
              <a:rPr lang="en-US" altLang="ko-KR" sz="1200">
                <a:solidFill>
                  <a:srgbClr val="000000"/>
                </a:solidFill>
                <a:cs typeface="Arial" pitchFamily="34" charset="0"/>
              </a:rPr>
              <a:t>(5.0%)</a:t>
            </a:r>
            <a:endParaRPr lang="ko-KR" altLang="en-US" sz="1200">
              <a:solidFill>
                <a:srgbClr val="000000"/>
              </a:solidFill>
              <a:cs typeface="Arial" pitchFamily="34" charset="0"/>
            </a:endParaRPr>
          </a:p>
        </p:txBody>
      </p:sp>
      <p:sp>
        <p:nvSpPr>
          <p:cNvPr id="143" name="Rectangle 9"/>
          <p:cNvSpPr>
            <a:spLocks noChangeArrowheads="1"/>
          </p:cNvSpPr>
          <p:nvPr/>
        </p:nvSpPr>
        <p:spPr bwMode="auto">
          <a:xfrm>
            <a:off x="4824244" y="3885068"/>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면세점</a:t>
            </a:r>
            <a:r>
              <a:rPr lang="en-US" altLang="ko-KR" sz="1200">
                <a:solidFill>
                  <a:srgbClr val="000000"/>
                </a:solidFill>
                <a:cs typeface="Arial" pitchFamily="34" charset="0"/>
              </a:rPr>
              <a:t>(4.3%)</a:t>
            </a:r>
            <a:endParaRPr lang="ko-KR" altLang="en-US" sz="1200">
              <a:solidFill>
                <a:srgbClr val="000000"/>
              </a:solidFill>
              <a:cs typeface="Arial" pitchFamily="34" charset="0"/>
            </a:endParaRPr>
          </a:p>
        </p:txBody>
      </p:sp>
      <p:sp>
        <p:nvSpPr>
          <p:cNvPr id="144" name="Rectangle 9"/>
          <p:cNvSpPr>
            <a:spLocks noChangeArrowheads="1"/>
          </p:cNvSpPr>
          <p:nvPr/>
        </p:nvSpPr>
        <p:spPr bwMode="auto">
          <a:xfrm>
            <a:off x="4824244" y="4305119"/>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골프경기장</a:t>
            </a:r>
            <a:r>
              <a:rPr lang="en-US" altLang="ko-KR" sz="1200">
                <a:solidFill>
                  <a:srgbClr val="000000"/>
                </a:solidFill>
                <a:cs typeface="Arial" pitchFamily="34" charset="0"/>
              </a:rPr>
              <a:t>(4.2%)</a:t>
            </a:r>
            <a:endParaRPr lang="ko-KR" altLang="en-US" sz="1200">
              <a:solidFill>
                <a:srgbClr val="000000"/>
              </a:solidFill>
              <a:cs typeface="Arial" pitchFamily="34" charset="0"/>
            </a:endParaRPr>
          </a:p>
        </p:txBody>
      </p:sp>
      <p:sp>
        <p:nvSpPr>
          <p:cNvPr id="145" name="Rectangle 9"/>
          <p:cNvSpPr>
            <a:spLocks noChangeArrowheads="1"/>
          </p:cNvSpPr>
          <p:nvPr/>
        </p:nvSpPr>
        <p:spPr bwMode="auto">
          <a:xfrm>
            <a:off x="4824244" y="4725170"/>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일식회집</a:t>
            </a:r>
            <a:r>
              <a:rPr lang="en-US" altLang="ko-KR" sz="1200">
                <a:solidFill>
                  <a:srgbClr val="000000"/>
                </a:solidFill>
                <a:cs typeface="Arial" pitchFamily="34" charset="0"/>
              </a:rPr>
              <a:t>(3.9%)</a:t>
            </a:r>
            <a:endParaRPr lang="ko-KR" altLang="en-US" sz="1200">
              <a:solidFill>
                <a:srgbClr val="000000"/>
              </a:solidFill>
              <a:cs typeface="Arial" pitchFamily="34" charset="0"/>
            </a:endParaRPr>
          </a:p>
        </p:txBody>
      </p:sp>
      <p:sp>
        <p:nvSpPr>
          <p:cNvPr id="146" name="Rectangle 9"/>
          <p:cNvSpPr>
            <a:spLocks noChangeArrowheads="1"/>
          </p:cNvSpPr>
          <p:nvPr/>
        </p:nvSpPr>
        <p:spPr bwMode="auto">
          <a:xfrm>
            <a:off x="4824244" y="5145221"/>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서양음식</a:t>
            </a:r>
            <a:r>
              <a:rPr lang="en-US" altLang="ko-KR" sz="1200">
                <a:solidFill>
                  <a:srgbClr val="000000"/>
                </a:solidFill>
                <a:cs typeface="Arial" pitchFamily="34" charset="0"/>
              </a:rPr>
              <a:t>(3.8%)</a:t>
            </a:r>
            <a:endParaRPr lang="ko-KR" altLang="en-US" sz="1200">
              <a:solidFill>
                <a:srgbClr val="000000"/>
              </a:solidFill>
              <a:cs typeface="Arial" pitchFamily="34" charset="0"/>
            </a:endParaRPr>
          </a:p>
        </p:txBody>
      </p:sp>
      <p:sp>
        <p:nvSpPr>
          <p:cNvPr id="147" name="Rectangle 9"/>
          <p:cNvSpPr>
            <a:spLocks noChangeArrowheads="1"/>
          </p:cNvSpPr>
          <p:nvPr/>
        </p:nvSpPr>
        <p:spPr bwMode="auto">
          <a:xfrm>
            <a:off x="4824244" y="5565272"/>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대형할인점</a:t>
            </a:r>
            <a:r>
              <a:rPr lang="en-US" altLang="ko-KR" sz="1200">
                <a:solidFill>
                  <a:srgbClr val="000000"/>
                </a:solidFill>
                <a:cs typeface="Arial" pitchFamily="34" charset="0"/>
              </a:rPr>
              <a:t>(3.7%)</a:t>
            </a:r>
            <a:endParaRPr lang="ko-KR" altLang="en-US" sz="1200">
              <a:solidFill>
                <a:srgbClr val="000000"/>
              </a:solidFill>
              <a:cs typeface="Arial" pitchFamily="34" charset="0"/>
            </a:endParaRPr>
          </a:p>
        </p:txBody>
      </p:sp>
      <p:sp>
        <p:nvSpPr>
          <p:cNvPr id="148" name="Rectangle 9"/>
          <p:cNvSpPr>
            <a:spLocks noChangeArrowheads="1"/>
          </p:cNvSpPr>
          <p:nvPr/>
        </p:nvSpPr>
        <p:spPr bwMode="auto">
          <a:xfrm>
            <a:off x="4824244" y="5985324"/>
            <a:ext cx="1944000" cy="360000"/>
          </a:xfrm>
          <a:prstGeom prst="rect">
            <a:avLst/>
          </a:prstGeom>
          <a:solidFill>
            <a:schemeClr val="bg1">
              <a:lumMod val="9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여관</a:t>
            </a:r>
            <a:r>
              <a:rPr lang="en-US" altLang="ko-KR" sz="1400">
                <a:solidFill>
                  <a:srgbClr val="000000"/>
                </a:solidFill>
                <a:latin typeface="NOVA ExtraBold" panose="00000800000000000000" pitchFamily="2" charset="-127"/>
                <a:ea typeface="NOVA ExtraBold" panose="00000800000000000000" pitchFamily="2" charset="-127"/>
                <a:cs typeface="Arial" pitchFamily="34" charset="0"/>
              </a:rPr>
              <a:t>/</a:t>
            </a: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기타숙박업</a:t>
            </a:r>
            <a:r>
              <a:rPr lang="en-US" altLang="ko-KR" sz="1200">
                <a:solidFill>
                  <a:srgbClr val="000000"/>
                </a:solidFill>
                <a:cs typeface="Arial" pitchFamily="34" charset="0"/>
              </a:rPr>
              <a:t>(3.5%)</a:t>
            </a:r>
            <a:endParaRPr lang="ko-KR" altLang="en-US" sz="1200">
              <a:solidFill>
                <a:srgbClr val="000000"/>
              </a:solidFill>
              <a:cs typeface="Arial" pitchFamily="34" charset="0"/>
            </a:endParaRPr>
          </a:p>
        </p:txBody>
      </p:sp>
      <p:sp>
        <p:nvSpPr>
          <p:cNvPr id="149" name="Rectangle 9"/>
          <p:cNvSpPr>
            <a:spLocks noChangeArrowheads="1"/>
          </p:cNvSpPr>
          <p:nvPr/>
        </p:nvSpPr>
        <p:spPr bwMode="auto">
          <a:xfrm>
            <a:off x="4428024" y="2204864"/>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0" name="Rectangle 9"/>
          <p:cNvSpPr>
            <a:spLocks noChangeArrowheads="1"/>
          </p:cNvSpPr>
          <p:nvPr/>
        </p:nvSpPr>
        <p:spPr bwMode="auto">
          <a:xfrm>
            <a:off x="4428024" y="2624980"/>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2</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1" name="Rectangle 9"/>
          <p:cNvSpPr>
            <a:spLocks noChangeArrowheads="1"/>
          </p:cNvSpPr>
          <p:nvPr/>
        </p:nvSpPr>
        <p:spPr bwMode="auto">
          <a:xfrm>
            <a:off x="4428024" y="3045096"/>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3</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2" name="Rectangle 9"/>
          <p:cNvSpPr>
            <a:spLocks noChangeArrowheads="1"/>
          </p:cNvSpPr>
          <p:nvPr/>
        </p:nvSpPr>
        <p:spPr bwMode="auto">
          <a:xfrm>
            <a:off x="4428024" y="3465212"/>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4</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3" name="Rectangle 9"/>
          <p:cNvSpPr>
            <a:spLocks noChangeArrowheads="1"/>
          </p:cNvSpPr>
          <p:nvPr/>
        </p:nvSpPr>
        <p:spPr bwMode="auto">
          <a:xfrm>
            <a:off x="4428024" y="4305444"/>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6</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4" name="Rectangle 9"/>
          <p:cNvSpPr>
            <a:spLocks noChangeArrowheads="1"/>
          </p:cNvSpPr>
          <p:nvPr/>
        </p:nvSpPr>
        <p:spPr bwMode="auto">
          <a:xfrm>
            <a:off x="4428024" y="4725560"/>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7</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5" name="Rectangle 9"/>
          <p:cNvSpPr>
            <a:spLocks noChangeArrowheads="1"/>
          </p:cNvSpPr>
          <p:nvPr/>
        </p:nvSpPr>
        <p:spPr bwMode="auto">
          <a:xfrm>
            <a:off x="4428024" y="5145676"/>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8</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6" name="Rectangle 9"/>
          <p:cNvSpPr>
            <a:spLocks noChangeArrowheads="1"/>
          </p:cNvSpPr>
          <p:nvPr/>
        </p:nvSpPr>
        <p:spPr bwMode="auto">
          <a:xfrm>
            <a:off x="4428024" y="5565792"/>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9</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7" name="Rectangle 9"/>
          <p:cNvSpPr>
            <a:spLocks noChangeArrowheads="1"/>
          </p:cNvSpPr>
          <p:nvPr/>
        </p:nvSpPr>
        <p:spPr bwMode="auto">
          <a:xfrm>
            <a:off x="4428024" y="5985908"/>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10</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8" name="Rectangle 9"/>
          <p:cNvSpPr>
            <a:spLocks noChangeArrowheads="1"/>
          </p:cNvSpPr>
          <p:nvPr/>
        </p:nvSpPr>
        <p:spPr bwMode="auto">
          <a:xfrm>
            <a:off x="4428024" y="3885328"/>
            <a:ext cx="360000" cy="360000"/>
          </a:xfrm>
          <a:prstGeom prst="rect">
            <a:avLst/>
          </a:prstGeom>
          <a:solidFill>
            <a:srgbClr val="003366"/>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5</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159" name="TextBox 158"/>
          <p:cNvSpPr txBox="1"/>
          <p:nvPr/>
        </p:nvSpPr>
        <p:spPr>
          <a:xfrm>
            <a:off x="6768244" y="2322080"/>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먹고</a:t>
            </a:r>
          </a:p>
        </p:txBody>
      </p:sp>
      <p:sp>
        <p:nvSpPr>
          <p:cNvPr id="160" name="TextBox 159"/>
          <p:cNvSpPr txBox="1"/>
          <p:nvPr/>
        </p:nvSpPr>
        <p:spPr>
          <a:xfrm>
            <a:off x="7560332" y="3982228"/>
            <a:ext cx="720080"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쇼핑하고</a:t>
            </a:r>
          </a:p>
        </p:txBody>
      </p:sp>
      <p:sp>
        <p:nvSpPr>
          <p:cNvPr id="161" name="TextBox 160"/>
          <p:cNvSpPr txBox="1"/>
          <p:nvPr/>
        </p:nvSpPr>
        <p:spPr>
          <a:xfrm>
            <a:off x="7572173" y="5697252"/>
            <a:ext cx="720080" cy="1661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쇼핑하고</a:t>
            </a:r>
          </a:p>
        </p:txBody>
      </p:sp>
      <p:sp>
        <p:nvSpPr>
          <p:cNvPr id="162" name="TextBox 161"/>
          <p:cNvSpPr txBox="1"/>
          <p:nvPr/>
        </p:nvSpPr>
        <p:spPr>
          <a:xfrm>
            <a:off x="7128284" y="2658215"/>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사고</a:t>
            </a:r>
          </a:p>
        </p:txBody>
      </p:sp>
      <p:sp>
        <p:nvSpPr>
          <p:cNvPr id="163" name="TextBox 162"/>
          <p:cNvSpPr txBox="1"/>
          <p:nvPr/>
        </p:nvSpPr>
        <p:spPr>
          <a:xfrm>
            <a:off x="8280412" y="6066496"/>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숙박</a:t>
            </a:r>
          </a:p>
        </p:txBody>
      </p:sp>
      <p:sp>
        <p:nvSpPr>
          <p:cNvPr id="164" name="Freeform 1754"/>
          <p:cNvSpPr>
            <a:spLocks noChangeAspect="1"/>
          </p:cNvSpPr>
          <p:nvPr/>
        </p:nvSpPr>
        <p:spPr bwMode="gray">
          <a:xfrm>
            <a:off x="6503182" y="2829031"/>
            <a:ext cx="468313" cy="537579"/>
          </a:xfrm>
          <a:custGeom>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65" name="Freeform 1754"/>
          <p:cNvSpPr>
            <a:spLocks noChangeAspect="1"/>
          </p:cNvSpPr>
          <p:nvPr/>
        </p:nvSpPr>
        <p:spPr bwMode="gray">
          <a:xfrm>
            <a:off x="6534087" y="4110084"/>
            <a:ext cx="468313" cy="537579"/>
          </a:xfrm>
          <a:custGeom>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66" name="Freeform 1754"/>
          <p:cNvSpPr>
            <a:spLocks noChangeAspect="1"/>
          </p:cNvSpPr>
          <p:nvPr/>
        </p:nvSpPr>
        <p:spPr bwMode="gray">
          <a:xfrm>
            <a:off x="6540022" y="4553841"/>
            <a:ext cx="468313" cy="537579"/>
          </a:xfrm>
          <a:custGeom>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67" name="TextBox 166"/>
          <p:cNvSpPr txBox="1"/>
          <p:nvPr/>
        </p:nvSpPr>
        <p:spPr>
          <a:xfrm>
            <a:off x="395536" y="5777065"/>
            <a:ext cx="392443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a:t>
            </a:r>
            <a:r>
              <a:rPr lang="ko-KR" altLang="en-US" sz="1000" smtClean="0">
                <a:solidFill>
                  <a:srgbClr val="000000"/>
                </a:solidFill>
                <a:cs typeface="Arial Narrow" pitchFamily="34" charset="0"/>
              </a:rPr>
              <a:t>제주도 </a:t>
            </a:r>
            <a:r>
              <a:rPr lang="ko-KR" altLang="en-US" sz="1000">
                <a:solidFill>
                  <a:srgbClr val="000000"/>
                </a:solidFill>
                <a:cs typeface="Arial Narrow" pitchFamily="34" charset="0"/>
              </a:rPr>
              <a:t>국내 관광객 카드이용금액 </a:t>
            </a:r>
            <a:r>
              <a:rPr lang="ko-KR" altLang="en-US" sz="1000" smtClean="0">
                <a:solidFill>
                  <a:srgbClr val="000000"/>
                </a:solidFill>
                <a:cs typeface="Arial Narrow" pitchFamily="34" charset="0"/>
              </a:rPr>
              <a:t>기준</a:t>
            </a:r>
            <a:r>
              <a:rPr lang="en-US" altLang="ko-KR" sz="1000" smtClean="0">
                <a:solidFill>
                  <a:srgbClr val="000000"/>
                </a:solidFill>
                <a:cs typeface="Arial Narrow" pitchFamily="34" charset="0"/>
              </a:rPr>
              <a:t>(‘16.1~8</a:t>
            </a:r>
            <a:r>
              <a:rPr lang="ko-KR" altLang="en-US" sz="1000" smtClean="0">
                <a:solidFill>
                  <a:srgbClr val="000000"/>
                </a:solidFill>
                <a:cs typeface="Arial Narrow" pitchFamily="34" charset="0"/>
              </a:rPr>
              <a:t>월 합계</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 </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 </a:t>
            </a:r>
            <a:r>
              <a:rPr lang="en-US" altLang="ko-KR" sz="1000">
                <a:solidFill>
                  <a:srgbClr val="000000"/>
                </a:solidFill>
                <a:cs typeface="Arial Narrow" pitchFamily="34" charset="0"/>
              </a:rPr>
              <a:t>) </a:t>
            </a:r>
            <a:r>
              <a:rPr lang="ko-KR" altLang="en-US" sz="1000">
                <a:solidFill>
                  <a:srgbClr val="000000"/>
                </a:solidFill>
                <a:cs typeface="Arial Narrow" pitchFamily="34" charset="0"/>
              </a:rPr>
              <a:t>괄호는 전체업종에서 해당업종 매출 비중</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3)</a:t>
            </a:r>
            <a:r>
              <a:rPr lang="ko-KR" altLang="en-US" sz="1000" smtClean="0">
                <a:solidFill>
                  <a:srgbClr val="000000"/>
                </a:solidFill>
                <a:cs typeface="Arial Narrow" pitchFamily="34" charset="0"/>
              </a:rPr>
              <a:t> 체크표시      </a:t>
            </a:r>
            <a:r>
              <a:rPr lang="en-US" altLang="ko-KR" sz="1000">
                <a:solidFill>
                  <a:srgbClr val="000000"/>
                </a:solidFill>
                <a:cs typeface="Arial Narrow" pitchFamily="34" charset="0"/>
              </a:rPr>
              <a:t>: </a:t>
            </a:r>
            <a:r>
              <a:rPr lang="ko-KR" altLang="en-US" sz="1000">
                <a:solidFill>
                  <a:srgbClr val="000000"/>
                </a:solidFill>
                <a:cs typeface="Arial Narrow" pitchFamily="34" charset="0"/>
              </a:rPr>
              <a:t>제주시에는 없고 서귀포시에만 상위 랭크된 </a:t>
            </a:r>
            <a:r>
              <a:rPr lang="ko-KR" altLang="en-US" sz="1000" smtClean="0">
                <a:solidFill>
                  <a:srgbClr val="000000"/>
                </a:solidFill>
                <a:cs typeface="Arial Narrow" pitchFamily="34" charset="0"/>
              </a:rPr>
              <a:t>업종</a:t>
            </a:r>
            <a:endParaRPr lang="en-US" altLang="ko-KR" sz="1000">
              <a:solidFill>
                <a:srgbClr val="000000"/>
              </a:solidFill>
              <a:cs typeface="Arial Narrow" pitchFamily="34" charset="0"/>
            </a:endParaRPr>
          </a:p>
        </p:txBody>
      </p:sp>
      <p:sp>
        <p:nvSpPr>
          <p:cNvPr id="168" name="TextBox 167"/>
          <p:cNvSpPr txBox="1"/>
          <p:nvPr/>
        </p:nvSpPr>
        <p:spPr>
          <a:xfrm>
            <a:off x="6768244" y="4806356"/>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먹고</a:t>
            </a:r>
          </a:p>
        </p:txBody>
      </p:sp>
      <p:sp>
        <p:nvSpPr>
          <p:cNvPr id="169" name="TextBox 168"/>
          <p:cNvSpPr txBox="1"/>
          <p:nvPr/>
        </p:nvSpPr>
        <p:spPr>
          <a:xfrm>
            <a:off x="6768244" y="5193196"/>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먹고</a:t>
            </a:r>
          </a:p>
        </p:txBody>
      </p:sp>
      <p:sp>
        <p:nvSpPr>
          <p:cNvPr id="170" name="TextBox 169"/>
          <p:cNvSpPr txBox="1"/>
          <p:nvPr/>
        </p:nvSpPr>
        <p:spPr>
          <a:xfrm>
            <a:off x="7128284" y="3546216"/>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사고</a:t>
            </a:r>
          </a:p>
        </p:txBody>
      </p:sp>
      <p:sp>
        <p:nvSpPr>
          <p:cNvPr id="171" name="TextBox 170"/>
          <p:cNvSpPr txBox="1"/>
          <p:nvPr/>
        </p:nvSpPr>
        <p:spPr>
          <a:xfrm>
            <a:off x="7956376" y="4437112"/>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놀고</a:t>
            </a:r>
          </a:p>
        </p:txBody>
      </p:sp>
      <p:sp>
        <p:nvSpPr>
          <p:cNvPr id="172" name="TextBox 171"/>
          <p:cNvSpPr txBox="1"/>
          <p:nvPr/>
        </p:nvSpPr>
        <p:spPr>
          <a:xfrm>
            <a:off x="8280412" y="3140968"/>
            <a:ext cx="720080"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a:solidFill>
                  <a:srgbClr val="FFFFFF">
                    <a:lumMod val="50000"/>
                  </a:srgbClr>
                </a:solidFill>
                <a:latin typeface="NOVA Bold" panose="00000800000000000000" pitchFamily="2" charset="-127"/>
                <a:ea typeface="NOVA Bold" panose="00000800000000000000" pitchFamily="2" charset="-127"/>
                <a:cs typeface="Arial Narrow" pitchFamily="34" charset="0"/>
              </a:rPr>
              <a:t>숙박</a:t>
            </a:r>
          </a:p>
        </p:txBody>
      </p:sp>
      <p:sp>
        <p:nvSpPr>
          <p:cNvPr id="173" name="Freeform 1754"/>
          <p:cNvSpPr>
            <a:spLocks noChangeAspect="1"/>
          </p:cNvSpPr>
          <p:nvPr/>
        </p:nvSpPr>
        <p:spPr bwMode="gray">
          <a:xfrm>
            <a:off x="6552220" y="4979653"/>
            <a:ext cx="468313" cy="537579"/>
          </a:xfrm>
          <a:custGeom>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
        <p:nvSpPr>
          <p:cNvPr id="174" name="Freeform 1754"/>
          <p:cNvSpPr>
            <a:spLocks noChangeAspect="1"/>
          </p:cNvSpPr>
          <p:nvPr/>
        </p:nvSpPr>
        <p:spPr bwMode="gray">
          <a:xfrm>
            <a:off x="1187624" y="6101101"/>
            <a:ext cx="181390" cy="208219"/>
          </a:xfrm>
          <a:custGeom>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800000">
              <a:alpha val="30196"/>
            </a:srgbClr>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518249934"/>
      </p:ext>
    </p:extLst>
  </p:cSld>
  <p:clrMapOvr>
    <a:masterClrMapping/>
  </p:clrMapOvr>
  <p:transition/>
  <p:timing/>
</p:sld>
</file>

<file path=ppt/slides/slide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국내 관광객 </a:t>
            </a:r>
            <a:r>
              <a:rPr lang="en-US" altLang="ko-KR" smtClean="0"/>
              <a:t>-</a:t>
            </a:r>
            <a:r>
              <a:rPr lang="ko-KR" altLang="en-US" smtClean="0"/>
              <a:t> 연령대별 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소비 분석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8" name="직사각형 17"/>
          <p:cNvSpPr/>
          <p:nvPr/>
        </p:nvSpPr>
        <p:spPr>
          <a:xfrm>
            <a:off x="4247964" y="2780928"/>
            <a:ext cx="2376264" cy="3276364"/>
          </a:xfrm>
          <a:prstGeom prst="rect">
            <a:avLst/>
          </a:prstGeom>
          <a:solidFill>
            <a:srgbClr val="FFEFEF"/>
          </a:solidFill>
          <a:ln w="19050">
            <a:solidFill>
              <a:srgbClr val="003366"/>
            </a:solidFill>
            <a:prstDash val="solid"/>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ko-KR" altLang="en-US" sz="1400" spc="-60">
              <a:solidFill>
                <a:schemeClr val="tx2">
                  <a:lumMod val="20000"/>
                  <a:lumOff val="80000"/>
                </a:schemeClr>
              </a:solidFill>
            </a:endParaRPr>
          </a:p>
        </p:txBody>
      </p:sp>
      <p:graphicFrame>
        <p:nvGraphicFramePr>
          <p:cNvPr id="19" name="표 18"/>
          <p:cNvGraphicFramePr>
            <a:graphicFrameLocks noGrp="1"/>
          </p:cNvGraphicFramePr>
          <p:nvPr>
            <p:extLst>
              <p:ext uri="{D42A27DB-BD31-4B8C-83A1-F6EECF244321}">
                <p14:modId xmlns:p14="http://schemas.microsoft.com/office/powerpoint/2010/main" val="1699579014"/>
              </p:ext>
            </p:extLst>
          </p:nvPr>
        </p:nvGraphicFramePr>
        <p:xfrm>
          <a:off x="391123" y="2933969"/>
          <a:ext cx="8545745" cy="2979306"/>
        </p:xfrm>
        <a:graphic>
          <a:graphicData uri="http://schemas.openxmlformats.org/drawingml/2006/table">
            <a:tbl>
              <a:tblPr firstRow="1" bandRow="1"/>
              <a:tblGrid>
                <a:gridCol w="1400942"/>
                <a:gridCol w="140094"/>
                <a:gridCol w="747169"/>
                <a:gridCol w="747169"/>
                <a:gridCol w="747169"/>
                <a:gridCol w="140094"/>
                <a:gridCol w="747169"/>
                <a:gridCol w="747169"/>
                <a:gridCol w="747169"/>
                <a:gridCol w="140094"/>
                <a:gridCol w="747169"/>
                <a:gridCol w="747169"/>
                <a:gridCol w="747169"/>
              </a:tblGrid>
              <a:tr h="331832">
                <a:tc>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algn="ctr" latinLnBrk="1"/>
                      <a:r>
                        <a:rPr lang="ko-KR" altLang="en-US" sz="1400" b="0" smtClean="0">
                          <a:solidFill>
                            <a:schemeClr val="bg1"/>
                          </a:solidFill>
                          <a:latin typeface="+mn-ea"/>
                          <a:ea typeface="+mn-ea"/>
                        </a:rPr>
                        <a:t>구분</a:t>
                      </a:r>
                      <a:endParaRPr lang="ko-KR" altLang="en-US" sz="1400" b="0">
                        <a:solidFill>
                          <a:schemeClr val="bg1"/>
                        </a:solidFill>
                        <a:latin typeface="+mn-ea"/>
                        <a:ea typeface="+mn-ea"/>
                      </a:endParaRPr>
                    </a:p>
                  </a:txBody>
                  <a:tcPr marL="0" marR="0" anchor="ctr">
                    <a:lnL w="6350" cap="flat" cmpd="sng" algn="ctr">
                      <a:noFill/>
                      <a:prstDash val="dash"/>
                      <a:round/>
                      <a:headEnd type="none" w="med" len="med"/>
                      <a:tailEnd type="none" w="med" len="med"/>
                    </a:lnL>
                    <a:lnR w="6350" cap="flat" cmpd="sng" algn="ctr">
                      <a:noFill/>
                      <a:prstDash val="dash"/>
                      <a:round/>
                      <a:headEnd type="none" w="med" len="med"/>
                      <a:tailEnd type="none" w="med" len="med"/>
                    </a:lnR>
                    <a:lnT w="6350" cap="flat" cmpd="sng" algn="ctr">
                      <a:no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algn="ctr" latinLnBrk="1"/>
                      <a:endParaRPr lang="ko-KR" altLang="en-US" sz="200" b="0">
                        <a:solidFill>
                          <a:schemeClr val="bg1"/>
                        </a:solidFill>
                        <a:latin typeface="+mn-ea"/>
                        <a:ea typeface="+mn-ea"/>
                      </a:endParaRPr>
                    </a:p>
                  </a:txBody>
                  <a:tcPr marL="0" marR="0" anchor="ctr">
                    <a:lnL w="6350" cap="flat" cmpd="sng" algn="ctr">
                      <a:no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gridSpan="3">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algn="ctr" latinLnBrk="1"/>
                      <a:r>
                        <a:rPr lang="en-US" altLang="ko-KR" sz="1400" b="1" smtClean="0">
                          <a:solidFill>
                            <a:schemeClr val="bg1"/>
                          </a:solidFill>
                          <a:latin typeface="+mn-ea"/>
                          <a:ea typeface="+mn-ea"/>
                        </a:rPr>
                        <a:t>14.9~15.8</a:t>
                      </a:r>
                      <a:endParaRPr lang="ko-KR" altLang="en-US" sz="1400" b="1">
                        <a:solidFill>
                          <a:schemeClr val="bg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algn="ctr" latinLnBrk="1"/>
                      <a:endParaRPr lang="ko-KR" altLang="en-US" sz="1400" b="0">
                        <a:solidFill>
                          <a:schemeClr val="bg1"/>
                        </a:solidFill>
                        <a:latin typeface="+mn-ea"/>
                        <a:ea typeface="+mn-ea"/>
                      </a:endParaRPr>
                    </a:p>
                  </a:txBody>
                  <a:tcPr marL="0" marR="0" anchor="ctr">
                    <a:lnL w="6350" cap="flat" cmpd="sng" algn="ctr">
                      <a:solidFill>
                        <a:schemeClr val="bg1">
                          <a:lumMod val="50000"/>
                        </a:scheme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gridSpan="3">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marL="0" marR="0" lvl="0" indent="0" algn="ctr" defTabSz="914400" rtl="0" eaLnBrk="1" fontAlgn="auto" latinLnBrk="1" hangingPunct="1">
                        <a:lnSpc>
                          <a:spcPct val="100000"/>
                        </a:lnSpc>
                        <a:spcBef>
                          <a:spcPct val="0"/>
                        </a:spcBef>
                        <a:spcAft>
                          <a:spcPct val="0"/>
                        </a:spcAft>
                        <a:buClrTx/>
                        <a:buSzTx/>
                        <a:buFontTx/>
                        <a:buNone/>
                        <a:defRPr/>
                      </a:pPr>
                      <a:r>
                        <a:rPr kumimoji="0" lang="ko-KR" altLang="en-US" sz="1400" b="1" i="0" u="none" strike="noStrike" kern="1200" cap="none" spc="0" normalizeH="0" baseline="0" noProof="0" smtClean="0">
                          <a:ln>
                            <a:noFill/>
                          </a:ln>
                          <a:solidFill>
                            <a:srgbClr val="FFFFFF"/>
                          </a:solidFill>
                          <a:uLnTx/>
                          <a:uFillTx/>
                          <a:latin typeface="+mn-ea"/>
                          <a:ea typeface="+mn-ea"/>
                          <a:cs typeface="+mn-cs"/>
                        </a:rPr>
                        <a:t>최근 </a:t>
                      </a:r>
                      <a:r>
                        <a:rPr kumimoji="0" lang="en-US" altLang="ko-KR" sz="1400" b="1" i="0" u="none" strike="noStrike" kern="1200" cap="none" spc="0" normalizeH="0" baseline="0" noProof="0" smtClean="0">
                          <a:ln>
                            <a:noFill/>
                          </a:ln>
                          <a:solidFill>
                            <a:srgbClr val="FFFFFF"/>
                          </a:solidFill>
                          <a:uLnTx/>
                          <a:uFillTx/>
                          <a:latin typeface="+mn-ea"/>
                          <a:ea typeface="+mn-ea"/>
                          <a:cs typeface="+mn-cs"/>
                        </a:rPr>
                        <a:t>1</a:t>
                      </a:r>
                      <a:r>
                        <a:rPr kumimoji="0" lang="ko-KR" altLang="en-US" sz="1400" b="1" i="0" u="none" strike="noStrike" kern="1200" cap="none" spc="0" normalizeH="0" baseline="0" noProof="0" smtClean="0">
                          <a:ln>
                            <a:noFill/>
                          </a:ln>
                          <a:solidFill>
                            <a:srgbClr val="FFFFFF"/>
                          </a:solidFill>
                          <a:uLnTx/>
                          <a:uFillTx/>
                          <a:latin typeface="+mn-ea"/>
                          <a:ea typeface="+mn-ea"/>
                          <a:cs typeface="+mn-cs"/>
                        </a:rPr>
                        <a:t>년</a:t>
                      </a:r>
                      <a:r>
                        <a:rPr kumimoji="0" lang="en-US" altLang="ko-KR" sz="1400" b="1" i="0" u="none" strike="noStrike" kern="1200" cap="none" spc="0" normalizeH="0" baseline="0" noProof="0" smtClean="0">
                          <a:ln>
                            <a:noFill/>
                          </a:ln>
                          <a:solidFill>
                            <a:srgbClr val="FFFFFF"/>
                          </a:solidFill>
                          <a:uLnTx/>
                          <a:uFillTx/>
                          <a:latin typeface="+mn-ea"/>
                          <a:ea typeface="+mn-ea"/>
                          <a:cs typeface="+mn-cs"/>
                        </a:rPr>
                        <a:t>(15.9~16.8)</a:t>
                      </a:r>
                      <a:endParaRPr kumimoji="0" lang="ko-KR" altLang="en-US" sz="1400" b="1" i="0" u="none" strike="noStrike" kern="1200" cap="none" spc="0" normalizeH="0" baseline="0" noProof="0">
                        <a:ln>
                          <a:noFill/>
                        </a:ln>
                        <a:solidFill>
                          <a:srgbClr val="FFFFFF"/>
                        </a:solidFill>
                        <a:uLnTx/>
                        <a:uFillTx/>
                        <a:latin typeface="+mn-ea"/>
                        <a:ea typeface="+mn-ea"/>
                        <a:cs typeface="+mn-cs"/>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algn="ctr" latinLnBrk="1"/>
                      <a:endParaRPr lang="ko-KR" altLang="en-US" sz="1400" b="0">
                        <a:solidFill>
                          <a:schemeClr val="bg1"/>
                        </a:solidFill>
                        <a:latin typeface="+mn-ea"/>
                        <a:ea typeface="+mn-ea"/>
                      </a:endParaRPr>
                    </a:p>
                  </a:txBody>
                  <a:tcPr marL="0" marR="0" anchor="ctr">
                    <a:lnL w="6350" cap="flat" cmpd="sng" algn="ctr">
                      <a:solidFill>
                        <a:schemeClr val="bg1">
                          <a:lumMod val="50000"/>
                        </a:scheme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gridSpan="3">
                  <a:txBody>
                    <a:bodyPr/>
                    <a:lstStyle>
                      <a:lvl1pPr marL="0" algn="l" defTabSz="914400" rtl="0" eaLnBrk="1" latinLnBrk="0" hangingPunct="1">
                        <a:defRPr sz="1800" b="1" kern="1200">
                          <a:solidFill>
                            <a:schemeClr val="lt1"/>
                          </a:solidFill>
                          <a:latin typeface="맑은 고딕"/>
                        </a:defRPr>
                      </a:lvl1pPr>
                      <a:lvl2pPr marL="457200" algn="l" defTabSz="914400" rtl="0" eaLnBrk="1" latinLnBrk="0" hangingPunct="1">
                        <a:defRPr sz="1800" b="1" kern="1200">
                          <a:solidFill>
                            <a:schemeClr val="lt1"/>
                          </a:solidFill>
                          <a:latin typeface="맑은 고딕"/>
                        </a:defRPr>
                      </a:lvl2pPr>
                      <a:lvl3pPr marL="914400" algn="l" defTabSz="914400" rtl="0" eaLnBrk="1" latinLnBrk="0" hangingPunct="1">
                        <a:defRPr sz="1800" b="1" kern="1200">
                          <a:solidFill>
                            <a:schemeClr val="lt1"/>
                          </a:solidFill>
                          <a:latin typeface="맑은 고딕"/>
                        </a:defRPr>
                      </a:lvl3pPr>
                      <a:lvl4pPr marL="1371600" algn="l" defTabSz="914400" rtl="0" eaLnBrk="1" latinLnBrk="0" hangingPunct="1">
                        <a:defRPr sz="1800" b="1" kern="1200">
                          <a:solidFill>
                            <a:schemeClr val="lt1"/>
                          </a:solidFill>
                          <a:latin typeface="맑은 고딕"/>
                        </a:defRPr>
                      </a:lvl4pPr>
                      <a:lvl5pPr marL="1828800" algn="l" defTabSz="914400" rtl="0" eaLnBrk="1" latinLnBrk="0" hangingPunct="1">
                        <a:defRPr sz="1800" b="1" kern="1200">
                          <a:solidFill>
                            <a:schemeClr val="lt1"/>
                          </a:solidFill>
                          <a:latin typeface="맑은 고딕"/>
                        </a:defRPr>
                      </a:lvl5pPr>
                      <a:lvl6pPr marL="2286000" algn="l" defTabSz="914400" rtl="0" eaLnBrk="1" latinLnBrk="0" hangingPunct="1">
                        <a:defRPr sz="1800" b="1" kern="1200">
                          <a:solidFill>
                            <a:schemeClr val="lt1"/>
                          </a:solidFill>
                          <a:latin typeface="맑은 고딕"/>
                        </a:defRPr>
                      </a:lvl6pPr>
                      <a:lvl7pPr marL="2743200" algn="l" defTabSz="914400" rtl="0" eaLnBrk="1" latinLnBrk="0" hangingPunct="1">
                        <a:defRPr sz="1800" b="1" kern="1200">
                          <a:solidFill>
                            <a:schemeClr val="lt1"/>
                          </a:solidFill>
                          <a:latin typeface="맑은 고딕"/>
                        </a:defRPr>
                      </a:lvl7pPr>
                      <a:lvl8pPr marL="3200400" algn="l" defTabSz="914400" rtl="0" eaLnBrk="1" latinLnBrk="0" hangingPunct="1">
                        <a:defRPr sz="1800" b="1" kern="1200">
                          <a:solidFill>
                            <a:schemeClr val="lt1"/>
                          </a:solidFill>
                          <a:latin typeface="맑은 고딕"/>
                        </a:defRPr>
                      </a:lvl8pPr>
                      <a:lvl9pPr marL="3657600" algn="l" defTabSz="914400" rtl="0" eaLnBrk="1" latinLnBrk="0" hangingPunct="1">
                        <a:defRPr sz="1800" b="1" kern="1200">
                          <a:solidFill>
                            <a:schemeClr val="lt1"/>
                          </a:solidFill>
                          <a:latin typeface="맑은 고딕"/>
                        </a:defRPr>
                      </a:lvl9pPr>
                    </a:lstStyle>
                    <a:p>
                      <a:pPr marL="0" marR="0" lvl="0" indent="0" algn="ctr" defTabSz="914400" rtl="0" eaLnBrk="1" fontAlgn="auto" latinLnBrk="1" hangingPunct="1">
                        <a:lnSpc>
                          <a:spcPct val="100000"/>
                        </a:lnSpc>
                        <a:spcBef>
                          <a:spcPct val="0"/>
                        </a:spcBef>
                        <a:spcAft>
                          <a:spcPct val="0"/>
                        </a:spcAft>
                        <a:buClrTx/>
                        <a:buSzTx/>
                        <a:buFontTx/>
                        <a:buNone/>
                        <a:defRPr/>
                      </a:pPr>
                      <a:r>
                        <a:rPr lang="ko-KR" altLang="en-US" sz="1400" b="1" smtClean="0">
                          <a:solidFill>
                            <a:schemeClr val="bg1"/>
                          </a:solidFill>
                          <a:latin typeface="+mn-ea"/>
                          <a:ea typeface="+mn-ea"/>
                        </a:rPr>
                        <a:t>전년동기 대비 증감</a:t>
                      </a:r>
                      <a:endParaRPr lang="ko-KR" altLang="en-US" sz="1400" b="1">
                        <a:solidFill>
                          <a:schemeClr val="bg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hMerge="1">
                  <a:txBody>
                    <a:bodyPr/>
                    <a:lstStyle/>
                    <a:p>
                      <a:pPr algn="ctr" latinLnBrk="1"/>
                      <a:endParaRPr lang="ko-KR" altLang="en-US" sz="200" b="0">
                        <a:solidFill>
                          <a:schemeClr val="bg1"/>
                        </a:solidFill>
                        <a:latin typeface="NOVA Bold" panose="00000800000000000000" pitchFamily="2" charset="-127"/>
                        <a:ea typeface="NOVA Bold" panose="00000800000000000000" pitchFamily="2" charset="-127"/>
                      </a:endParaRPr>
                    </a:p>
                  </a:txBody>
                  <a:tcPr marL="0" marR="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r>
              <a:tr h="440794">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chemeClr val="tx1"/>
                          </a:solidFill>
                          <a:latin typeface="+mn-ea"/>
                          <a:ea typeface="+mn-ea"/>
                        </a:rPr>
                        <a:t>연령대</a:t>
                      </a:r>
                      <a:endParaRPr lang="ko-KR" altLang="en-US" sz="1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endParaRPr lang="ko-KR" altLang="en-US" sz="200" b="0">
                        <a:solidFill>
                          <a:schemeClr val="bg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남성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여성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합계</a:t>
                      </a: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남성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여성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합계</a:t>
                      </a: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남성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여성</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200" b="0" smtClean="0">
                          <a:solidFill>
                            <a:srgbClr val="003366"/>
                          </a:solidFill>
                          <a:latin typeface="+mn-ea"/>
                          <a:ea typeface="+mn-ea"/>
                        </a:rPr>
                        <a:t>합계</a:t>
                      </a:r>
                      <a:endParaRPr lang="ko-KR" altLang="en-US" sz="1200" b="0">
                        <a:solidFill>
                          <a:srgbClr val="003366"/>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20</a:t>
                      </a:r>
                      <a:r>
                        <a:rPr lang="ko-KR" altLang="en-US" sz="1300" b="0" smtClean="0">
                          <a:solidFill>
                            <a:schemeClr val="tx1"/>
                          </a:solidFill>
                          <a:latin typeface="+mn-ea"/>
                          <a:ea typeface="+mn-ea"/>
                        </a:rPr>
                        <a:t>대 미만</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20</a:t>
                      </a:r>
                      <a:r>
                        <a:rPr lang="ko-KR" altLang="en-US" sz="1300" b="0" smtClean="0">
                          <a:solidFill>
                            <a:schemeClr val="tx1"/>
                          </a:solidFill>
                          <a:latin typeface="+mn-ea"/>
                          <a:ea typeface="+mn-ea"/>
                        </a:rPr>
                        <a:t>대</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4.6%</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6.8%</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11.4%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5.7%</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8.2%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13.8%</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1" smtClean="0">
                          <a:solidFill>
                            <a:schemeClr val="tx1"/>
                          </a:solidFill>
                          <a:latin typeface="+mn-ea"/>
                          <a:ea typeface="+mn-ea"/>
                        </a:rPr>
                        <a:t>1.4%</a:t>
                      </a:r>
                      <a:endParaRPr lang="ko-KR" altLang="en-US" sz="1100" b="1">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chemeClr val="accent3">
                        <a:lumMod val="10000"/>
                        <a:lumOff val="90000"/>
                      </a:scheme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2.5%</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30</a:t>
                      </a:r>
                      <a:r>
                        <a:rPr lang="ko-KR" altLang="en-US" sz="1300" b="0" smtClean="0">
                          <a:solidFill>
                            <a:schemeClr val="tx1"/>
                          </a:solidFill>
                          <a:latin typeface="+mn-ea"/>
                          <a:ea typeface="+mn-ea"/>
                        </a:rPr>
                        <a:t>대</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15.1%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13.4%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28.5%</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15.2%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12.9%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28.1%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-0.5%</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40</a:t>
                      </a:r>
                      <a:r>
                        <a:rPr lang="ko-KR" altLang="en-US" sz="1300" b="0" smtClean="0">
                          <a:solidFill>
                            <a:schemeClr val="tx1"/>
                          </a:solidFill>
                          <a:latin typeface="+mn-ea"/>
                          <a:ea typeface="+mn-ea"/>
                        </a:rPr>
                        <a:t>대</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17.2%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9.9%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27.1%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1" smtClean="0">
                          <a:solidFill>
                            <a:schemeClr val="tx1"/>
                          </a:solidFill>
                          <a:latin typeface="+mn-ea"/>
                          <a:ea typeface="+mn-ea"/>
                        </a:rPr>
                        <a:t>17.1%</a:t>
                      </a:r>
                      <a:endParaRPr lang="ko-KR" altLang="en-US" sz="1100" b="1">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chemeClr val="accent3">
                        <a:lumMod val="10000"/>
                        <a:lumOff val="90000"/>
                      </a:scheme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9.9%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27.0%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50</a:t>
                      </a:r>
                      <a:r>
                        <a:rPr lang="ko-KR" altLang="en-US" sz="1300" b="0" smtClean="0">
                          <a:solidFill>
                            <a:schemeClr val="tx1"/>
                          </a:solidFill>
                          <a:latin typeface="+mn-ea"/>
                          <a:ea typeface="+mn-ea"/>
                        </a:rPr>
                        <a:t>대</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14.1%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7.3%</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21.4%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13.5%</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7.1%</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20.6%</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-0.7%</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300" b="0" smtClean="0">
                          <a:solidFill>
                            <a:schemeClr val="tx1"/>
                          </a:solidFill>
                          <a:latin typeface="+mn-ea"/>
                          <a:ea typeface="+mn-ea"/>
                        </a:rPr>
                        <a:t>60</a:t>
                      </a:r>
                      <a:r>
                        <a:rPr lang="ko-KR" altLang="en-US" sz="1300" b="0" smtClean="0">
                          <a:solidFill>
                            <a:schemeClr val="tx1"/>
                          </a:solidFill>
                          <a:latin typeface="+mn-ea"/>
                          <a:ea typeface="+mn-ea"/>
                        </a:rPr>
                        <a:t>대 이상</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7.7%</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3.9%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11.6%</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6.8%</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3.5%</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10.4%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-0.9%</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-0.3%</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-1.2%</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31524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300" b="0" smtClean="0">
                          <a:solidFill>
                            <a:schemeClr val="tx1"/>
                          </a:solidFill>
                          <a:latin typeface="+mn-ea"/>
                          <a:ea typeface="+mn-ea"/>
                        </a:rPr>
                        <a:t>합계</a:t>
                      </a:r>
                      <a:endParaRPr lang="ko-KR" altLang="en-US" sz="13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2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58.7%</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41.3%</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100.0%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58.3%</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41.7%</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100.0%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endParaRPr lang="ko-KR" altLang="en-US" sz="1100" b="0">
                        <a:solidFill>
                          <a:schemeClr val="tx1"/>
                        </a:solidFill>
                        <a:latin typeface="+mn-ea"/>
                        <a:ea typeface="+mn-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0.4%</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r" latinLnBrk="1"/>
                      <a:r>
                        <a:rPr lang="en-US" altLang="ko-KR" sz="1100" b="0" smtClean="0">
                          <a:solidFill>
                            <a:schemeClr val="tx1"/>
                          </a:solidFill>
                          <a:latin typeface="+mn-ea"/>
                          <a:ea typeface="+mn-ea"/>
                        </a:rPr>
                        <a:t>0.0%</a:t>
                      </a:r>
                      <a:endParaRPr lang="ko-KR" altLang="en-US" sz="11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r>
            </a:tbl>
          </a:graphicData>
        </a:graphic>
      </p:graphicFrame>
      <p:sp>
        <p:nvSpPr>
          <p:cNvPr id="20" name="TextBox 19"/>
          <p:cNvSpPr txBox="1"/>
          <p:nvPr/>
        </p:nvSpPr>
        <p:spPr>
          <a:xfrm>
            <a:off x="395536" y="5985284"/>
            <a:ext cx="4752528" cy="32829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smtClean="0">
                <a:solidFill>
                  <a:srgbClr val="000000"/>
                </a:solidFill>
                <a:cs typeface="Arial Narrow" pitchFamily="34" charset="0"/>
              </a:rPr>
              <a:t>국내 관광객의 제주지역 소비 기준 </a:t>
            </a:r>
            <a:endParaRPr lang="en-US" altLang="ko-KR" sz="1000" smtClean="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smtClean="0">
                <a:solidFill>
                  <a:srgbClr val="000000"/>
                </a:solidFill>
                <a:cs typeface="Arial Narrow" pitchFamily="34" charset="0"/>
              </a:rPr>
              <a:t>전년동기대비 증감 </a:t>
            </a:r>
            <a:r>
              <a:rPr lang="en-US" altLang="ko-KR" sz="1000" smtClean="0">
                <a:solidFill>
                  <a:srgbClr val="000000"/>
                </a:solidFill>
                <a:cs typeface="Arial Narrow" pitchFamily="34" charset="0"/>
              </a:rPr>
              <a:t>= (‘15.9~’16.8) </a:t>
            </a:r>
            <a:r>
              <a:rPr lang="ko-KR" altLang="en-US" sz="1000" smtClean="0">
                <a:solidFill>
                  <a:srgbClr val="000000"/>
                </a:solidFill>
                <a:cs typeface="Arial Narrow" pitchFamily="34" charset="0"/>
              </a:rPr>
              <a:t>비중 </a:t>
            </a:r>
            <a:r>
              <a:rPr lang="en-US" altLang="ko-KR" sz="1000" smtClean="0">
                <a:solidFill>
                  <a:srgbClr val="000000"/>
                </a:solidFill>
                <a:cs typeface="Arial Narrow" pitchFamily="34" charset="0"/>
              </a:rPr>
              <a:t>– (‘14.9~’15.8)</a:t>
            </a:r>
            <a:r>
              <a:rPr lang="ko-KR" altLang="en-US" sz="1000" smtClean="0">
                <a:solidFill>
                  <a:srgbClr val="000000"/>
                </a:solidFill>
                <a:cs typeface="Arial Narrow" pitchFamily="34" charset="0"/>
              </a:rPr>
              <a:t>비중</a:t>
            </a:r>
            <a:endParaRPr lang="en-US" altLang="ko-KR" sz="1000">
              <a:solidFill>
                <a:srgbClr val="000000"/>
              </a:solidFill>
              <a:cs typeface="Arial Narrow" pitchFamily="34" charset="0"/>
            </a:endParaRPr>
          </a:p>
        </p:txBody>
      </p:sp>
      <p:sp>
        <p:nvSpPr>
          <p:cNvPr id="21" name="Freeform 1754"/>
          <p:cNvSpPr>
            <a:spLocks noChangeAspect="1"/>
          </p:cNvSpPr>
          <p:nvPr/>
        </p:nvSpPr>
        <p:spPr bwMode="gray">
          <a:xfrm>
            <a:off x="700921" y="3969060"/>
            <a:ext cx="250731" cy="297920"/>
          </a:xfrm>
          <a:custGeom>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C00000"/>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2060"/>
              </a:solidFill>
              <a:latin typeface="Arial" pitchFamily="34" charset="0"/>
              <a:ea typeface="맑은 고딕"/>
              <a:cs typeface="Arial" pitchFamily="34" charset="0"/>
            </a:endParaRPr>
          </a:p>
        </p:txBody>
      </p:sp>
      <p:sp>
        <p:nvSpPr>
          <p:cNvPr id="22" name="직사각형 21"/>
          <p:cNvSpPr/>
          <p:nvPr/>
        </p:nvSpPr>
        <p:spPr>
          <a:xfrm>
            <a:off x="6696236" y="4041068"/>
            <a:ext cx="2240632" cy="288032"/>
          </a:xfrm>
          <a:prstGeom prst="rect">
            <a:avLst/>
          </a:prstGeom>
          <a:noFill/>
          <a:ln w="19050">
            <a:solidFill>
              <a:schemeClr val="tx1"/>
            </a:solidFill>
            <a:prstDash val="solid"/>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endParaRPr lang="ko-KR" altLang="en-US" sz="1400" spc="-60">
              <a:solidFill>
                <a:srgbClr val="000000">
                  <a:lumMod val="65000"/>
                  <a:lumOff val="35000"/>
                </a:srgbClr>
              </a:solidFill>
            </a:endParaRPr>
          </a:p>
        </p:txBody>
      </p:sp>
      <p:sp>
        <p:nvSpPr>
          <p:cNvPr id="28" name="Freeform 1754"/>
          <p:cNvSpPr>
            <a:spLocks noChangeAspect="1"/>
          </p:cNvSpPr>
          <p:nvPr/>
        </p:nvSpPr>
        <p:spPr bwMode="gray">
          <a:xfrm>
            <a:off x="7474618" y="3212976"/>
            <a:ext cx="250731" cy="297920"/>
          </a:xfrm>
          <a:custGeom>
            <a:gdLst>
              <a:gd name="T0" fmla="*/ 2147483647 w 4916"/>
              <a:gd name="T1" fmla="*/ 2147483647 h 3388"/>
              <a:gd name="T2" fmla="*/ 2147483647 w 4916"/>
              <a:gd name="T3" fmla="*/ 2147483647 h 3388"/>
              <a:gd name="T4" fmla="*/ 2147483647 w 4916"/>
              <a:gd name="T5" fmla="*/ 2147483647 h 3388"/>
              <a:gd name="T6" fmla="*/ 2147483647 w 4916"/>
              <a:gd name="T7" fmla="*/ 2147483647 h 3388"/>
              <a:gd name="T8" fmla="*/ 2147483647 w 4916"/>
              <a:gd name="T9" fmla="*/ 2147483647 h 3388"/>
              <a:gd name="T10" fmla="*/ 2147483647 w 4916"/>
              <a:gd name="T11" fmla="*/ 2147483647 h 3388"/>
              <a:gd name="T12" fmla="*/ 2147483647 w 4916"/>
              <a:gd name="T13" fmla="*/ 2147483647 h 3388"/>
              <a:gd name="T14" fmla="*/ 2147483647 w 4916"/>
              <a:gd name="T15" fmla="*/ 2147483647 h 3388"/>
              <a:gd name="T16" fmla="*/ 2147483647 w 4916"/>
              <a:gd name="T17" fmla="*/ 2147483647 h 3388"/>
              <a:gd name="T18" fmla="*/ 2147483647 w 4916"/>
              <a:gd name="T19" fmla="*/ 2147483647 h 3388"/>
              <a:gd name="T20" fmla="*/ 2147483647 w 4916"/>
              <a:gd name="T21" fmla="*/ 2147483647 h 3388"/>
              <a:gd name="T22" fmla="*/ 2147483647 w 4916"/>
              <a:gd name="T23" fmla="*/ 2147483647 h 3388"/>
              <a:gd name="T24" fmla="*/ 2147483647 w 4916"/>
              <a:gd name="T25" fmla="*/ 2147483647 h 3388"/>
              <a:gd name="T26" fmla="*/ 2147483647 w 4916"/>
              <a:gd name="T27" fmla="*/ 2147483647 h 3388"/>
              <a:gd name="T28" fmla="*/ 2147483647 w 4916"/>
              <a:gd name="T29" fmla="*/ 2147483647 h 3388"/>
              <a:gd name="T30" fmla="*/ 2147483647 w 4916"/>
              <a:gd name="T31" fmla="*/ 2147483647 h 3388"/>
              <a:gd name="T32" fmla="*/ 2147483647 w 4916"/>
              <a:gd name="T33" fmla="*/ 2147483647 h 3388"/>
              <a:gd name="T34" fmla="*/ 2147483647 w 4916"/>
              <a:gd name="T35" fmla="*/ 2147483647 h 3388"/>
              <a:gd name="T36" fmla="*/ 2147483647 w 4916"/>
              <a:gd name="T37" fmla="*/ 2147483647 h 3388"/>
              <a:gd name="T38" fmla="*/ 2147483647 w 4916"/>
              <a:gd name="T39" fmla="*/ 2147483647 h 3388"/>
              <a:gd name="T40" fmla="*/ 2147483647 w 4916"/>
              <a:gd name="T41" fmla="*/ 2147483647 h 3388"/>
              <a:gd name="T42" fmla="*/ 2147483647 w 4916"/>
              <a:gd name="T43" fmla="*/ 2147483647 h 3388"/>
              <a:gd name="T44" fmla="*/ 2147483647 w 4916"/>
              <a:gd name="T45" fmla="*/ 2147483647 h 3388"/>
              <a:gd name="T46" fmla="*/ 2147483647 w 4916"/>
              <a:gd name="T47" fmla="*/ 2147483647 h 3388"/>
              <a:gd name="T48" fmla="*/ 2147483647 w 4916"/>
              <a:gd name="T49" fmla="*/ 2147483647 h 3388"/>
              <a:gd name="T50" fmla="*/ 2147483647 w 4916"/>
              <a:gd name="T51" fmla="*/ 2147483647 h 3388"/>
              <a:gd name="T52" fmla="*/ 2147483647 w 4916"/>
              <a:gd name="T53" fmla="*/ 2147483647 h 3388"/>
              <a:gd name="T54" fmla="*/ 2147483647 w 4916"/>
              <a:gd name="T55" fmla="*/ 2147483647 h 3388"/>
              <a:gd name="T56" fmla="*/ 2147483647 w 4916"/>
              <a:gd name="T57" fmla="*/ 2147483647 h 3388"/>
              <a:gd name="T58" fmla="*/ 2147483647 w 4916"/>
              <a:gd name="T59" fmla="*/ 2147483647 h 3388"/>
              <a:gd name="T60" fmla="*/ 2147483647 w 4916"/>
              <a:gd name="T61" fmla="*/ 2147483647 h 3388"/>
              <a:gd name="T62" fmla="*/ 2147483647 w 4916"/>
              <a:gd name="T63" fmla="*/ 2147483647 h 3388"/>
              <a:gd name="T64" fmla="*/ 2147483647 w 4916"/>
              <a:gd name="T65" fmla="*/ 2147483647 h 3388"/>
              <a:gd name="T66" fmla="*/ 2147483647 w 4916"/>
              <a:gd name="T67" fmla="*/ 2147483647 h 3388"/>
              <a:gd name="T68" fmla="*/ 2147483647 w 4916"/>
              <a:gd name="T69" fmla="*/ 2147483647 h 3388"/>
              <a:gd name="T70" fmla="*/ 2147483647 w 4916"/>
              <a:gd name="T71" fmla="*/ 2147483647 h 3388"/>
              <a:gd name="T72" fmla="*/ 2147483647 w 4916"/>
              <a:gd name="T73" fmla="*/ 2147483647 h 3388"/>
              <a:gd name="T74" fmla="*/ 2147483647 w 4916"/>
              <a:gd name="T75" fmla="*/ 2147483647 h 3388"/>
              <a:gd name="T76" fmla="*/ 2147483647 w 4916"/>
              <a:gd name="T77" fmla="*/ 2147483647 h 3388"/>
              <a:gd name="T78" fmla="*/ 2147483647 w 4916"/>
              <a:gd name="T79" fmla="*/ 2147483647 h 3388"/>
              <a:gd name="T80" fmla="*/ 2147483647 w 4916"/>
              <a:gd name="T81" fmla="*/ 2147483647 h 3388"/>
              <a:gd name="T82" fmla="*/ 2147483647 w 4916"/>
              <a:gd name="T83" fmla="*/ 2147483647 h 3388"/>
              <a:gd name="T84" fmla="*/ 2147483647 w 4916"/>
              <a:gd name="T85" fmla="*/ 2147483647 h 3388"/>
              <a:gd name="T86" fmla="*/ 2147483647 w 4916"/>
              <a:gd name="T87" fmla="*/ 2147483647 h 3388"/>
              <a:gd name="T88" fmla="*/ 2147483647 w 4916"/>
              <a:gd name="T89" fmla="*/ 2147483647 h 3388"/>
              <a:gd name="T90" fmla="*/ 2147483647 w 4916"/>
              <a:gd name="T91" fmla="*/ 2147483647 h 3388"/>
              <a:gd name="T92" fmla="*/ 2147483647 w 4916"/>
              <a:gd name="T93" fmla="*/ 2147483647 h 3388"/>
              <a:gd name="T94" fmla="*/ 2147483647 w 4916"/>
              <a:gd name="T95" fmla="*/ 2147483647 h 3388"/>
              <a:gd name="T96" fmla="*/ 2147483647 w 4916"/>
              <a:gd name="T97" fmla="*/ 2147483647 h 3388"/>
              <a:gd name="T98" fmla="*/ 2147483647 w 4916"/>
              <a:gd name="T99" fmla="*/ 2147483647 h 3388"/>
              <a:gd name="T100" fmla="*/ 2147483647 w 4916"/>
              <a:gd name="T101" fmla="*/ 2147483647 h 3388"/>
              <a:gd name="T102" fmla="*/ 2147483647 w 4916"/>
              <a:gd name="T103" fmla="*/ 2147483647 h 3388"/>
              <a:gd name="T104" fmla="*/ 2147483647 w 4916"/>
              <a:gd name="T105" fmla="*/ 2147483647 h 3388"/>
              <a:gd name="T106" fmla="*/ 2147483647 w 4916"/>
              <a:gd name="T107" fmla="*/ 2147483647 h 3388"/>
              <a:gd name="T108" fmla="*/ 2147483647 w 4916"/>
              <a:gd name="T109" fmla="*/ 2147483647 h 3388"/>
              <a:gd name="T110" fmla="*/ 2147483647 w 4916"/>
              <a:gd name="T111" fmla="*/ 2147483647 h 3388"/>
              <a:gd name="T112" fmla="*/ 2147483647 w 4916"/>
              <a:gd name="T113" fmla="*/ 2147483647 h 3388"/>
              <a:gd name="T114" fmla="*/ 2147483647 w 4916"/>
              <a:gd name="T115" fmla="*/ 2147483647 h 3388"/>
              <a:gd name="T116" fmla="*/ 2147483647 w 4916"/>
              <a:gd name="T117" fmla="*/ 2147483647 h 3388"/>
              <a:gd name="T118" fmla="*/ 2147483647 w 4916"/>
              <a:gd name="T119" fmla="*/ 2147483647 h 3388"/>
              <a:gd name="T120" fmla="*/ 2147483647 w 4916"/>
              <a:gd name="T121" fmla="*/ 2147483647 h 33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16"/>
              <a:gd name="T184" fmla="*/ 0 h 3388"/>
              <a:gd name="T185" fmla="*/ 4916 w 4916"/>
              <a:gd name="T186" fmla="*/ 3388 h 3388"/>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16" h="3387">
                <a:moveTo>
                  <a:pt x="0" y="1792"/>
                </a:moveTo>
                <a:lnTo>
                  <a:pt x="12" y="1808"/>
                </a:lnTo>
                <a:lnTo>
                  <a:pt x="25" y="1823"/>
                </a:lnTo>
                <a:lnTo>
                  <a:pt x="38" y="1838"/>
                </a:lnTo>
                <a:lnTo>
                  <a:pt x="53" y="1853"/>
                </a:lnTo>
                <a:lnTo>
                  <a:pt x="68" y="1867"/>
                </a:lnTo>
                <a:lnTo>
                  <a:pt x="83" y="1883"/>
                </a:lnTo>
                <a:lnTo>
                  <a:pt x="100" y="1897"/>
                </a:lnTo>
                <a:lnTo>
                  <a:pt x="116" y="1911"/>
                </a:lnTo>
                <a:lnTo>
                  <a:pt x="131" y="1927"/>
                </a:lnTo>
                <a:lnTo>
                  <a:pt x="148" y="1941"/>
                </a:lnTo>
                <a:lnTo>
                  <a:pt x="162" y="1955"/>
                </a:lnTo>
                <a:lnTo>
                  <a:pt x="178" y="1971"/>
                </a:lnTo>
                <a:lnTo>
                  <a:pt x="193" y="1985"/>
                </a:lnTo>
                <a:lnTo>
                  <a:pt x="206" y="2000"/>
                </a:lnTo>
                <a:lnTo>
                  <a:pt x="219" y="2014"/>
                </a:lnTo>
                <a:lnTo>
                  <a:pt x="231" y="2030"/>
                </a:lnTo>
                <a:lnTo>
                  <a:pt x="244" y="2058"/>
                </a:lnTo>
                <a:lnTo>
                  <a:pt x="261" y="2080"/>
                </a:lnTo>
                <a:lnTo>
                  <a:pt x="281" y="2098"/>
                </a:lnTo>
                <a:lnTo>
                  <a:pt x="301" y="2114"/>
                </a:lnTo>
                <a:lnTo>
                  <a:pt x="322" y="2129"/>
                </a:lnTo>
                <a:lnTo>
                  <a:pt x="342" y="2148"/>
                </a:lnTo>
                <a:lnTo>
                  <a:pt x="359" y="2169"/>
                </a:lnTo>
                <a:lnTo>
                  <a:pt x="375" y="2195"/>
                </a:lnTo>
                <a:lnTo>
                  <a:pt x="391" y="2223"/>
                </a:lnTo>
                <a:lnTo>
                  <a:pt x="415" y="2256"/>
                </a:lnTo>
                <a:lnTo>
                  <a:pt x="441" y="2294"/>
                </a:lnTo>
                <a:lnTo>
                  <a:pt x="471" y="2333"/>
                </a:lnTo>
                <a:lnTo>
                  <a:pt x="501" y="2373"/>
                </a:lnTo>
                <a:lnTo>
                  <a:pt x="527" y="2409"/>
                </a:lnTo>
                <a:lnTo>
                  <a:pt x="551" y="2442"/>
                </a:lnTo>
                <a:lnTo>
                  <a:pt x="569" y="2469"/>
                </a:lnTo>
                <a:lnTo>
                  <a:pt x="580" y="2492"/>
                </a:lnTo>
                <a:lnTo>
                  <a:pt x="597" y="2519"/>
                </a:lnTo>
                <a:lnTo>
                  <a:pt x="616" y="2552"/>
                </a:lnTo>
                <a:lnTo>
                  <a:pt x="638" y="2586"/>
                </a:lnTo>
                <a:lnTo>
                  <a:pt x="663" y="2626"/>
                </a:lnTo>
                <a:lnTo>
                  <a:pt x="689" y="2666"/>
                </a:lnTo>
                <a:lnTo>
                  <a:pt x="717" y="2708"/>
                </a:lnTo>
                <a:lnTo>
                  <a:pt x="747" y="2752"/>
                </a:lnTo>
                <a:lnTo>
                  <a:pt x="775" y="2794"/>
                </a:lnTo>
                <a:lnTo>
                  <a:pt x="803" y="2838"/>
                </a:lnTo>
                <a:lnTo>
                  <a:pt x="830" y="2878"/>
                </a:lnTo>
                <a:lnTo>
                  <a:pt x="855" y="2916"/>
                </a:lnTo>
                <a:lnTo>
                  <a:pt x="878" y="2952"/>
                </a:lnTo>
                <a:lnTo>
                  <a:pt x="897" y="2983"/>
                </a:lnTo>
                <a:lnTo>
                  <a:pt x="914" y="3011"/>
                </a:lnTo>
                <a:lnTo>
                  <a:pt x="926" y="3032"/>
                </a:lnTo>
                <a:lnTo>
                  <a:pt x="937" y="3034"/>
                </a:lnTo>
                <a:lnTo>
                  <a:pt x="946" y="3035"/>
                </a:lnTo>
                <a:lnTo>
                  <a:pt x="957" y="3037"/>
                </a:lnTo>
                <a:lnTo>
                  <a:pt x="966" y="3039"/>
                </a:lnTo>
                <a:lnTo>
                  <a:pt x="977" y="3039"/>
                </a:lnTo>
                <a:lnTo>
                  <a:pt x="987" y="3042"/>
                </a:lnTo>
                <a:lnTo>
                  <a:pt x="997" y="3043"/>
                </a:lnTo>
                <a:lnTo>
                  <a:pt x="1007" y="3045"/>
                </a:lnTo>
                <a:lnTo>
                  <a:pt x="1009" y="3055"/>
                </a:lnTo>
                <a:lnTo>
                  <a:pt x="1012" y="3064"/>
                </a:lnTo>
                <a:lnTo>
                  <a:pt x="1014" y="3073"/>
                </a:lnTo>
                <a:lnTo>
                  <a:pt x="1016" y="3083"/>
                </a:lnTo>
                <a:lnTo>
                  <a:pt x="1025" y="3083"/>
                </a:lnTo>
                <a:lnTo>
                  <a:pt x="1033" y="3085"/>
                </a:lnTo>
                <a:lnTo>
                  <a:pt x="1043" y="3086"/>
                </a:lnTo>
                <a:lnTo>
                  <a:pt x="1052" y="3087"/>
                </a:lnTo>
                <a:lnTo>
                  <a:pt x="1060" y="3090"/>
                </a:lnTo>
                <a:lnTo>
                  <a:pt x="1069" y="3091"/>
                </a:lnTo>
                <a:lnTo>
                  <a:pt x="1079" y="3092"/>
                </a:lnTo>
                <a:lnTo>
                  <a:pt x="1088" y="3093"/>
                </a:lnTo>
                <a:lnTo>
                  <a:pt x="1104" y="3103"/>
                </a:lnTo>
                <a:lnTo>
                  <a:pt x="1121" y="3113"/>
                </a:lnTo>
                <a:lnTo>
                  <a:pt x="1137" y="3121"/>
                </a:lnTo>
                <a:lnTo>
                  <a:pt x="1152" y="3130"/>
                </a:lnTo>
                <a:lnTo>
                  <a:pt x="1168" y="3139"/>
                </a:lnTo>
                <a:lnTo>
                  <a:pt x="1185" y="3147"/>
                </a:lnTo>
                <a:lnTo>
                  <a:pt x="1202" y="3156"/>
                </a:lnTo>
                <a:lnTo>
                  <a:pt x="1217" y="3165"/>
                </a:lnTo>
                <a:lnTo>
                  <a:pt x="1229" y="3166"/>
                </a:lnTo>
                <a:lnTo>
                  <a:pt x="1240" y="3167"/>
                </a:lnTo>
                <a:lnTo>
                  <a:pt x="1251" y="3169"/>
                </a:lnTo>
                <a:lnTo>
                  <a:pt x="1262" y="3170"/>
                </a:lnTo>
                <a:lnTo>
                  <a:pt x="1274" y="3170"/>
                </a:lnTo>
                <a:lnTo>
                  <a:pt x="1285" y="3171"/>
                </a:lnTo>
                <a:lnTo>
                  <a:pt x="1297" y="3172"/>
                </a:lnTo>
                <a:lnTo>
                  <a:pt x="1308" y="3172"/>
                </a:lnTo>
                <a:lnTo>
                  <a:pt x="1317" y="3183"/>
                </a:lnTo>
                <a:lnTo>
                  <a:pt x="1326" y="3195"/>
                </a:lnTo>
                <a:lnTo>
                  <a:pt x="1335" y="3206"/>
                </a:lnTo>
                <a:lnTo>
                  <a:pt x="1343" y="3215"/>
                </a:lnTo>
                <a:lnTo>
                  <a:pt x="1363" y="3217"/>
                </a:lnTo>
                <a:lnTo>
                  <a:pt x="1383" y="3219"/>
                </a:lnTo>
                <a:lnTo>
                  <a:pt x="1403" y="3221"/>
                </a:lnTo>
                <a:lnTo>
                  <a:pt x="1422" y="3221"/>
                </a:lnTo>
                <a:lnTo>
                  <a:pt x="1443" y="3223"/>
                </a:lnTo>
                <a:lnTo>
                  <a:pt x="1462" y="3223"/>
                </a:lnTo>
                <a:lnTo>
                  <a:pt x="1482" y="3224"/>
                </a:lnTo>
                <a:lnTo>
                  <a:pt x="1502" y="3225"/>
                </a:lnTo>
                <a:lnTo>
                  <a:pt x="1525" y="3238"/>
                </a:lnTo>
                <a:lnTo>
                  <a:pt x="1547" y="3251"/>
                </a:lnTo>
                <a:lnTo>
                  <a:pt x="1571" y="3264"/>
                </a:lnTo>
                <a:lnTo>
                  <a:pt x="1595" y="3278"/>
                </a:lnTo>
                <a:lnTo>
                  <a:pt x="1619" y="3293"/>
                </a:lnTo>
                <a:lnTo>
                  <a:pt x="1643" y="3306"/>
                </a:lnTo>
                <a:lnTo>
                  <a:pt x="1667" y="3319"/>
                </a:lnTo>
                <a:lnTo>
                  <a:pt x="1692" y="3332"/>
                </a:lnTo>
                <a:lnTo>
                  <a:pt x="1701" y="3332"/>
                </a:lnTo>
                <a:lnTo>
                  <a:pt x="1711" y="3332"/>
                </a:lnTo>
                <a:lnTo>
                  <a:pt x="1721" y="3332"/>
                </a:lnTo>
                <a:lnTo>
                  <a:pt x="1732" y="3332"/>
                </a:lnTo>
                <a:lnTo>
                  <a:pt x="1742" y="3332"/>
                </a:lnTo>
                <a:lnTo>
                  <a:pt x="1751" y="3332"/>
                </a:lnTo>
                <a:lnTo>
                  <a:pt x="1762" y="3332"/>
                </a:lnTo>
                <a:lnTo>
                  <a:pt x="1772" y="3332"/>
                </a:lnTo>
                <a:lnTo>
                  <a:pt x="1780" y="3340"/>
                </a:lnTo>
                <a:lnTo>
                  <a:pt x="1790" y="3346"/>
                </a:lnTo>
                <a:lnTo>
                  <a:pt x="1799" y="3352"/>
                </a:lnTo>
                <a:lnTo>
                  <a:pt x="1809" y="3358"/>
                </a:lnTo>
                <a:lnTo>
                  <a:pt x="1817" y="3364"/>
                </a:lnTo>
                <a:lnTo>
                  <a:pt x="1826" y="3368"/>
                </a:lnTo>
                <a:lnTo>
                  <a:pt x="1835" y="3373"/>
                </a:lnTo>
                <a:lnTo>
                  <a:pt x="1843" y="3378"/>
                </a:lnTo>
                <a:lnTo>
                  <a:pt x="1871" y="3385"/>
                </a:lnTo>
                <a:lnTo>
                  <a:pt x="1889" y="3388"/>
                </a:lnTo>
                <a:lnTo>
                  <a:pt x="1901" y="3384"/>
                </a:lnTo>
                <a:lnTo>
                  <a:pt x="1905" y="3377"/>
                </a:lnTo>
                <a:lnTo>
                  <a:pt x="1905" y="3368"/>
                </a:lnTo>
                <a:lnTo>
                  <a:pt x="1899" y="3355"/>
                </a:lnTo>
                <a:lnTo>
                  <a:pt x="1891" y="3341"/>
                </a:lnTo>
                <a:lnTo>
                  <a:pt x="1883" y="3327"/>
                </a:lnTo>
                <a:lnTo>
                  <a:pt x="1876" y="3312"/>
                </a:lnTo>
                <a:lnTo>
                  <a:pt x="1868" y="3298"/>
                </a:lnTo>
                <a:lnTo>
                  <a:pt x="1864" y="3286"/>
                </a:lnTo>
                <a:lnTo>
                  <a:pt x="1863" y="3275"/>
                </a:lnTo>
                <a:lnTo>
                  <a:pt x="1867" y="3268"/>
                </a:lnTo>
                <a:lnTo>
                  <a:pt x="1877" y="3264"/>
                </a:lnTo>
                <a:lnTo>
                  <a:pt x="1896" y="3266"/>
                </a:lnTo>
                <a:lnTo>
                  <a:pt x="1922" y="3273"/>
                </a:lnTo>
                <a:lnTo>
                  <a:pt x="1935" y="3251"/>
                </a:lnTo>
                <a:lnTo>
                  <a:pt x="1947" y="3231"/>
                </a:lnTo>
                <a:lnTo>
                  <a:pt x="1957" y="3213"/>
                </a:lnTo>
                <a:lnTo>
                  <a:pt x="1965" y="3194"/>
                </a:lnTo>
                <a:lnTo>
                  <a:pt x="1975" y="3176"/>
                </a:lnTo>
                <a:lnTo>
                  <a:pt x="1984" y="3154"/>
                </a:lnTo>
                <a:lnTo>
                  <a:pt x="1995" y="3134"/>
                </a:lnTo>
                <a:lnTo>
                  <a:pt x="2007" y="3111"/>
                </a:lnTo>
                <a:lnTo>
                  <a:pt x="2008" y="3098"/>
                </a:lnTo>
                <a:lnTo>
                  <a:pt x="2013" y="3083"/>
                </a:lnTo>
                <a:lnTo>
                  <a:pt x="2019" y="3067"/>
                </a:lnTo>
                <a:lnTo>
                  <a:pt x="2026" y="3049"/>
                </a:lnTo>
                <a:lnTo>
                  <a:pt x="2035" y="3030"/>
                </a:lnTo>
                <a:lnTo>
                  <a:pt x="2041" y="3013"/>
                </a:lnTo>
                <a:lnTo>
                  <a:pt x="2045" y="2998"/>
                </a:lnTo>
                <a:lnTo>
                  <a:pt x="2046" y="2985"/>
                </a:lnTo>
                <a:lnTo>
                  <a:pt x="2059" y="2966"/>
                </a:lnTo>
                <a:lnTo>
                  <a:pt x="2071" y="2946"/>
                </a:lnTo>
                <a:lnTo>
                  <a:pt x="2085" y="2927"/>
                </a:lnTo>
                <a:lnTo>
                  <a:pt x="2096" y="2908"/>
                </a:lnTo>
                <a:lnTo>
                  <a:pt x="2107" y="2890"/>
                </a:lnTo>
                <a:lnTo>
                  <a:pt x="2118" y="2872"/>
                </a:lnTo>
                <a:lnTo>
                  <a:pt x="2130" y="2854"/>
                </a:lnTo>
                <a:lnTo>
                  <a:pt x="2142" y="2835"/>
                </a:lnTo>
                <a:lnTo>
                  <a:pt x="2148" y="2782"/>
                </a:lnTo>
                <a:lnTo>
                  <a:pt x="2159" y="2741"/>
                </a:lnTo>
                <a:lnTo>
                  <a:pt x="2171" y="2700"/>
                </a:lnTo>
                <a:lnTo>
                  <a:pt x="2174" y="2648"/>
                </a:lnTo>
                <a:lnTo>
                  <a:pt x="2187" y="2640"/>
                </a:lnTo>
                <a:lnTo>
                  <a:pt x="2201" y="2628"/>
                </a:lnTo>
                <a:lnTo>
                  <a:pt x="2217" y="2616"/>
                </a:lnTo>
                <a:lnTo>
                  <a:pt x="2232" y="2603"/>
                </a:lnTo>
                <a:lnTo>
                  <a:pt x="2247" y="2589"/>
                </a:lnTo>
                <a:lnTo>
                  <a:pt x="2263" y="2576"/>
                </a:lnTo>
                <a:lnTo>
                  <a:pt x="2276" y="2565"/>
                </a:lnTo>
                <a:lnTo>
                  <a:pt x="2289" y="2556"/>
                </a:lnTo>
                <a:lnTo>
                  <a:pt x="2298" y="2505"/>
                </a:lnTo>
                <a:lnTo>
                  <a:pt x="2304" y="2464"/>
                </a:lnTo>
                <a:lnTo>
                  <a:pt x="2309" y="2424"/>
                </a:lnTo>
                <a:lnTo>
                  <a:pt x="2320" y="2370"/>
                </a:lnTo>
                <a:lnTo>
                  <a:pt x="2330" y="2360"/>
                </a:lnTo>
                <a:lnTo>
                  <a:pt x="2347" y="2349"/>
                </a:lnTo>
                <a:lnTo>
                  <a:pt x="2366" y="2336"/>
                </a:lnTo>
                <a:lnTo>
                  <a:pt x="2388" y="2322"/>
                </a:lnTo>
                <a:lnTo>
                  <a:pt x="2412" y="2307"/>
                </a:lnTo>
                <a:lnTo>
                  <a:pt x="2431" y="2294"/>
                </a:lnTo>
                <a:lnTo>
                  <a:pt x="2448" y="2284"/>
                </a:lnTo>
                <a:lnTo>
                  <a:pt x="2457" y="2274"/>
                </a:lnTo>
                <a:lnTo>
                  <a:pt x="2455" y="2260"/>
                </a:lnTo>
                <a:lnTo>
                  <a:pt x="2455" y="2246"/>
                </a:lnTo>
                <a:lnTo>
                  <a:pt x="2459" y="2234"/>
                </a:lnTo>
                <a:lnTo>
                  <a:pt x="2462" y="2221"/>
                </a:lnTo>
                <a:lnTo>
                  <a:pt x="2467" y="2208"/>
                </a:lnTo>
                <a:lnTo>
                  <a:pt x="2470" y="2195"/>
                </a:lnTo>
                <a:lnTo>
                  <a:pt x="2472" y="2180"/>
                </a:lnTo>
                <a:lnTo>
                  <a:pt x="2470" y="2167"/>
                </a:lnTo>
                <a:lnTo>
                  <a:pt x="2482" y="2165"/>
                </a:lnTo>
                <a:lnTo>
                  <a:pt x="2493" y="2161"/>
                </a:lnTo>
                <a:lnTo>
                  <a:pt x="2504" y="2158"/>
                </a:lnTo>
                <a:lnTo>
                  <a:pt x="2516" y="2154"/>
                </a:lnTo>
                <a:lnTo>
                  <a:pt x="2528" y="2150"/>
                </a:lnTo>
                <a:lnTo>
                  <a:pt x="2538" y="2147"/>
                </a:lnTo>
                <a:lnTo>
                  <a:pt x="2549" y="2141"/>
                </a:lnTo>
                <a:lnTo>
                  <a:pt x="2560" y="2138"/>
                </a:lnTo>
                <a:lnTo>
                  <a:pt x="2565" y="2118"/>
                </a:lnTo>
                <a:lnTo>
                  <a:pt x="2573" y="2099"/>
                </a:lnTo>
                <a:lnTo>
                  <a:pt x="2580" y="2080"/>
                </a:lnTo>
                <a:lnTo>
                  <a:pt x="2589" y="2059"/>
                </a:lnTo>
                <a:lnTo>
                  <a:pt x="2597" y="2063"/>
                </a:lnTo>
                <a:lnTo>
                  <a:pt x="2603" y="2065"/>
                </a:lnTo>
                <a:lnTo>
                  <a:pt x="2610" y="2068"/>
                </a:lnTo>
                <a:lnTo>
                  <a:pt x="2618" y="2070"/>
                </a:lnTo>
                <a:lnTo>
                  <a:pt x="2625" y="2073"/>
                </a:lnTo>
                <a:lnTo>
                  <a:pt x="2634" y="2075"/>
                </a:lnTo>
                <a:lnTo>
                  <a:pt x="2642" y="2078"/>
                </a:lnTo>
                <a:lnTo>
                  <a:pt x="2650" y="2080"/>
                </a:lnTo>
                <a:lnTo>
                  <a:pt x="2657" y="2063"/>
                </a:lnTo>
                <a:lnTo>
                  <a:pt x="2664" y="2046"/>
                </a:lnTo>
                <a:lnTo>
                  <a:pt x="2668" y="2028"/>
                </a:lnTo>
                <a:lnTo>
                  <a:pt x="2673" y="2012"/>
                </a:lnTo>
                <a:lnTo>
                  <a:pt x="2678" y="2007"/>
                </a:lnTo>
                <a:lnTo>
                  <a:pt x="2683" y="2002"/>
                </a:lnTo>
                <a:lnTo>
                  <a:pt x="2689" y="1998"/>
                </a:lnTo>
                <a:lnTo>
                  <a:pt x="2694" y="1991"/>
                </a:lnTo>
                <a:lnTo>
                  <a:pt x="2700" y="1987"/>
                </a:lnTo>
                <a:lnTo>
                  <a:pt x="2705" y="1982"/>
                </a:lnTo>
                <a:lnTo>
                  <a:pt x="2712" y="1976"/>
                </a:lnTo>
                <a:lnTo>
                  <a:pt x="2716" y="1971"/>
                </a:lnTo>
                <a:lnTo>
                  <a:pt x="2726" y="1955"/>
                </a:lnTo>
                <a:lnTo>
                  <a:pt x="2736" y="1940"/>
                </a:lnTo>
                <a:lnTo>
                  <a:pt x="2747" y="1924"/>
                </a:lnTo>
                <a:lnTo>
                  <a:pt x="2760" y="1908"/>
                </a:lnTo>
                <a:lnTo>
                  <a:pt x="2771" y="1892"/>
                </a:lnTo>
                <a:lnTo>
                  <a:pt x="2783" y="1877"/>
                </a:lnTo>
                <a:lnTo>
                  <a:pt x="2798" y="1860"/>
                </a:lnTo>
                <a:lnTo>
                  <a:pt x="2811" y="1844"/>
                </a:lnTo>
                <a:lnTo>
                  <a:pt x="2834" y="1825"/>
                </a:lnTo>
                <a:lnTo>
                  <a:pt x="2859" y="1804"/>
                </a:lnTo>
                <a:lnTo>
                  <a:pt x="2882" y="1783"/>
                </a:lnTo>
                <a:lnTo>
                  <a:pt x="2906" y="1764"/>
                </a:lnTo>
                <a:lnTo>
                  <a:pt x="2929" y="1743"/>
                </a:lnTo>
                <a:lnTo>
                  <a:pt x="2953" y="1722"/>
                </a:lnTo>
                <a:lnTo>
                  <a:pt x="2974" y="1700"/>
                </a:lnTo>
                <a:lnTo>
                  <a:pt x="2998" y="1678"/>
                </a:lnTo>
                <a:lnTo>
                  <a:pt x="3019" y="1656"/>
                </a:lnTo>
                <a:lnTo>
                  <a:pt x="3043" y="1635"/>
                </a:lnTo>
                <a:lnTo>
                  <a:pt x="3067" y="1612"/>
                </a:lnTo>
                <a:lnTo>
                  <a:pt x="3089" y="1589"/>
                </a:lnTo>
                <a:lnTo>
                  <a:pt x="3112" y="1565"/>
                </a:lnTo>
                <a:lnTo>
                  <a:pt x="3135" y="1542"/>
                </a:lnTo>
                <a:lnTo>
                  <a:pt x="3160" y="1520"/>
                </a:lnTo>
                <a:lnTo>
                  <a:pt x="3183" y="1496"/>
                </a:lnTo>
                <a:lnTo>
                  <a:pt x="3208" y="1471"/>
                </a:lnTo>
                <a:lnTo>
                  <a:pt x="3233" y="1448"/>
                </a:lnTo>
                <a:lnTo>
                  <a:pt x="3259" y="1424"/>
                </a:lnTo>
                <a:lnTo>
                  <a:pt x="3284" y="1400"/>
                </a:lnTo>
                <a:lnTo>
                  <a:pt x="3311" y="1375"/>
                </a:lnTo>
                <a:lnTo>
                  <a:pt x="3339" y="1350"/>
                </a:lnTo>
                <a:lnTo>
                  <a:pt x="3368" y="1326"/>
                </a:lnTo>
                <a:lnTo>
                  <a:pt x="3397" y="1302"/>
                </a:lnTo>
                <a:lnTo>
                  <a:pt x="3428" y="1277"/>
                </a:lnTo>
                <a:lnTo>
                  <a:pt x="3458" y="1252"/>
                </a:lnTo>
                <a:lnTo>
                  <a:pt x="3489" y="1227"/>
                </a:lnTo>
                <a:lnTo>
                  <a:pt x="3523" y="1201"/>
                </a:lnTo>
                <a:lnTo>
                  <a:pt x="3556" y="1178"/>
                </a:lnTo>
                <a:lnTo>
                  <a:pt x="3591" y="1152"/>
                </a:lnTo>
                <a:lnTo>
                  <a:pt x="3628" y="1127"/>
                </a:lnTo>
                <a:lnTo>
                  <a:pt x="3666" y="1102"/>
                </a:lnTo>
                <a:lnTo>
                  <a:pt x="3682" y="1091"/>
                </a:lnTo>
                <a:lnTo>
                  <a:pt x="3700" y="1080"/>
                </a:lnTo>
                <a:lnTo>
                  <a:pt x="3717" y="1070"/>
                </a:lnTo>
                <a:lnTo>
                  <a:pt x="3733" y="1059"/>
                </a:lnTo>
                <a:lnTo>
                  <a:pt x="3751" y="1050"/>
                </a:lnTo>
                <a:lnTo>
                  <a:pt x="3768" y="1039"/>
                </a:lnTo>
                <a:lnTo>
                  <a:pt x="3785" y="1029"/>
                </a:lnTo>
                <a:lnTo>
                  <a:pt x="3805" y="1020"/>
                </a:lnTo>
                <a:lnTo>
                  <a:pt x="3814" y="1013"/>
                </a:lnTo>
                <a:lnTo>
                  <a:pt x="3825" y="1009"/>
                </a:lnTo>
                <a:lnTo>
                  <a:pt x="3836" y="1004"/>
                </a:lnTo>
                <a:lnTo>
                  <a:pt x="3846" y="1000"/>
                </a:lnTo>
                <a:lnTo>
                  <a:pt x="3856" y="994"/>
                </a:lnTo>
                <a:lnTo>
                  <a:pt x="3866" y="990"/>
                </a:lnTo>
                <a:lnTo>
                  <a:pt x="3876" y="983"/>
                </a:lnTo>
                <a:lnTo>
                  <a:pt x="3888" y="978"/>
                </a:lnTo>
                <a:lnTo>
                  <a:pt x="3906" y="967"/>
                </a:lnTo>
                <a:lnTo>
                  <a:pt x="3925" y="956"/>
                </a:lnTo>
                <a:lnTo>
                  <a:pt x="3943" y="946"/>
                </a:lnTo>
                <a:lnTo>
                  <a:pt x="3961" y="933"/>
                </a:lnTo>
                <a:lnTo>
                  <a:pt x="3980" y="923"/>
                </a:lnTo>
                <a:lnTo>
                  <a:pt x="3998" y="910"/>
                </a:lnTo>
                <a:lnTo>
                  <a:pt x="4017" y="899"/>
                </a:lnTo>
                <a:lnTo>
                  <a:pt x="4035" y="887"/>
                </a:lnTo>
                <a:lnTo>
                  <a:pt x="4047" y="879"/>
                </a:lnTo>
                <a:lnTo>
                  <a:pt x="4060" y="869"/>
                </a:lnTo>
                <a:lnTo>
                  <a:pt x="4071" y="860"/>
                </a:lnTo>
                <a:lnTo>
                  <a:pt x="4085" y="851"/>
                </a:lnTo>
                <a:lnTo>
                  <a:pt x="4097" y="842"/>
                </a:lnTo>
                <a:lnTo>
                  <a:pt x="4111" y="833"/>
                </a:lnTo>
                <a:lnTo>
                  <a:pt x="4123" y="825"/>
                </a:lnTo>
                <a:lnTo>
                  <a:pt x="4136" y="815"/>
                </a:lnTo>
                <a:lnTo>
                  <a:pt x="4141" y="803"/>
                </a:lnTo>
                <a:lnTo>
                  <a:pt x="4146" y="792"/>
                </a:lnTo>
                <a:lnTo>
                  <a:pt x="4152" y="781"/>
                </a:lnTo>
                <a:lnTo>
                  <a:pt x="4156" y="772"/>
                </a:lnTo>
                <a:lnTo>
                  <a:pt x="4165" y="764"/>
                </a:lnTo>
                <a:lnTo>
                  <a:pt x="4172" y="759"/>
                </a:lnTo>
                <a:lnTo>
                  <a:pt x="4180" y="751"/>
                </a:lnTo>
                <a:lnTo>
                  <a:pt x="4189" y="745"/>
                </a:lnTo>
                <a:lnTo>
                  <a:pt x="4198" y="738"/>
                </a:lnTo>
                <a:lnTo>
                  <a:pt x="4207" y="732"/>
                </a:lnTo>
                <a:lnTo>
                  <a:pt x="4215" y="725"/>
                </a:lnTo>
                <a:lnTo>
                  <a:pt x="4224" y="719"/>
                </a:lnTo>
                <a:lnTo>
                  <a:pt x="4227" y="725"/>
                </a:lnTo>
                <a:lnTo>
                  <a:pt x="4230" y="731"/>
                </a:lnTo>
                <a:lnTo>
                  <a:pt x="4233" y="737"/>
                </a:lnTo>
                <a:lnTo>
                  <a:pt x="4235" y="743"/>
                </a:lnTo>
                <a:lnTo>
                  <a:pt x="4249" y="734"/>
                </a:lnTo>
                <a:lnTo>
                  <a:pt x="4261" y="728"/>
                </a:lnTo>
                <a:lnTo>
                  <a:pt x="4275" y="719"/>
                </a:lnTo>
                <a:lnTo>
                  <a:pt x="4289" y="711"/>
                </a:lnTo>
                <a:lnTo>
                  <a:pt x="4302" y="704"/>
                </a:lnTo>
                <a:lnTo>
                  <a:pt x="4316" y="695"/>
                </a:lnTo>
                <a:lnTo>
                  <a:pt x="4330" y="688"/>
                </a:lnTo>
                <a:lnTo>
                  <a:pt x="4341" y="681"/>
                </a:lnTo>
                <a:lnTo>
                  <a:pt x="4351" y="666"/>
                </a:lnTo>
                <a:lnTo>
                  <a:pt x="4360" y="649"/>
                </a:lnTo>
                <a:lnTo>
                  <a:pt x="4369" y="633"/>
                </a:lnTo>
                <a:lnTo>
                  <a:pt x="4378" y="619"/>
                </a:lnTo>
                <a:lnTo>
                  <a:pt x="4389" y="609"/>
                </a:lnTo>
                <a:lnTo>
                  <a:pt x="4401" y="600"/>
                </a:lnTo>
                <a:lnTo>
                  <a:pt x="4413" y="592"/>
                </a:lnTo>
                <a:lnTo>
                  <a:pt x="4426" y="584"/>
                </a:lnTo>
                <a:lnTo>
                  <a:pt x="4437" y="576"/>
                </a:lnTo>
                <a:lnTo>
                  <a:pt x="4449" y="567"/>
                </a:lnTo>
                <a:lnTo>
                  <a:pt x="4459" y="556"/>
                </a:lnTo>
                <a:lnTo>
                  <a:pt x="4470" y="548"/>
                </a:lnTo>
                <a:lnTo>
                  <a:pt x="4475" y="534"/>
                </a:lnTo>
                <a:lnTo>
                  <a:pt x="4479" y="519"/>
                </a:lnTo>
                <a:lnTo>
                  <a:pt x="4483" y="505"/>
                </a:lnTo>
                <a:lnTo>
                  <a:pt x="4490" y="489"/>
                </a:lnTo>
                <a:lnTo>
                  <a:pt x="4500" y="481"/>
                </a:lnTo>
                <a:lnTo>
                  <a:pt x="4514" y="473"/>
                </a:lnTo>
                <a:lnTo>
                  <a:pt x="4525" y="466"/>
                </a:lnTo>
                <a:lnTo>
                  <a:pt x="4537" y="457"/>
                </a:lnTo>
                <a:lnTo>
                  <a:pt x="4548" y="448"/>
                </a:lnTo>
                <a:lnTo>
                  <a:pt x="4561" y="439"/>
                </a:lnTo>
                <a:lnTo>
                  <a:pt x="4571" y="432"/>
                </a:lnTo>
                <a:lnTo>
                  <a:pt x="4581" y="424"/>
                </a:lnTo>
                <a:lnTo>
                  <a:pt x="4595" y="420"/>
                </a:lnTo>
                <a:lnTo>
                  <a:pt x="4609" y="416"/>
                </a:lnTo>
                <a:lnTo>
                  <a:pt x="4622" y="412"/>
                </a:lnTo>
                <a:lnTo>
                  <a:pt x="4634" y="408"/>
                </a:lnTo>
                <a:lnTo>
                  <a:pt x="4648" y="403"/>
                </a:lnTo>
                <a:lnTo>
                  <a:pt x="4660" y="400"/>
                </a:lnTo>
                <a:lnTo>
                  <a:pt x="4672" y="395"/>
                </a:lnTo>
                <a:lnTo>
                  <a:pt x="4685" y="392"/>
                </a:lnTo>
                <a:lnTo>
                  <a:pt x="4692" y="384"/>
                </a:lnTo>
                <a:lnTo>
                  <a:pt x="4698" y="375"/>
                </a:lnTo>
                <a:lnTo>
                  <a:pt x="4704" y="368"/>
                </a:lnTo>
                <a:lnTo>
                  <a:pt x="4710" y="359"/>
                </a:lnTo>
                <a:lnTo>
                  <a:pt x="4716" y="351"/>
                </a:lnTo>
                <a:lnTo>
                  <a:pt x="4722" y="342"/>
                </a:lnTo>
                <a:lnTo>
                  <a:pt x="4728" y="333"/>
                </a:lnTo>
                <a:lnTo>
                  <a:pt x="4735" y="324"/>
                </a:lnTo>
                <a:lnTo>
                  <a:pt x="4745" y="318"/>
                </a:lnTo>
                <a:lnTo>
                  <a:pt x="4755" y="311"/>
                </a:lnTo>
                <a:lnTo>
                  <a:pt x="4764" y="305"/>
                </a:lnTo>
                <a:lnTo>
                  <a:pt x="4773" y="298"/>
                </a:lnTo>
                <a:lnTo>
                  <a:pt x="4784" y="291"/>
                </a:lnTo>
                <a:lnTo>
                  <a:pt x="4793" y="284"/>
                </a:lnTo>
                <a:lnTo>
                  <a:pt x="4802" y="277"/>
                </a:lnTo>
                <a:lnTo>
                  <a:pt x="4810" y="269"/>
                </a:lnTo>
                <a:lnTo>
                  <a:pt x="4816" y="274"/>
                </a:lnTo>
                <a:lnTo>
                  <a:pt x="4824" y="279"/>
                </a:lnTo>
                <a:lnTo>
                  <a:pt x="4831" y="285"/>
                </a:lnTo>
                <a:lnTo>
                  <a:pt x="4835" y="290"/>
                </a:lnTo>
                <a:lnTo>
                  <a:pt x="4845" y="282"/>
                </a:lnTo>
                <a:lnTo>
                  <a:pt x="4856" y="274"/>
                </a:lnTo>
                <a:lnTo>
                  <a:pt x="4865" y="266"/>
                </a:lnTo>
                <a:lnTo>
                  <a:pt x="4876" y="258"/>
                </a:lnTo>
                <a:lnTo>
                  <a:pt x="4885" y="248"/>
                </a:lnTo>
                <a:lnTo>
                  <a:pt x="4895" y="239"/>
                </a:lnTo>
                <a:lnTo>
                  <a:pt x="4906" y="231"/>
                </a:lnTo>
                <a:lnTo>
                  <a:pt x="4916" y="222"/>
                </a:lnTo>
                <a:lnTo>
                  <a:pt x="4904" y="228"/>
                </a:lnTo>
                <a:lnTo>
                  <a:pt x="4893" y="234"/>
                </a:lnTo>
                <a:lnTo>
                  <a:pt x="4881" y="241"/>
                </a:lnTo>
                <a:lnTo>
                  <a:pt x="4867" y="245"/>
                </a:lnTo>
                <a:lnTo>
                  <a:pt x="4856" y="251"/>
                </a:lnTo>
                <a:lnTo>
                  <a:pt x="4845" y="256"/>
                </a:lnTo>
                <a:lnTo>
                  <a:pt x="4833" y="261"/>
                </a:lnTo>
                <a:lnTo>
                  <a:pt x="4821" y="266"/>
                </a:lnTo>
                <a:lnTo>
                  <a:pt x="4832" y="241"/>
                </a:lnTo>
                <a:lnTo>
                  <a:pt x="4841" y="218"/>
                </a:lnTo>
                <a:lnTo>
                  <a:pt x="4847" y="194"/>
                </a:lnTo>
                <a:lnTo>
                  <a:pt x="4852" y="171"/>
                </a:lnTo>
                <a:lnTo>
                  <a:pt x="4844" y="178"/>
                </a:lnTo>
                <a:lnTo>
                  <a:pt x="4835" y="187"/>
                </a:lnTo>
                <a:lnTo>
                  <a:pt x="4826" y="195"/>
                </a:lnTo>
                <a:lnTo>
                  <a:pt x="4815" y="203"/>
                </a:lnTo>
                <a:lnTo>
                  <a:pt x="4806" y="211"/>
                </a:lnTo>
                <a:lnTo>
                  <a:pt x="4796" y="219"/>
                </a:lnTo>
                <a:lnTo>
                  <a:pt x="4785" y="228"/>
                </a:lnTo>
                <a:lnTo>
                  <a:pt x="4775" y="237"/>
                </a:lnTo>
                <a:lnTo>
                  <a:pt x="4768" y="247"/>
                </a:lnTo>
                <a:lnTo>
                  <a:pt x="4759" y="256"/>
                </a:lnTo>
                <a:lnTo>
                  <a:pt x="4752" y="266"/>
                </a:lnTo>
                <a:lnTo>
                  <a:pt x="4745" y="277"/>
                </a:lnTo>
                <a:lnTo>
                  <a:pt x="4738" y="288"/>
                </a:lnTo>
                <a:lnTo>
                  <a:pt x="4729" y="298"/>
                </a:lnTo>
                <a:lnTo>
                  <a:pt x="4722" y="309"/>
                </a:lnTo>
                <a:lnTo>
                  <a:pt x="4715" y="320"/>
                </a:lnTo>
                <a:lnTo>
                  <a:pt x="4708" y="324"/>
                </a:lnTo>
                <a:lnTo>
                  <a:pt x="4701" y="329"/>
                </a:lnTo>
                <a:lnTo>
                  <a:pt x="4694" y="335"/>
                </a:lnTo>
                <a:lnTo>
                  <a:pt x="4687" y="341"/>
                </a:lnTo>
                <a:lnTo>
                  <a:pt x="4679" y="346"/>
                </a:lnTo>
                <a:lnTo>
                  <a:pt x="4673" y="351"/>
                </a:lnTo>
                <a:lnTo>
                  <a:pt x="4667" y="355"/>
                </a:lnTo>
                <a:lnTo>
                  <a:pt x="4660" y="360"/>
                </a:lnTo>
                <a:lnTo>
                  <a:pt x="4655" y="359"/>
                </a:lnTo>
                <a:lnTo>
                  <a:pt x="4650" y="358"/>
                </a:lnTo>
                <a:lnTo>
                  <a:pt x="4646" y="355"/>
                </a:lnTo>
                <a:lnTo>
                  <a:pt x="4641" y="354"/>
                </a:lnTo>
                <a:lnTo>
                  <a:pt x="4636" y="353"/>
                </a:lnTo>
                <a:lnTo>
                  <a:pt x="4632" y="351"/>
                </a:lnTo>
                <a:lnTo>
                  <a:pt x="4626" y="349"/>
                </a:lnTo>
                <a:lnTo>
                  <a:pt x="4622" y="349"/>
                </a:lnTo>
                <a:lnTo>
                  <a:pt x="4600" y="366"/>
                </a:lnTo>
                <a:lnTo>
                  <a:pt x="4579" y="384"/>
                </a:lnTo>
                <a:lnTo>
                  <a:pt x="4558" y="402"/>
                </a:lnTo>
                <a:lnTo>
                  <a:pt x="4536" y="420"/>
                </a:lnTo>
                <a:lnTo>
                  <a:pt x="4514" y="438"/>
                </a:lnTo>
                <a:lnTo>
                  <a:pt x="4490" y="457"/>
                </a:lnTo>
                <a:lnTo>
                  <a:pt x="4469" y="476"/>
                </a:lnTo>
                <a:lnTo>
                  <a:pt x="4445" y="494"/>
                </a:lnTo>
                <a:lnTo>
                  <a:pt x="4435" y="499"/>
                </a:lnTo>
                <a:lnTo>
                  <a:pt x="4426" y="505"/>
                </a:lnTo>
                <a:lnTo>
                  <a:pt x="4415" y="509"/>
                </a:lnTo>
                <a:lnTo>
                  <a:pt x="4406" y="515"/>
                </a:lnTo>
                <a:lnTo>
                  <a:pt x="4396" y="519"/>
                </a:lnTo>
                <a:lnTo>
                  <a:pt x="4388" y="524"/>
                </a:lnTo>
                <a:lnTo>
                  <a:pt x="4378" y="530"/>
                </a:lnTo>
                <a:lnTo>
                  <a:pt x="4369" y="535"/>
                </a:lnTo>
                <a:lnTo>
                  <a:pt x="4363" y="533"/>
                </a:lnTo>
                <a:lnTo>
                  <a:pt x="4357" y="530"/>
                </a:lnTo>
                <a:lnTo>
                  <a:pt x="4351" y="528"/>
                </a:lnTo>
                <a:lnTo>
                  <a:pt x="4347" y="524"/>
                </a:lnTo>
                <a:lnTo>
                  <a:pt x="4340" y="522"/>
                </a:lnTo>
                <a:lnTo>
                  <a:pt x="4336" y="519"/>
                </a:lnTo>
                <a:lnTo>
                  <a:pt x="4330" y="517"/>
                </a:lnTo>
                <a:lnTo>
                  <a:pt x="4324" y="515"/>
                </a:lnTo>
                <a:lnTo>
                  <a:pt x="4299" y="533"/>
                </a:lnTo>
                <a:lnTo>
                  <a:pt x="4274" y="549"/>
                </a:lnTo>
                <a:lnTo>
                  <a:pt x="4249" y="568"/>
                </a:lnTo>
                <a:lnTo>
                  <a:pt x="4224" y="585"/>
                </a:lnTo>
                <a:lnTo>
                  <a:pt x="4201" y="602"/>
                </a:lnTo>
                <a:lnTo>
                  <a:pt x="4174" y="620"/>
                </a:lnTo>
                <a:lnTo>
                  <a:pt x="4150" y="637"/>
                </a:lnTo>
                <a:lnTo>
                  <a:pt x="4125" y="654"/>
                </a:lnTo>
                <a:lnTo>
                  <a:pt x="4099" y="671"/>
                </a:lnTo>
                <a:lnTo>
                  <a:pt x="4075" y="691"/>
                </a:lnTo>
                <a:lnTo>
                  <a:pt x="4050" y="707"/>
                </a:lnTo>
                <a:lnTo>
                  <a:pt x="4025" y="725"/>
                </a:lnTo>
                <a:lnTo>
                  <a:pt x="4000" y="742"/>
                </a:lnTo>
                <a:lnTo>
                  <a:pt x="3975" y="760"/>
                </a:lnTo>
                <a:lnTo>
                  <a:pt x="3950" y="778"/>
                </a:lnTo>
                <a:lnTo>
                  <a:pt x="3925" y="797"/>
                </a:lnTo>
                <a:lnTo>
                  <a:pt x="3918" y="788"/>
                </a:lnTo>
                <a:lnTo>
                  <a:pt x="3912" y="781"/>
                </a:lnTo>
                <a:lnTo>
                  <a:pt x="3906" y="771"/>
                </a:lnTo>
                <a:lnTo>
                  <a:pt x="3902" y="761"/>
                </a:lnTo>
                <a:lnTo>
                  <a:pt x="3912" y="754"/>
                </a:lnTo>
                <a:lnTo>
                  <a:pt x="3920" y="747"/>
                </a:lnTo>
                <a:lnTo>
                  <a:pt x="3931" y="738"/>
                </a:lnTo>
                <a:lnTo>
                  <a:pt x="3939" y="730"/>
                </a:lnTo>
                <a:lnTo>
                  <a:pt x="3949" y="721"/>
                </a:lnTo>
                <a:lnTo>
                  <a:pt x="3958" y="713"/>
                </a:lnTo>
                <a:lnTo>
                  <a:pt x="3969" y="704"/>
                </a:lnTo>
                <a:lnTo>
                  <a:pt x="3979" y="696"/>
                </a:lnTo>
                <a:lnTo>
                  <a:pt x="3986" y="694"/>
                </a:lnTo>
                <a:lnTo>
                  <a:pt x="3993" y="691"/>
                </a:lnTo>
                <a:lnTo>
                  <a:pt x="4000" y="691"/>
                </a:lnTo>
                <a:lnTo>
                  <a:pt x="4009" y="688"/>
                </a:lnTo>
                <a:lnTo>
                  <a:pt x="4017" y="685"/>
                </a:lnTo>
                <a:lnTo>
                  <a:pt x="4024" y="683"/>
                </a:lnTo>
                <a:lnTo>
                  <a:pt x="4033" y="680"/>
                </a:lnTo>
                <a:lnTo>
                  <a:pt x="4040" y="677"/>
                </a:lnTo>
                <a:lnTo>
                  <a:pt x="4044" y="670"/>
                </a:lnTo>
                <a:lnTo>
                  <a:pt x="4049" y="663"/>
                </a:lnTo>
                <a:lnTo>
                  <a:pt x="4054" y="657"/>
                </a:lnTo>
                <a:lnTo>
                  <a:pt x="4060" y="650"/>
                </a:lnTo>
                <a:lnTo>
                  <a:pt x="4064" y="643"/>
                </a:lnTo>
                <a:lnTo>
                  <a:pt x="4069" y="636"/>
                </a:lnTo>
                <a:lnTo>
                  <a:pt x="4075" y="628"/>
                </a:lnTo>
                <a:lnTo>
                  <a:pt x="4080" y="621"/>
                </a:lnTo>
                <a:lnTo>
                  <a:pt x="4090" y="617"/>
                </a:lnTo>
                <a:lnTo>
                  <a:pt x="4098" y="611"/>
                </a:lnTo>
                <a:lnTo>
                  <a:pt x="4109" y="606"/>
                </a:lnTo>
                <a:lnTo>
                  <a:pt x="4119" y="600"/>
                </a:lnTo>
                <a:lnTo>
                  <a:pt x="4127" y="595"/>
                </a:lnTo>
                <a:lnTo>
                  <a:pt x="4136" y="590"/>
                </a:lnTo>
                <a:lnTo>
                  <a:pt x="4146" y="584"/>
                </a:lnTo>
                <a:lnTo>
                  <a:pt x="4156" y="579"/>
                </a:lnTo>
                <a:lnTo>
                  <a:pt x="4163" y="565"/>
                </a:lnTo>
                <a:lnTo>
                  <a:pt x="4170" y="552"/>
                </a:lnTo>
                <a:lnTo>
                  <a:pt x="4176" y="539"/>
                </a:lnTo>
                <a:lnTo>
                  <a:pt x="4184" y="524"/>
                </a:lnTo>
                <a:lnTo>
                  <a:pt x="4190" y="517"/>
                </a:lnTo>
                <a:lnTo>
                  <a:pt x="4198" y="511"/>
                </a:lnTo>
                <a:lnTo>
                  <a:pt x="4205" y="505"/>
                </a:lnTo>
                <a:lnTo>
                  <a:pt x="4211" y="499"/>
                </a:lnTo>
                <a:lnTo>
                  <a:pt x="4218" y="493"/>
                </a:lnTo>
                <a:lnTo>
                  <a:pt x="4226" y="487"/>
                </a:lnTo>
                <a:lnTo>
                  <a:pt x="4234" y="481"/>
                </a:lnTo>
                <a:lnTo>
                  <a:pt x="4242" y="475"/>
                </a:lnTo>
                <a:lnTo>
                  <a:pt x="4235" y="473"/>
                </a:lnTo>
                <a:lnTo>
                  <a:pt x="4230" y="470"/>
                </a:lnTo>
                <a:lnTo>
                  <a:pt x="4224" y="468"/>
                </a:lnTo>
                <a:lnTo>
                  <a:pt x="4218" y="464"/>
                </a:lnTo>
                <a:lnTo>
                  <a:pt x="4213" y="462"/>
                </a:lnTo>
                <a:lnTo>
                  <a:pt x="4207" y="458"/>
                </a:lnTo>
                <a:lnTo>
                  <a:pt x="4202" y="455"/>
                </a:lnTo>
                <a:lnTo>
                  <a:pt x="4196" y="450"/>
                </a:lnTo>
                <a:lnTo>
                  <a:pt x="4207" y="442"/>
                </a:lnTo>
                <a:lnTo>
                  <a:pt x="4217" y="433"/>
                </a:lnTo>
                <a:lnTo>
                  <a:pt x="4228" y="425"/>
                </a:lnTo>
                <a:lnTo>
                  <a:pt x="4241" y="416"/>
                </a:lnTo>
                <a:lnTo>
                  <a:pt x="4252" y="408"/>
                </a:lnTo>
                <a:lnTo>
                  <a:pt x="4263" y="400"/>
                </a:lnTo>
                <a:lnTo>
                  <a:pt x="4274" y="392"/>
                </a:lnTo>
                <a:lnTo>
                  <a:pt x="4286" y="383"/>
                </a:lnTo>
                <a:lnTo>
                  <a:pt x="4291" y="377"/>
                </a:lnTo>
                <a:lnTo>
                  <a:pt x="4299" y="372"/>
                </a:lnTo>
                <a:lnTo>
                  <a:pt x="4307" y="366"/>
                </a:lnTo>
                <a:lnTo>
                  <a:pt x="4312" y="359"/>
                </a:lnTo>
                <a:lnTo>
                  <a:pt x="4321" y="349"/>
                </a:lnTo>
                <a:lnTo>
                  <a:pt x="4332" y="337"/>
                </a:lnTo>
                <a:lnTo>
                  <a:pt x="4339" y="326"/>
                </a:lnTo>
                <a:lnTo>
                  <a:pt x="4347" y="315"/>
                </a:lnTo>
                <a:lnTo>
                  <a:pt x="4356" y="304"/>
                </a:lnTo>
                <a:lnTo>
                  <a:pt x="4364" y="293"/>
                </a:lnTo>
                <a:lnTo>
                  <a:pt x="4374" y="282"/>
                </a:lnTo>
                <a:lnTo>
                  <a:pt x="4382" y="271"/>
                </a:lnTo>
                <a:lnTo>
                  <a:pt x="4360" y="281"/>
                </a:lnTo>
                <a:lnTo>
                  <a:pt x="4341" y="290"/>
                </a:lnTo>
                <a:lnTo>
                  <a:pt x="4320" y="299"/>
                </a:lnTo>
                <a:lnTo>
                  <a:pt x="4301" y="308"/>
                </a:lnTo>
                <a:lnTo>
                  <a:pt x="4279" y="318"/>
                </a:lnTo>
                <a:lnTo>
                  <a:pt x="4259" y="327"/>
                </a:lnTo>
                <a:lnTo>
                  <a:pt x="4238" y="338"/>
                </a:lnTo>
                <a:lnTo>
                  <a:pt x="4217" y="349"/>
                </a:lnTo>
                <a:lnTo>
                  <a:pt x="4213" y="346"/>
                </a:lnTo>
                <a:lnTo>
                  <a:pt x="4209" y="343"/>
                </a:lnTo>
                <a:lnTo>
                  <a:pt x="4204" y="342"/>
                </a:lnTo>
                <a:lnTo>
                  <a:pt x="4200" y="339"/>
                </a:lnTo>
                <a:lnTo>
                  <a:pt x="4194" y="338"/>
                </a:lnTo>
                <a:lnTo>
                  <a:pt x="4189" y="335"/>
                </a:lnTo>
                <a:lnTo>
                  <a:pt x="4185" y="335"/>
                </a:lnTo>
                <a:lnTo>
                  <a:pt x="4180" y="334"/>
                </a:lnTo>
                <a:lnTo>
                  <a:pt x="4186" y="328"/>
                </a:lnTo>
                <a:lnTo>
                  <a:pt x="4194" y="322"/>
                </a:lnTo>
                <a:lnTo>
                  <a:pt x="4200" y="316"/>
                </a:lnTo>
                <a:lnTo>
                  <a:pt x="4205" y="309"/>
                </a:lnTo>
                <a:lnTo>
                  <a:pt x="4211" y="303"/>
                </a:lnTo>
                <a:lnTo>
                  <a:pt x="4217" y="297"/>
                </a:lnTo>
                <a:lnTo>
                  <a:pt x="4224" y="291"/>
                </a:lnTo>
                <a:lnTo>
                  <a:pt x="4232" y="285"/>
                </a:lnTo>
                <a:lnTo>
                  <a:pt x="4251" y="271"/>
                </a:lnTo>
                <a:lnTo>
                  <a:pt x="4272" y="253"/>
                </a:lnTo>
                <a:lnTo>
                  <a:pt x="4297" y="234"/>
                </a:lnTo>
                <a:lnTo>
                  <a:pt x="4324" y="214"/>
                </a:lnTo>
                <a:lnTo>
                  <a:pt x="4351" y="195"/>
                </a:lnTo>
                <a:lnTo>
                  <a:pt x="4376" y="177"/>
                </a:lnTo>
                <a:lnTo>
                  <a:pt x="4398" y="162"/>
                </a:lnTo>
                <a:lnTo>
                  <a:pt x="4414" y="147"/>
                </a:lnTo>
                <a:lnTo>
                  <a:pt x="4419" y="124"/>
                </a:lnTo>
                <a:lnTo>
                  <a:pt x="4415" y="112"/>
                </a:lnTo>
                <a:lnTo>
                  <a:pt x="4408" y="112"/>
                </a:lnTo>
                <a:lnTo>
                  <a:pt x="4399" y="119"/>
                </a:lnTo>
                <a:lnTo>
                  <a:pt x="4387" y="127"/>
                </a:lnTo>
                <a:lnTo>
                  <a:pt x="4376" y="135"/>
                </a:lnTo>
                <a:lnTo>
                  <a:pt x="4367" y="140"/>
                </a:lnTo>
                <a:lnTo>
                  <a:pt x="4360" y="139"/>
                </a:lnTo>
                <a:lnTo>
                  <a:pt x="4351" y="146"/>
                </a:lnTo>
                <a:lnTo>
                  <a:pt x="4338" y="152"/>
                </a:lnTo>
                <a:lnTo>
                  <a:pt x="4322" y="160"/>
                </a:lnTo>
                <a:lnTo>
                  <a:pt x="4307" y="165"/>
                </a:lnTo>
                <a:lnTo>
                  <a:pt x="4291" y="173"/>
                </a:lnTo>
                <a:lnTo>
                  <a:pt x="4275" y="178"/>
                </a:lnTo>
                <a:lnTo>
                  <a:pt x="4261" y="187"/>
                </a:lnTo>
                <a:lnTo>
                  <a:pt x="4251" y="194"/>
                </a:lnTo>
                <a:lnTo>
                  <a:pt x="4247" y="203"/>
                </a:lnTo>
                <a:lnTo>
                  <a:pt x="4244" y="213"/>
                </a:lnTo>
                <a:lnTo>
                  <a:pt x="4241" y="223"/>
                </a:lnTo>
                <a:lnTo>
                  <a:pt x="4238" y="234"/>
                </a:lnTo>
                <a:lnTo>
                  <a:pt x="4232" y="239"/>
                </a:lnTo>
                <a:lnTo>
                  <a:pt x="4227" y="245"/>
                </a:lnTo>
                <a:lnTo>
                  <a:pt x="4221" y="251"/>
                </a:lnTo>
                <a:lnTo>
                  <a:pt x="4215" y="256"/>
                </a:lnTo>
                <a:lnTo>
                  <a:pt x="4207" y="262"/>
                </a:lnTo>
                <a:lnTo>
                  <a:pt x="4202" y="267"/>
                </a:lnTo>
                <a:lnTo>
                  <a:pt x="4194" y="273"/>
                </a:lnTo>
                <a:lnTo>
                  <a:pt x="4186" y="278"/>
                </a:lnTo>
                <a:lnTo>
                  <a:pt x="4180" y="271"/>
                </a:lnTo>
                <a:lnTo>
                  <a:pt x="4176" y="264"/>
                </a:lnTo>
                <a:lnTo>
                  <a:pt x="4170" y="258"/>
                </a:lnTo>
                <a:lnTo>
                  <a:pt x="4163" y="251"/>
                </a:lnTo>
                <a:lnTo>
                  <a:pt x="4158" y="244"/>
                </a:lnTo>
                <a:lnTo>
                  <a:pt x="4150" y="238"/>
                </a:lnTo>
                <a:lnTo>
                  <a:pt x="4143" y="232"/>
                </a:lnTo>
                <a:lnTo>
                  <a:pt x="4138" y="225"/>
                </a:lnTo>
                <a:lnTo>
                  <a:pt x="4146" y="212"/>
                </a:lnTo>
                <a:lnTo>
                  <a:pt x="4154" y="200"/>
                </a:lnTo>
                <a:lnTo>
                  <a:pt x="4161" y="187"/>
                </a:lnTo>
                <a:lnTo>
                  <a:pt x="4170" y="173"/>
                </a:lnTo>
                <a:lnTo>
                  <a:pt x="4180" y="167"/>
                </a:lnTo>
                <a:lnTo>
                  <a:pt x="4188" y="160"/>
                </a:lnTo>
                <a:lnTo>
                  <a:pt x="4197" y="152"/>
                </a:lnTo>
                <a:lnTo>
                  <a:pt x="4205" y="145"/>
                </a:lnTo>
                <a:lnTo>
                  <a:pt x="4214" y="137"/>
                </a:lnTo>
                <a:lnTo>
                  <a:pt x="4222" y="130"/>
                </a:lnTo>
                <a:lnTo>
                  <a:pt x="4230" y="123"/>
                </a:lnTo>
                <a:lnTo>
                  <a:pt x="4238" y="116"/>
                </a:lnTo>
                <a:lnTo>
                  <a:pt x="4245" y="106"/>
                </a:lnTo>
                <a:lnTo>
                  <a:pt x="4249" y="99"/>
                </a:lnTo>
                <a:lnTo>
                  <a:pt x="4255" y="90"/>
                </a:lnTo>
                <a:lnTo>
                  <a:pt x="4260" y="82"/>
                </a:lnTo>
                <a:lnTo>
                  <a:pt x="4266" y="73"/>
                </a:lnTo>
                <a:lnTo>
                  <a:pt x="4271" y="65"/>
                </a:lnTo>
                <a:lnTo>
                  <a:pt x="4277" y="55"/>
                </a:lnTo>
                <a:lnTo>
                  <a:pt x="4284" y="47"/>
                </a:lnTo>
                <a:lnTo>
                  <a:pt x="4274" y="48"/>
                </a:lnTo>
                <a:lnTo>
                  <a:pt x="4264" y="50"/>
                </a:lnTo>
                <a:lnTo>
                  <a:pt x="4255" y="52"/>
                </a:lnTo>
                <a:lnTo>
                  <a:pt x="4245" y="52"/>
                </a:lnTo>
                <a:lnTo>
                  <a:pt x="4234" y="55"/>
                </a:lnTo>
                <a:lnTo>
                  <a:pt x="4224" y="56"/>
                </a:lnTo>
                <a:lnTo>
                  <a:pt x="4214" y="59"/>
                </a:lnTo>
                <a:lnTo>
                  <a:pt x="4204" y="60"/>
                </a:lnTo>
                <a:lnTo>
                  <a:pt x="4207" y="44"/>
                </a:lnTo>
                <a:lnTo>
                  <a:pt x="4211" y="30"/>
                </a:lnTo>
                <a:lnTo>
                  <a:pt x="4213" y="16"/>
                </a:lnTo>
                <a:lnTo>
                  <a:pt x="4215" y="0"/>
                </a:lnTo>
                <a:lnTo>
                  <a:pt x="4205" y="7"/>
                </a:lnTo>
                <a:lnTo>
                  <a:pt x="4196" y="13"/>
                </a:lnTo>
                <a:lnTo>
                  <a:pt x="4185" y="19"/>
                </a:lnTo>
                <a:lnTo>
                  <a:pt x="4176" y="26"/>
                </a:lnTo>
                <a:lnTo>
                  <a:pt x="4167" y="33"/>
                </a:lnTo>
                <a:lnTo>
                  <a:pt x="4158" y="41"/>
                </a:lnTo>
                <a:lnTo>
                  <a:pt x="4150" y="48"/>
                </a:lnTo>
                <a:lnTo>
                  <a:pt x="4139" y="55"/>
                </a:lnTo>
                <a:lnTo>
                  <a:pt x="4134" y="63"/>
                </a:lnTo>
                <a:lnTo>
                  <a:pt x="4129" y="73"/>
                </a:lnTo>
                <a:lnTo>
                  <a:pt x="4123" y="82"/>
                </a:lnTo>
                <a:lnTo>
                  <a:pt x="4119" y="92"/>
                </a:lnTo>
                <a:lnTo>
                  <a:pt x="4113" y="102"/>
                </a:lnTo>
                <a:lnTo>
                  <a:pt x="4108" y="112"/>
                </a:lnTo>
                <a:lnTo>
                  <a:pt x="4101" y="123"/>
                </a:lnTo>
                <a:lnTo>
                  <a:pt x="4097" y="134"/>
                </a:lnTo>
                <a:lnTo>
                  <a:pt x="4088" y="134"/>
                </a:lnTo>
                <a:lnTo>
                  <a:pt x="4080" y="134"/>
                </a:lnTo>
                <a:lnTo>
                  <a:pt x="4071" y="134"/>
                </a:lnTo>
                <a:lnTo>
                  <a:pt x="4064" y="134"/>
                </a:lnTo>
                <a:lnTo>
                  <a:pt x="4054" y="134"/>
                </a:lnTo>
                <a:lnTo>
                  <a:pt x="4047" y="134"/>
                </a:lnTo>
                <a:lnTo>
                  <a:pt x="4038" y="134"/>
                </a:lnTo>
                <a:lnTo>
                  <a:pt x="4030" y="133"/>
                </a:lnTo>
                <a:lnTo>
                  <a:pt x="4016" y="143"/>
                </a:lnTo>
                <a:lnTo>
                  <a:pt x="4000" y="154"/>
                </a:lnTo>
                <a:lnTo>
                  <a:pt x="3986" y="165"/>
                </a:lnTo>
                <a:lnTo>
                  <a:pt x="3972" y="175"/>
                </a:lnTo>
                <a:lnTo>
                  <a:pt x="3956" y="186"/>
                </a:lnTo>
                <a:lnTo>
                  <a:pt x="3941" y="197"/>
                </a:lnTo>
                <a:lnTo>
                  <a:pt x="3928" y="207"/>
                </a:lnTo>
                <a:lnTo>
                  <a:pt x="3910" y="218"/>
                </a:lnTo>
                <a:lnTo>
                  <a:pt x="3863" y="251"/>
                </a:lnTo>
                <a:lnTo>
                  <a:pt x="3815" y="280"/>
                </a:lnTo>
                <a:lnTo>
                  <a:pt x="3768" y="307"/>
                </a:lnTo>
                <a:lnTo>
                  <a:pt x="3720" y="331"/>
                </a:lnTo>
                <a:lnTo>
                  <a:pt x="3672" y="357"/>
                </a:lnTo>
                <a:lnTo>
                  <a:pt x="3625" y="381"/>
                </a:lnTo>
                <a:lnTo>
                  <a:pt x="3577" y="405"/>
                </a:lnTo>
                <a:lnTo>
                  <a:pt x="3530" y="428"/>
                </a:lnTo>
                <a:lnTo>
                  <a:pt x="3483" y="456"/>
                </a:lnTo>
                <a:lnTo>
                  <a:pt x="3436" y="485"/>
                </a:lnTo>
                <a:lnTo>
                  <a:pt x="3389" y="516"/>
                </a:lnTo>
                <a:lnTo>
                  <a:pt x="3342" y="549"/>
                </a:lnTo>
                <a:lnTo>
                  <a:pt x="3296" y="590"/>
                </a:lnTo>
                <a:lnTo>
                  <a:pt x="3250" y="633"/>
                </a:lnTo>
                <a:lnTo>
                  <a:pt x="3203" y="682"/>
                </a:lnTo>
                <a:lnTo>
                  <a:pt x="3155" y="736"/>
                </a:lnTo>
                <a:lnTo>
                  <a:pt x="3112" y="764"/>
                </a:lnTo>
                <a:lnTo>
                  <a:pt x="3078" y="786"/>
                </a:lnTo>
                <a:lnTo>
                  <a:pt x="3052" y="803"/>
                </a:lnTo>
                <a:lnTo>
                  <a:pt x="3036" y="812"/>
                </a:lnTo>
                <a:lnTo>
                  <a:pt x="3028" y="815"/>
                </a:lnTo>
                <a:lnTo>
                  <a:pt x="3026" y="814"/>
                </a:lnTo>
                <a:lnTo>
                  <a:pt x="3028" y="809"/>
                </a:lnTo>
                <a:lnTo>
                  <a:pt x="3035" y="800"/>
                </a:lnTo>
                <a:lnTo>
                  <a:pt x="3044" y="790"/>
                </a:lnTo>
                <a:lnTo>
                  <a:pt x="3055" y="778"/>
                </a:lnTo>
                <a:lnTo>
                  <a:pt x="3070" y="766"/>
                </a:lnTo>
                <a:lnTo>
                  <a:pt x="3083" y="754"/>
                </a:lnTo>
                <a:lnTo>
                  <a:pt x="3094" y="743"/>
                </a:lnTo>
                <a:lnTo>
                  <a:pt x="3104" y="732"/>
                </a:lnTo>
                <a:lnTo>
                  <a:pt x="3112" y="725"/>
                </a:lnTo>
                <a:lnTo>
                  <a:pt x="3114" y="721"/>
                </a:lnTo>
                <a:lnTo>
                  <a:pt x="3136" y="710"/>
                </a:lnTo>
                <a:lnTo>
                  <a:pt x="3154" y="700"/>
                </a:lnTo>
                <a:lnTo>
                  <a:pt x="3167" y="691"/>
                </a:lnTo>
                <a:lnTo>
                  <a:pt x="3175" y="685"/>
                </a:lnTo>
                <a:lnTo>
                  <a:pt x="3180" y="682"/>
                </a:lnTo>
                <a:lnTo>
                  <a:pt x="3183" y="677"/>
                </a:lnTo>
                <a:lnTo>
                  <a:pt x="3180" y="675"/>
                </a:lnTo>
                <a:lnTo>
                  <a:pt x="3177" y="674"/>
                </a:lnTo>
                <a:lnTo>
                  <a:pt x="3173" y="674"/>
                </a:lnTo>
                <a:lnTo>
                  <a:pt x="3169" y="674"/>
                </a:lnTo>
                <a:lnTo>
                  <a:pt x="3164" y="673"/>
                </a:lnTo>
                <a:lnTo>
                  <a:pt x="3160" y="671"/>
                </a:lnTo>
                <a:lnTo>
                  <a:pt x="3158" y="669"/>
                </a:lnTo>
                <a:lnTo>
                  <a:pt x="3158" y="666"/>
                </a:lnTo>
                <a:lnTo>
                  <a:pt x="3160" y="660"/>
                </a:lnTo>
                <a:lnTo>
                  <a:pt x="3165" y="654"/>
                </a:lnTo>
                <a:lnTo>
                  <a:pt x="3173" y="645"/>
                </a:lnTo>
                <a:lnTo>
                  <a:pt x="3185" y="633"/>
                </a:lnTo>
                <a:lnTo>
                  <a:pt x="3203" y="620"/>
                </a:lnTo>
                <a:lnTo>
                  <a:pt x="3225" y="603"/>
                </a:lnTo>
                <a:lnTo>
                  <a:pt x="3253" y="584"/>
                </a:lnTo>
                <a:lnTo>
                  <a:pt x="3287" y="560"/>
                </a:lnTo>
                <a:lnTo>
                  <a:pt x="3327" y="533"/>
                </a:lnTo>
                <a:lnTo>
                  <a:pt x="3375" y="503"/>
                </a:lnTo>
                <a:lnTo>
                  <a:pt x="3432" y="466"/>
                </a:lnTo>
                <a:lnTo>
                  <a:pt x="3495" y="426"/>
                </a:lnTo>
                <a:lnTo>
                  <a:pt x="3569" y="383"/>
                </a:lnTo>
                <a:lnTo>
                  <a:pt x="3651" y="331"/>
                </a:lnTo>
                <a:lnTo>
                  <a:pt x="3744" y="278"/>
                </a:lnTo>
                <a:lnTo>
                  <a:pt x="3849" y="216"/>
                </a:lnTo>
                <a:lnTo>
                  <a:pt x="3962" y="150"/>
                </a:lnTo>
                <a:lnTo>
                  <a:pt x="3989" y="133"/>
                </a:lnTo>
                <a:lnTo>
                  <a:pt x="4011" y="116"/>
                </a:lnTo>
                <a:lnTo>
                  <a:pt x="4029" y="99"/>
                </a:lnTo>
                <a:lnTo>
                  <a:pt x="4042" y="84"/>
                </a:lnTo>
                <a:lnTo>
                  <a:pt x="4050" y="71"/>
                </a:lnTo>
                <a:lnTo>
                  <a:pt x="4054" y="61"/>
                </a:lnTo>
                <a:lnTo>
                  <a:pt x="4054" y="54"/>
                </a:lnTo>
                <a:lnTo>
                  <a:pt x="4050" y="52"/>
                </a:lnTo>
                <a:lnTo>
                  <a:pt x="4025" y="56"/>
                </a:lnTo>
                <a:lnTo>
                  <a:pt x="3998" y="69"/>
                </a:lnTo>
                <a:lnTo>
                  <a:pt x="3972" y="88"/>
                </a:lnTo>
                <a:lnTo>
                  <a:pt x="3944" y="106"/>
                </a:lnTo>
                <a:lnTo>
                  <a:pt x="3920" y="126"/>
                </a:lnTo>
                <a:lnTo>
                  <a:pt x="3899" y="139"/>
                </a:lnTo>
                <a:lnTo>
                  <a:pt x="3883" y="143"/>
                </a:lnTo>
                <a:lnTo>
                  <a:pt x="3870" y="133"/>
                </a:lnTo>
                <a:lnTo>
                  <a:pt x="3857" y="154"/>
                </a:lnTo>
                <a:lnTo>
                  <a:pt x="3855" y="162"/>
                </a:lnTo>
                <a:lnTo>
                  <a:pt x="3857" y="160"/>
                </a:lnTo>
                <a:lnTo>
                  <a:pt x="3860" y="151"/>
                </a:lnTo>
                <a:lnTo>
                  <a:pt x="3858" y="143"/>
                </a:lnTo>
                <a:lnTo>
                  <a:pt x="3845" y="143"/>
                </a:lnTo>
                <a:lnTo>
                  <a:pt x="3813" y="152"/>
                </a:lnTo>
                <a:lnTo>
                  <a:pt x="3759" y="177"/>
                </a:lnTo>
                <a:lnTo>
                  <a:pt x="3741" y="187"/>
                </a:lnTo>
                <a:lnTo>
                  <a:pt x="3722" y="197"/>
                </a:lnTo>
                <a:lnTo>
                  <a:pt x="3702" y="208"/>
                </a:lnTo>
                <a:lnTo>
                  <a:pt x="3678" y="222"/>
                </a:lnTo>
                <a:lnTo>
                  <a:pt x="3656" y="237"/>
                </a:lnTo>
                <a:lnTo>
                  <a:pt x="3630" y="251"/>
                </a:lnTo>
                <a:lnTo>
                  <a:pt x="3603" y="267"/>
                </a:lnTo>
                <a:lnTo>
                  <a:pt x="3577" y="284"/>
                </a:lnTo>
                <a:lnTo>
                  <a:pt x="3548" y="301"/>
                </a:lnTo>
                <a:lnTo>
                  <a:pt x="3520" y="318"/>
                </a:lnTo>
                <a:lnTo>
                  <a:pt x="3491" y="337"/>
                </a:lnTo>
                <a:lnTo>
                  <a:pt x="3460" y="357"/>
                </a:lnTo>
                <a:lnTo>
                  <a:pt x="3431" y="375"/>
                </a:lnTo>
                <a:lnTo>
                  <a:pt x="3400" y="395"/>
                </a:lnTo>
                <a:lnTo>
                  <a:pt x="3368" y="415"/>
                </a:lnTo>
                <a:lnTo>
                  <a:pt x="3338" y="435"/>
                </a:lnTo>
                <a:lnTo>
                  <a:pt x="3307" y="456"/>
                </a:lnTo>
                <a:lnTo>
                  <a:pt x="3274" y="476"/>
                </a:lnTo>
                <a:lnTo>
                  <a:pt x="3244" y="496"/>
                </a:lnTo>
                <a:lnTo>
                  <a:pt x="3214" y="516"/>
                </a:lnTo>
                <a:lnTo>
                  <a:pt x="3184" y="535"/>
                </a:lnTo>
                <a:lnTo>
                  <a:pt x="3154" y="556"/>
                </a:lnTo>
                <a:lnTo>
                  <a:pt x="3127" y="574"/>
                </a:lnTo>
                <a:lnTo>
                  <a:pt x="3098" y="594"/>
                </a:lnTo>
                <a:lnTo>
                  <a:pt x="3072" y="611"/>
                </a:lnTo>
                <a:lnTo>
                  <a:pt x="3046" y="628"/>
                </a:lnTo>
                <a:lnTo>
                  <a:pt x="3022" y="645"/>
                </a:lnTo>
                <a:lnTo>
                  <a:pt x="2998" y="660"/>
                </a:lnTo>
                <a:lnTo>
                  <a:pt x="2974" y="677"/>
                </a:lnTo>
                <a:lnTo>
                  <a:pt x="2955" y="691"/>
                </a:lnTo>
                <a:lnTo>
                  <a:pt x="2936" y="704"/>
                </a:lnTo>
                <a:lnTo>
                  <a:pt x="2918" y="715"/>
                </a:lnTo>
                <a:lnTo>
                  <a:pt x="2869" y="749"/>
                </a:lnTo>
                <a:lnTo>
                  <a:pt x="2819" y="783"/>
                </a:lnTo>
                <a:lnTo>
                  <a:pt x="2771" y="816"/>
                </a:lnTo>
                <a:lnTo>
                  <a:pt x="2723" y="847"/>
                </a:lnTo>
                <a:lnTo>
                  <a:pt x="2675" y="879"/>
                </a:lnTo>
                <a:lnTo>
                  <a:pt x="2628" y="910"/>
                </a:lnTo>
                <a:lnTo>
                  <a:pt x="2581" y="940"/>
                </a:lnTo>
                <a:lnTo>
                  <a:pt x="2536" y="970"/>
                </a:lnTo>
                <a:lnTo>
                  <a:pt x="2491" y="1000"/>
                </a:lnTo>
                <a:lnTo>
                  <a:pt x="2447" y="1031"/>
                </a:lnTo>
                <a:lnTo>
                  <a:pt x="2402" y="1060"/>
                </a:lnTo>
                <a:lnTo>
                  <a:pt x="2359" y="1089"/>
                </a:lnTo>
                <a:lnTo>
                  <a:pt x="2316" y="1117"/>
                </a:lnTo>
                <a:lnTo>
                  <a:pt x="2273" y="1148"/>
                </a:lnTo>
                <a:lnTo>
                  <a:pt x="2232" y="1178"/>
                </a:lnTo>
                <a:lnTo>
                  <a:pt x="2191" y="1206"/>
                </a:lnTo>
                <a:lnTo>
                  <a:pt x="2168" y="1227"/>
                </a:lnTo>
                <a:lnTo>
                  <a:pt x="2146" y="1249"/>
                </a:lnTo>
                <a:lnTo>
                  <a:pt x="2125" y="1271"/>
                </a:lnTo>
                <a:lnTo>
                  <a:pt x="2104" y="1293"/>
                </a:lnTo>
                <a:lnTo>
                  <a:pt x="2085" y="1316"/>
                </a:lnTo>
                <a:lnTo>
                  <a:pt x="2065" y="1338"/>
                </a:lnTo>
                <a:lnTo>
                  <a:pt x="2048" y="1362"/>
                </a:lnTo>
                <a:lnTo>
                  <a:pt x="2029" y="1384"/>
                </a:lnTo>
                <a:lnTo>
                  <a:pt x="2010" y="1407"/>
                </a:lnTo>
                <a:lnTo>
                  <a:pt x="1994" y="1430"/>
                </a:lnTo>
                <a:lnTo>
                  <a:pt x="1975" y="1453"/>
                </a:lnTo>
                <a:lnTo>
                  <a:pt x="1957" y="1475"/>
                </a:lnTo>
                <a:lnTo>
                  <a:pt x="1938" y="1498"/>
                </a:lnTo>
                <a:lnTo>
                  <a:pt x="1920" y="1518"/>
                </a:lnTo>
                <a:lnTo>
                  <a:pt x="1901" y="1539"/>
                </a:lnTo>
                <a:lnTo>
                  <a:pt x="1881" y="1559"/>
                </a:lnTo>
                <a:lnTo>
                  <a:pt x="1859" y="1580"/>
                </a:lnTo>
                <a:lnTo>
                  <a:pt x="1835" y="1607"/>
                </a:lnTo>
                <a:lnTo>
                  <a:pt x="1811" y="1637"/>
                </a:lnTo>
                <a:lnTo>
                  <a:pt x="1786" y="1671"/>
                </a:lnTo>
                <a:lnTo>
                  <a:pt x="1762" y="1704"/>
                </a:lnTo>
                <a:lnTo>
                  <a:pt x="1738" y="1734"/>
                </a:lnTo>
                <a:lnTo>
                  <a:pt x="1717" y="1760"/>
                </a:lnTo>
                <a:lnTo>
                  <a:pt x="1697" y="1779"/>
                </a:lnTo>
                <a:lnTo>
                  <a:pt x="1669" y="1799"/>
                </a:lnTo>
                <a:lnTo>
                  <a:pt x="1651" y="1814"/>
                </a:lnTo>
                <a:lnTo>
                  <a:pt x="1638" y="1823"/>
                </a:lnTo>
                <a:lnTo>
                  <a:pt x="1629" y="1830"/>
                </a:lnTo>
                <a:lnTo>
                  <a:pt x="1618" y="1836"/>
                </a:lnTo>
                <a:lnTo>
                  <a:pt x="1607" y="1846"/>
                </a:lnTo>
                <a:lnTo>
                  <a:pt x="1593" y="1859"/>
                </a:lnTo>
                <a:lnTo>
                  <a:pt x="1571" y="1880"/>
                </a:lnTo>
                <a:lnTo>
                  <a:pt x="1550" y="1913"/>
                </a:lnTo>
                <a:lnTo>
                  <a:pt x="1531" y="1947"/>
                </a:lnTo>
                <a:lnTo>
                  <a:pt x="1514" y="1983"/>
                </a:lnTo>
                <a:lnTo>
                  <a:pt x="1499" y="2021"/>
                </a:lnTo>
                <a:lnTo>
                  <a:pt x="1482" y="2057"/>
                </a:lnTo>
                <a:lnTo>
                  <a:pt x="1466" y="2093"/>
                </a:lnTo>
                <a:lnTo>
                  <a:pt x="1452" y="2128"/>
                </a:lnTo>
                <a:lnTo>
                  <a:pt x="1435" y="2161"/>
                </a:lnTo>
                <a:lnTo>
                  <a:pt x="1420" y="2132"/>
                </a:lnTo>
                <a:lnTo>
                  <a:pt x="1402" y="2104"/>
                </a:lnTo>
                <a:lnTo>
                  <a:pt x="1383" y="2075"/>
                </a:lnTo>
                <a:lnTo>
                  <a:pt x="1363" y="2046"/>
                </a:lnTo>
                <a:lnTo>
                  <a:pt x="1340" y="2018"/>
                </a:lnTo>
                <a:lnTo>
                  <a:pt x="1319" y="1989"/>
                </a:lnTo>
                <a:lnTo>
                  <a:pt x="1296" y="1961"/>
                </a:lnTo>
                <a:lnTo>
                  <a:pt x="1274" y="1933"/>
                </a:lnTo>
                <a:lnTo>
                  <a:pt x="1251" y="1903"/>
                </a:lnTo>
                <a:lnTo>
                  <a:pt x="1230" y="1874"/>
                </a:lnTo>
                <a:lnTo>
                  <a:pt x="1210" y="1847"/>
                </a:lnTo>
                <a:lnTo>
                  <a:pt x="1192" y="1818"/>
                </a:lnTo>
                <a:lnTo>
                  <a:pt x="1175" y="1789"/>
                </a:lnTo>
                <a:lnTo>
                  <a:pt x="1159" y="1761"/>
                </a:lnTo>
                <a:lnTo>
                  <a:pt x="1146" y="1732"/>
                </a:lnTo>
                <a:lnTo>
                  <a:pt x="1137" y="1705"/>
                </a:lnTo>
                <a:lnTo>
                  <a:pt x="1121" y="1665"/>
                </a:lnTo>
                <a:lnTo>
                  <a:pt x="1105" y="1624"/>
                </a:lnTo>
                <a:lnTo>
                  <a:pt x="1087" y="1580"/>
                </a:lnTo>
                <a:lnTo>
                  <a:pt x="1068" y="1537"/>
                </a:lnTo>
                <a:lnTo>
                  <a:pt x="1050" y="1493"/>
                </a:lnTo>
                <a:lnTo>
                  <a:pt x="1032" y="1449"/>
                </a:lnTo>
                <a:lnTo>
                  <a:pt x="1016" y="1407"/>
                </a:lnTo>
                <a:lnTo>
                  <a:pt x="1003" y="1367"/>
                </a:lnTo>
                <a:lnTo>
                  <a:pt x="979" y="1376"/>
                </a:lnTo>
                <a:lnTo>
                  <a:pt x="958" y="1386"/>
                </a:lnTo>
                <a:lnTo>
                  <a:pt x="935" y="1394"/>
                </a:lnTo>
                <a:lnTo>
                  <a:pt x="914" y="1403"/>
                </a:lnTo>
                <a:lnTo>
                  <a:pt x="891" y="1411"/>
                </a:lnTo>
                <a:lnTo>
                  <a:pt x="870" y="1418"/>
                </a:lnTo>
                <a:lnTo>
                  <a:pt x="847" y="1426"/>
                </a:lnTo>
                <a:lnTo>
                  <a:pt x="825" y="1435"/>
                </a:lnTo>
                <a:lnTo>
                  <a:pt x="808" y="1443"/>
                </a:lnTo>
                <a:lnTo>
                  <a:pt x="790" y="1450"/>
                </a:lnTo>
                <a:lnTo>
                  <a:pt x="773" y="1459"/>
                </a:lnTo>
                <a:lnTo>
                  <a:pt x="755" y="1467"/>
                </a:lnTo>
                <a:lnTo>
                  <a:pt x="738" y="1475"/>
                </a:lnTo>
                <a:lnTo>
                  <a:pt x="721" y="1484"/>
                </a:lnTo>
                <a:lnTo>
                  <a:pt x="704" y="1491"/>
                </a:lnTo>
                <a:lnTo>
                  <a:pt x="687" y="1499"/>
                </a:lnTo>
                <a:lnTo>
                  <a:pt x="669" y="1507"/>
                </a:lnTo>
                <a:lnTo>
                  <a:pt x="652" y="1515"/>
                </a:lnTo>
                <a:lnTo>
                  <a:pt x="636" y="1522"/>
                </a:lnTo>
                <a:lnTo>
                  <a:pt x="619" y="1531"/>
                </a:lnTo>
                <a:lnTo>
                  <a:pt x="602" y="1537"/>
                </a:lnTo>
                <a:lnTo>
                  <a:pt x="586" y="1546"/>
                </a:lnTo>
                <a:lnTo>
                  <a:pt x="569" y="1553"/>
                </a:lnTo>
                <a:lnTo>
                  <a:pt x="553" y="1561"/>
                </a:lnTo>
                <a:lnTo>
                  <a:pt x="550" y="1561"/>
                </a:lnTo>
                <a:lnTo>
                  <a:pt x="541" y="1561"/>
                </a:lnTo>
                <a:lnTo>
                  <a:pt x="527" y="1563"/>
                </a:lnTo>
                <a:lnTo>
                  <a:pt x="511" y="1567"/>
                </a:lnTo>
                <a:lnTo>
                  <a:pt x="491" y="1571"/>
                </a:lnTo>
                <a:lnTo>
                  <a:pt x="469" y="1577"/>
                </a:lnTo>
                <a:lnTo>
                  <a:pt x="445" y="1585"/>
                </a:lnTo>
                <a:lnTo>
                  <a:pt x="421" y="1592"/>
                </a:lnTo>
                <a:lnTo>
                  <a:pt x="396" y="1598"/>
                </a:lnTo>
                <a:lnTo>
                  <a:pt x="373" y="1605"/>
                </a:lnTo>
                <a:lnTo>
                  <a:pt x="351" y="1612"/>
                </a:lnTo>
                <a:lnTo>
                  <a:pt x="333" y="1616"/>
                </a:lnTo>
                <a:lnTo>
                  <a:pt x="315" y="1620"/>
                </a:lnTo>
                <a:lnTo>
                  <a:pt x="304" y="1624"/>
                </a:lnTo>
                <a:lnTo>
                  <a:pt x="297" y="1624"/>
                </a:lnTo>
                <a:lnTo>
                  <a:pt x="294" y="1622"/>
                </a:lnTo>
                <a:lnTo>
                  <a:pt x="275" y="1633"/>
                </a:lnTo>
                <a:lnTo>
                  <a:pt x="256" y="1643"/>
                </a:lnTo>
                <a:lnTo>
                  <a:pt x="237" y="1654"/>
                </a:lnTo>
                <a:lnTo>
                  <a:pt x="219" y="1665"/>
                </a:lnTo>
                <a:lnTo>
                  <a:pt x="199" y="1675"/>
                </a:lnTo>
                <a:lnTo>
                  <a:pt x="180" y="1685"/>
                </a:lnTo>
                <a:lnTo>
                  <a:pt x="161" y="1696"/>
                </a:lnTo>
                <a:lnTo>
                  <a:pt x="143" y="1707"/>
                </a:lnTo>
                <a:lnTo>
                  <a:pt x="124" y="1718"/>
                </a:lnTo>
                <a:lnTo>
                  <a:pt x="106" y="1729"/>
                </a:lnTo>
                <a:lnTo>
                  <a:pt x="87" y="1739"/>
                </a:lnTo>
                <a:lnTo>
                  <a:pt x="70" y="1750"/>
                </a:lnTo>
                <a:lnTo>
                  <a:pt x="53" y="1760"/>
                </a:lnTo>
                <a:lnTo>
                  <a:pt x="35" y="1771"/>
                </a:lnTo>
                <a:lnTo>
                  <a:pt x="18" y="1781"/>
                </a:lnTo>
                <a:lnTo>
                  <a:pt x="0" y="1792"/>
                </a:lnTo>
                <a:close/>
              </a:path>
            </a:pathLst>
          </a:custGeom>
          <a:solidFill>
            <a:srgbClr val="C00000"/>
          </a:solidFill>
          <a:ln w="9525">
            <a:no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endParaRPr lang="ko-KR" altLang="en-US">
              <a:solidFill>
                <a:srgbClr val="002060"/>
              </a:solidFill>
              <a:latin typeface="Arial" pitchFamily="34" charset="0"/>
              <a:ea typeface="맑은 고딕"/>
              <a:cs typeface="Arial" pitchFamily="34" charset="0"/>
            </a:endParaRPr>
          </a:p>
        </p:txBody>
      </p:sp>
      <p:sp>
        <p:nvSpPr>
          <p:cNvPr id="30" name="직사각형 29"/>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제주도 방문하는 국내 관광객은 성별</a:t>
            </a:r>
            <a:r>
              <a:rPr lang="en-US" altLang="ko-KR"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a:t>
            </a:r>
            <a:r>
              <a:rPr lang="ko-KR" altLang="en-US"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연령대별 분류 중 </a:t>
            </a:r>
            <a:r>
              <a:rPr lang="en-US" altLang="ko-KR"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’40</a:t>
            </a:r>
            <a:r>
              <a:rPr lang="ko-KR" altLang="en-US"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대 남성</a:t>
            </a:r>
            <a:r>
              <a:rPr lang="en-US" altLang="ko-KR"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 </a:t>
            </a:r>
            <a:r>
              <a:rPr lang="ko-KR" altLang="en-US"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비중이 가장 높고</a:t>
            </a:r>
            <a:r>
              <a:rPr lang="en-US" altLang="ko-KR"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 </a:t>
            </a:r>
            <a:r>
              <a:rPr lang="ko-KR" altLang="en-US" sz="1600" spc="100" smtClean="0">
                <a:ln>
                  <a:solidFill>
                    <a:prstClr val="black">
                      <a:alpha val="20000"/>
                    </a:prstClr>
                  </a:solidFill>
                </a:ln>
                <a:solidFill>
                  <a:srgbClr val="000000"/>
                </a:solidFill>
                <a:latin typeface="NOVA Bold" panose="00000800000000000000" pitchFamily="2" charset="-127"/>
                <a:ea typeface="NOVA Bold" panose="00000800000000000000" pitchFamily="2" charset="-127"/>
                <a:cs typeface="Arial" pitchFamily="34" charset="0"/>
              </a:rPr>
              <a:t>전년대비 카드사용액 비중이 가장 크게 증가한 고객은 </a:t>
            </a:r>
            <a:r>
              <a:rPr lang="en-US" altLang="ko-KR" sz="1600" spc="100" smtClean="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rPr>
              <a:t>’20</a:t>
            </a:r>
            <a:r>
              <a:rPr lang="ko-KR" altLang="en-US" sz="1600" spc="100" smtClean="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rPr>
              <a:t>대 여성</a:t>
            </a:r>
            <a:r>
              <a:rPr lang="en-US" altLang="ko-KR" sz="1600" spc="100" smtClean="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rPr>
              <a:t>’</a:t>
            </a:r>
            <a:r>
              <a:rPr lang="ko-KR" altLang="en-US" sz="1600" spc="100" smtClean="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rPr>
              <a:t>고객층</a:t>
            </a:r>
            <a:r>
              <a:rPr lang="en-US" altLang="ko-KR" sz="1600" spc="100" smtClean="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rPr>
              <a:t> </a:t>
            </a:r>
          </a:p>
          <a:p>
            <a:pPr>
              <a:lnSpc>
                <a:spcPct val="130000"/>
              </a:lnSpc>
            </a:pPr>
            <a:endParaRPr lang="en-US" altLang="ko-KR" sz="1600" spc="100">
              <a:ln>
                <a:solidFill>
                  <a:prstClr val="black">
                    <a:alpha val="20000"/>
                  </a:prstClr>
                </a:solidFill>
              </a:ln>
              <a:solidFill>
                <a:srgbClr val="C00000"/>
              </a:solidFill>
              <a:latin typeface="NOVA Bold" panose="00000800000000000000" pitchFamily="2" charset="-127"/>
              <a:ea typeface="NOVA Bold" panose="00000800000000000000" pitchFamily="2" charset="-127"/>
              <a:cs typeface="Arial" pitchFamily="34" charset="0"/>
            </a:endParaRPr>
          </a:p>
        </p:txBody>
      </p:sp>
      <p:cxnSp>
        <p:nvCxnSpPr>
          <p:cNvPr id="31" name="직선 연결선 30"/>
          <p:cNvCxnSpPr/>
          <p:nvPr/>
        </p:nvCxnSpPr>
        <p:spPr>
          <a:xfrm>
            <a:off x="467544" y="2564904"/>
            <a:ext cx="72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67544" y="2271297"/>
            <a:ext cx="4464496" cy="2215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600" smtClean="0">
                <a:solidFill>
                  <a:srgbClr val="000000"/>
                </a:solidFill>
                <a:latin typeface="NOVA ExtraBold" panose="00000800000000000000" pitchFamily="2" charset="-127"/>
                <a:ea typeface="NOVA ExtraBold" panose="00000800000000000000" pitchFamily="2" charset="-127"/>
                <a:cs typeface="Arial Narrow" pitchFamily="34" charset="0"/>
              </a:rPr>
              <a:t>국내 관광객 성별</a:t>
            </a:r>
            <a:r>
              <a:rPr lang="en-US" altLang="ko-KR" sz="1600" smtClean="0">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sz="1600" smtClean="0">
                <a:solidFill>
                  <a:srgbClr val="000000"/>
                </a:solidFill>
                <a:latin typeface="NOVA ExtraBold" panose="00000800000000000000" pitchFamily="2" charset="-127"/>
                <a:ea typeface="NOVA ExtraBold" panose="00000800000000000000" pitchFamily="2" charset="-127"/>
                <a:cs typeface="Arial Narrow" pitchFamily="34" charset="0"/>
              </a:rPr>
              <a:t>연령대별 카드이용금액 비중</a:t>
            </a:r>
            <a:endPar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endParaRPr>
          </a:p>
        </p:txBody>
      </p:sp>
    </p:spTree>
    <p:extLst>
      <p:ext uri="{BB962C8B-B14F-4D97-AF65-F5344CB8AC3E}">
        <p14:creationId xmlns:p14="http://schemas.microsoft.com/office/powerpoint/2010/main" val="2483010666"/>
      </p:ext>
    </p:extLst>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en-US" altLang="ko-KR" smtClean="0"/>
              <a:t>Part 2.</a:t>
            </a:r>
            <a:endParaRPr lang="ko-KR" altLang="en-US"/>
          </a:p>
        </p:txBody>
      </p:sp>
      <p:sp>
        <p:nvSpPr>
          <p:cNvPr id="19" name="TextBox 18"/>
          <p:cNvSpPr txBox="1"/>
          <p:nvPr/>
        </p:nvSpPr>
        <p:spPr>
          <a:xfrm>
            <a:off x="575556" y="2862664"/>
            <a:ext cx="3147015" cy="830997"/>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anose="02020603020101020101" pitchFamily="18" charset="-127"/>
                <a:ea typeface="누리 B" panose="02020603020101020101"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gn="ctr"/>
            <a:r>
              <a:rPr lang="en-US" altLang="ko-KR" sz="2400" smtClean="0">
                <a:solidFill>
                  <a:srgbClr val="002060"/>
                </a:solidFill>
                <a:latin typeface="NOVA Bold" panose="00000800000000000000" pitchFamily="2" charset="-127"/>
                <a:ea typeface="NOVA Bold" panose="00000800000000000000" pitchFamily="2" charset="-127"/>
              </a:rPr>
              <a:t>Ⅱ. </a:t>
            </a:r>
            <a:r>
              <a:rPr lang="ko-KR" altLang="en-US" sz="2400" smtClean="0">
                <a:solidFill>
                  <a:srgbClr val="002060"/>
                </a:solidFill>
                <a:latin typeface="NOVA Bold" panose="00000800000000000000" pitchFamily="2" charset="-127"/>
                <a:ea typeface="NOVA Bold" panose="00000800000000000000" pitchFamily="2" charset="-127"/>
              </a:rPr>
              <a:t>중국 관광객</a:t>
            </a:r>
            <a:endParaRPr lang="en-US" altLang="ko-KR" sz="2400" smtClean="0">
              <a:solidFill>
                <a:srgbClr val="002060"/>
              </a:solidFill>
              <a:latin typeface="NOVA Bold" panose="00000800000000000000" pitchFamily="2" charset="-127"/>
              <a:ea typeface="NOVA Bold" panose="00000800000000000000" pitchFamily="2" charset="-127"/>
            </a:endParaRPr>
          </a:p>
          <a:p>
            <a:pPr algn="ctr"/>
            <a:r>
              <a:rPr lang="en-US" altLang="ko-KR" sz="2400">
                <a:solidFill>
                  <a:srgbClr val="002060"/>
                </a:solidFill>
                <a:latin typeface="NOVA Bold" panose="00000800000000000000" pitchFamily="2" charset="-127"/>
                <a:ea typeface="NOVA Bold" panose="00000800000000000000" pitchFamily="2" charset="-127"/>
              </a:rPr>
              <a:t> </a:t>
            </a:r>
            <a:r>
              <a:rPr lang="en-US" altLang="ko-KR" sz="2400" smtClean="0">
                <a:solidFill>
                  <a:srgbClr val="002060"/>
                </a:solidFill>
                <a:latin typeface="NOVA Bold" panose="00000800000000000000" pitchFamily="2" charset="-127"/>
                <a:ea typeface="NOVA Bold" panose="00000800000000000000" pitchFamily="2" charset="-127"/>
              </a:rPr>
              <a:t>    </a:t>
            </a:r>
            <a:r>
              <a:rPr lang="ko-KR" altLang="en-US" sz="2400" smtClean="0">
                <a:solidFill>
                  <a:srgbClr val="002060"/>
                </a:solidFill>
                <a:latin typeface="NOVA Bold" panose="00000800000000000000" pitchFamily="2" charset="-127"/>
                <a:ea typeface="NOVA Bold" panose="00000800000000000000" pitchFamily="2" charset="-127"/>
              </a:rPr>
              <a:t>소비패턴 변화 분석</a:t>
            </a:r>
            <a:endParaRPr lang="ko-KR" altLang="en-US" sz="2400">
              <a:solidFill>
                <a:srgbClr val="00206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4013220" y="2852936"/>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275013" y="2550849"/>
            <a:ext cx="2268250" cy="1274195"/>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중국인 관광 현황</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소비 분석</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중국인 방문패턴 분석</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942545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제주여행 현황</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관광 현황                                                                       </a:t>
            </a:r>
            <a:r>
              <a:rPr lang="en-US" altLang="ko-KR" sz="1400">
                <a:solidFill>
                  <a:schemeClr val="bg1">
                    <a:lumMod val="50000"/>
                  </a:schemeClr>
                </a:solidFill>
                <a:latin typeface="NOVA Bold" panose="00000800000000000000" pitchFamily="2" charset="-127"/>
                <a:ea typeface="NOVA Bold" panose="00000800000000000000" pitchFamily="2" charset="-127"/>
              </a:rPr>
              <a:t>2</a:t>
            </a:r>
            <a:r>
              <a:rPr lang="en-US" altLang="ko-KR" sz="1400" smtClean="0">
                <a:solidFill>
                  <a:schemeClr val="bg1">
                    <a:lumMod val="50000"/>
                  </a:schemeClr>
                </a:solidFill>
                <a:latin typeface="NOVA Bold" panose="00000800000000000000" pitchFamily="2" charset="-127"/>
                <a:ea typeface="NOVA Bold" panose="00000800000000000000" pitchFamily="2" charset="-127"/>
              </a:rPr>
              <a:t>.</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15516" y="1124744"/>
            <a:ext cx="8737782"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latin typeface="NOVA Bold"/>
                <a:ea typeface="NOVA Bold"/>
                <a:cs typeface="Arial" pitchFamily="34" charset="0"/>
              </a:rPr>
              <a:t>중국인 관광객의 </a:t>
            </a:r>
            <a:r>
              <a:rPr lang="ko-KR" altLang="en-US" sz="1600" spc="50">
                <a:ln>
                  <a:solidFill>
                    <a:prstClr val="black">
                      <a:alpha val="20000"/>
                    </a:prstClr>
                  </a:solidFill>
                </a:ln>
                <a:solidFill>
                  <a:srgbClr val="000000"/>
                </a:solidFill>
                <a:latin typeface="NOVA Bold"/>
                <a:ea typeface="NOVA Bold"/>
                <a:cs typeface="Arial" pitchFamily="34" charset="0"/>
              </a:rPr>
              <a:t>국내 지역별 카드이용금액 비중을 살펴보면 </a:t>
            </a:r>
            <a:r>
              <a:rPr lang="ko-KR" altLang="en-US" sz="1600" spc="50" smtClean="0">
                <a:ln>
                  <a:solidFill>
                    <a:prstClr val="black">
                      <a:alpha val="20000"/>
                    </a:prstClr>
                  </a:solidFill>
                </a:ln>
                <a:solidFill>
                  <a:srgbClr val="000000"/>
                </a:solidFill>
                <a:latin typeface="NOVA Bold"/>
                <a:ea typeface="NOVA Bold"/>
                <a:cs typeface="Arial" pitchFamily="34" charset="0"/>
              </a:rPr>
              <a:t>서울</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제주</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인천에 </a:t>
            </a:r>
            <a:r>
              <a:rPr lang="ko-KR" altLang="en-US" sz="1600" spc="50" smtClean="0">
                <a:ln>
                  <a:solidFill>
                    <a:prstClr val="black">
                      <a:alpha val="20000"/>
                    </a:prstClr>
                  </a:solidFill>
                </a:ln>
                <a:solidFill>
                  <a:srgbClr val="000000"/>
                </a:solidFill>
                <a:latin typeface="NOVA Bold"/>
                <a:ea typeface="NOVA Bold"/>
                <a:cs typeface="Arial" pitchFamily="34" charset="0"/>
              </a:rPr>
              <a:t>집중되어 있고</a:t>
            </a:r>
            <a:endParaRPr lang="en-US" altLang="ko-KR" sz="1600" spc="50" smtClean="0">
              <a:ln>
                <a:solidFill>
                  <a:prstClr val="black">
                    <a:alpha val="20000"/>
                  </a:prstClr>
                </a:solidFill>
              </a:ln>
              <a:solidFill>
                <a:srgbClr val="000000"/>
              </a:solidFill>
              <a:latin typeface="NOVA Bold"/>
              <a:ea typeface="NOVA Bold"/>
              <a:cs typeface="Arial" pitchFamily="34" charset="0"/>
            </a:endParaRPr>
          </a:p>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제주는 </a:t>
            </a:r>
            <a:r>
              <a:rPr lang="ko-KR" altLang="en-US" sz="1600" spc="50">
                <a:ln>
                  <a:solidFill>
                    <a:prstClr val="black">
                      <a:alpha val="20000"/>
                    </a:prstClr>
                  </a:solidFill>
                </a:ln>
                <a:solidFill>
                  <a:srgbClr val="000000"/>
                </a:solidFill>
                <a:latin typeface="NOVA Bold"/>
                <a:ea typeface="NOVA Bold"/>
                <a:cs typeface="Arial" pitchFamily="34" charset="0"/>
              </a:rPr>
              <a:t>전년대비 </a:t>
            </a:r>
            <a:r>
              <a:rPr lang="en-US" altLang="ko-KR" sz="1600" spc="50">
                <a:ln>
                  <a:solidFill>
                    <a:prstClr val="black">
                      <a:alpha val="20000"/>
                    </a:prstClr>
                  </a:solidFill>
                </a:ln>
                <a:solidFill>
                  <a:srgbClr val="000000"/>
                </a:solidFill>
                <a:latin typeface="NOVA Bold"/>
                <a:ea typeface="NOVA Bold"/>
                <a:cs typeface="Arial" pitchFamily="34" charset="0"/>
              </a:rPr>
              <a:t>1.8%p </a:t>
            </a:r>
            <a:r>
              <a:rPr lang="ko-KR" altLang="en-US" sz="1600" spc="50">
                <a:ln>
                  <a:solidFill>
                    <a:prstClr val="black">
                      <a:alpha val="20000"/>
                    </a:prstClr>
                  </a:solidFill>
                </a:ln>
                <a:solidFill>
                  <a:srgbClr val="000000"/>
                </a:solidFill>
                <a:latin typeface="NOVA Bold"/>
                <a:ea typeface="NOVA Bold"/>
                <a:cs typeface="Arial" pitchFamily="34" charset="0"/>
              </a:rPr>
              <a:t> 상승하여 전국지역 중 가장 큰 상승을 보임</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grpSp>
        <p:nvGrpSpPr>
          <p:cNvPr id="106" name="그룹 105"/>
          <p:cNvGrpSpPr/>
          <p:nvPr/>
        </p:nvGrpSpPr>
        <p:grpSpPr>
          <a:xfrm>
            <a:off x="467544" y="1908385"/>
            <a:ext cx="2906712" cy="4652963"/>
            <a:chOff x="4865688" y="1600200"/>
            <a:chExt cx="2906712" cy="4652963"/>
          </a:xfrm>
        </p:grpSpPr>
        <p:sp>
          <p:nvSpPr>
            <p:cNvPr id="107" name="Freeform 5"/>
            <p:cNvSpPr/>
            <p:nvPr/>
          </p:nvSpPr>
          <p:spPr bwMode="gray">
            <a:xfrm>
              <a:off x="5157559" y="2293633"/>
              <a:ext cx="510830" cy="465232"/>
            </a:xfrm>
            <a:custGeom>
              <a:gdLst>
                <a:gd name="T0" fmla="*/ 0 w 202"/>
                <a:gd name="T1" fmla="*/ 76 h 184"/>
                <a:gd name="T2" fmla="*/ 2 w 202"/>
                <a:gd name="T3" fmla="*/ 60 h 184"/>
                <a:gd name="T4" fmla="*/ 20 w 202"/>
                <a:gd name="T5" fmla="*/ 50 h 184"/>
                <a:gd name="T6" fmla="*/ 28 w 202"/>
                <a:gd name="T7" fmla="*/ 28 h 184"/>
                <a:gd name="T8" fmla="*/ 38 w 202"/>
                <a:gd name="T9" fmla="*/ 18 h 184"/>
                <a:gd name="T10" fmla="*/ 62 w 202"/>
                <a:gd name="T11" fmla="*/ 18 h 184"/>
                <a:gd name="T12" fmla="*/ 76 w 202"/>
                <a:gd name="T13" fmla="*/ 0 h 184"/>
                <a:gd name="T14" fmla="*/ 98 w 202"/>
                <a:gd name="T15" fmla="*/ 10 h 184"/>
                <a:gd name="T16" fmla="*/ 118 w 202"/>
                <a:gd name="T17" fmla="*/ 32 h 184"/>
                <a:gd name="T18" fmla="*/ 118 w 202"/>
                <a:gd name="T19" fmla="*/ 48 h 184"/>
                <a:gd name="T20" fmla="*/ 116 w 202"/>
                <a:gd name="T21" fmla="*/ 72 h 184"/>
                <a:gd name="T22" fmla="*/ 122 w 202"/>
                <a:gd name="T23" fmla="*/ 98 h 184"/>
                <a:gd name="T24" fmla="*/ 136 w 202"/>
                <a:gd name="T25" fmla="*/ 98 h 184"/>
                <a:gd name="T26" fmla="*/ 156 w 202"/>
                <a:gd name="T27" fmla="*/ 80 h 184"/>
                <a:gd name="T28" fmla="*/ 180 w 202"/>
                <a:gd name="T29" fmla="*/ 100 h 184"/>
                <a:gd name="T30" fmla="*/ 192 w 202"/>
                <a:gd name="T31" fmla="*/ 112 h 184"/>
                <a:gd name="T32" fmla="*/ 202 w 202"/>
                <a:gd name="T33" fmla="*/ 134 h 184"/>
                <a:gd name="T34" fmla="*/ 202 w 202"/>
                <a:gd name="T35" fmla="*/ 146 h 184"/>
                <a:gd name="T36" fmla="*/ 182 w 202"/>
                <a:gd name="T37" fmla="*/ 168 h 184"/>
                <a:gd name="T38" fmla="*/ 164 w 202"/>
                <a:gd name="T39" fmla="*/ 180 h 184"/>
                <a:gd name="T40" fmla="*/ 146 w 202"/>
                <a:gd name="T41" fmla="*/ 166 h 184"/>
                <a:gd name="T42" fmla="*/ 126 w 202"/>
                <a:gd name="T43" fmla="*/ 154 h 184"/>
                <a:gd name="T44" fmla="*/ 118 w 202"/>
                <a:gd name="T45" fmla="*/ 164 h 184"/>
                <a:gd name="T46" fmla="*/ 94 w 202"/>
                <a:gd name="T47" fmla="*/ 164 h 184"/>
                <a:gd name="T48" fmla="*/ 84 w 202"/>
                <a:gd name="T49" fmla="*/ 184 h 184"/>
                <a:gd name="T50" fmla="*/ 68 w 202"/>
                <a:gd name="T51" fmla="*/ 170 h 184"/>
                <a:gd name="T52" fmla="*/ 56 w 202"/>
                <a:gd name="T53" fmla="*/ 142 h 184"/>
                <a:gd name="T54" fmla="*/ 46 w 202"/>
                <a:gd name="T55" fmla="*/ 132 h 184"/>
                <a:gd name="T56" fmla="*/ 48 w 202"/>
                <a:gd name="T57" fmla="*/ 100 h 184"/>
                <a:gd name="T58" fmla="*/ 22 w 202"/>
                <a:gd name="T59" fmla="*/ 98 h 184"/>
                <a:gd name="T60" fmla="*/ 8 w 202"/>
                <a:gd name="T61" fmla="*/ 86 h 184"/>
                <a:gd name="T62" fmla="*/ 0 w 202"/>
                <a:gd name="T63" fmla="*/ 76 h 1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2"/>
                <a:gd name="T97" fmla="*/ 0 h 184"/>
                <a:gd name="T98" fmla="*/ 202 w 202"/>
                <a:gd name="T99" fmla="*/ 184 h 184"/>
              </a:gd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 h="184">
                  <a:moveTo>
                    <a:pt x="0" y="76"/>
                  </a:moveTo>
                  <a:lnTo>
                    <a:pt x="2" y="60"/>
                  </a:lnTo>
                  <a:lnTo>
                    <a:pt x="20" y="50"/>
                  </a:lnTo>
                  <a:lnTo>
                    <a:pt x="28" y="28"/>
                  </a:lnTo>
                  <a:lnTo>
                    <a:pt x="38" y="18"/>
                  </a:lnTo>
                  <a:lnTo>
                    <a:pt x="62" y="18"/>
                  </a:lnTo>
                  <a:lnTo>
                    <a:pt x="76" y="0"/>
                  </a:lnTo>
                  <a:lnTo>
                    <a:pt x="98" y="10"/>
                  </a:lnTo>
                  <a:lnTo>
                    <a:pt x="118" y="32"/>
                  </a:lnTo>
                  <a:lnTo>
                    <a:pt x="118" y="48"/>
                  </a:lnTo>
                  <a:lnTo>
                    <a:pt x="116" y="72"/>
                  </a:lnTo>
                  <a:lnTo>
                    <a:pt x="122" y="98"/>
                  </a:lnTo>
                  <a:lnTo>
                    <a:pt x="136" y="98"/>
                  </a:lnTo>
                  <a:lnTo>
                    <a:pt x="156" y="80"/>
                  </a:lnTo>
                  <a:lnTo>
                    <a:pt x="180" y="100"/>
                  </a:lnTo>
                  <a:lnTo>
                    <a:pt x="192" y="112"/>
                  </a:lnTo>
                  <a:lnTo>
                    <a:pt x="202" y="134"/>
                  </a:lnTo>
                  <a:lnTo>
                    <a:pt x="202" y="146"/>
                  </a:lnTo>
                  <a:lnTo>
                    <a:pt x="182" y="168"/>
                  </a:lnTo>
                  <a:lnTo>
                    <a:pt x="164" y="180"/>
                  </a:lnTo>
                  <a:lnTo>
                    <a:pt x="146" y="166"/>
                  </a:lnTo>
                  <a:lnTo>
                    <a:pt x="126" y="154"/>
                  </a:lnTo>
                  <a:lnTo>
                    <a:pt x="118" y="164"/>
                  </a:lnTo>
                  <a:lnTo>
                    <a:pt x="94" y="164"/>
                  </a:lnTo>
                  <a:lnTo>
                    <a:pt x="84" y="184"/>
                  </a:lnTo>
                  <a:lnTo>
                    <a:pt x="68" y="170"/>
                  </a:lnTo>
                  <a:lnTo>
                    <a:pt x="56" y="142"/>
                  </a:lnTo>
                  <a:lnTo>
                    <a:pt x="46" y="132"/>
                  </a:lnTo>
                  <a:lnTo>
                    <a:pt x="48" y="100"/>
                  </a:lnTo>
                  <a:lnTo>
                    <a:pt x="22" y="98"/>
                  </a:lnTo>
                  <a:lnTo>
                    <a:pt x="8" y="86"/>
                  </a:lnTo>
                  <a:lnTo>
                    <a:pt x="0" y="76"/>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08" name="Freeform 6"/>
            <p:cNvSpPr/>
            <p:nvPr/>
          </p:nvSpPr>
          <p:spPr bwMode="gray">
            <a:xfrm>
              <a:off x="5157559" y="2293633"/>
              <a:ext cx="510830" cy="465232"/>
            </a:xfrm>
            <a:custGeom>
              <a:gdLst>
                <a:gd name="T0" fmla="*/ 0 w 202"/>
                <a:gd name="T1" fmla="*/ 76 h 184"/>
                <a:gd name="T2" fmla="*/ 2 w 202"/>
                <a:gd name="T3" fmla="*/ 60 h 184"/>
                <a:gd name="T4" fmla="*/ 20 w 202"/>
                <a:gd name="T5" fmla="*/ 50 h 184"/>
                <a:gd name="T6" fmla="*/ 28 w 202"/>
                <a:gd name="T7" fmla="*/ 28 h 184"/>
                <a:gd name="T8" fmla="*/ 38 w 202"/>
                <a:gd name="T9" fmla="*/ 18 h 184"/>
                <a:gd name="T10" fmla="*/ 62 w 202"/>
                <a:gd name="T11" fmla="*/ 18 h 184"/>
                <a:gd name="T12" fmla="*/ 76 w 202"/>
                <a:gd name="T13" fmla="*/ 0 h 184"/>
                <a:gd name="T14" fmla="*/ 98 w 202"/>
                <a:gd name="T15" fmla="*/ 10 h 184"/>
                <a:gd name="T16" fmla="*/ 118 w 202"/>
                <a:gd name="T17" fmla="*/ 32 h 184"/>
                <a:gd name="T18" fmla="*/ 118 w 202"/>
                <a:gd name="T19" fmla="*/ 48 h 184"/>
                <a:gd name="T20" fmla="*/ 116 w 202"/>
                <a:gd name="T21" fmla="*/ 72 h 184"/>
                <a:gd name="T22" fmla="*/ 122 w 202"/>
                <a:gd name="T23" fmla="*/ 98 h 184"/>
                <a:gd name="T24" fmla="*/ 136 w 202"/>
                <a:gd name="T25" fmla="*/ 98 h 184"/>
                <a:gd name="T26" fmla="*/ 156 w 202"/>
                <a:gd name="T27" fmla="*/ 80 h 184"/>
                <a:gd name="T28" fmla="*/ 180 w 202"/>
                <a:gd name="T29" fmla="*/ 100 h 184"/>
                <a:gd name="T30" fmla="*/ 192 w 202"/>
                <a:gd name="T31" fmla="*/ 112 h 184"/>
                <a:gd name="T32" fmla="*/ 202 w 202"/>
                <a:gd name="T33" fmla="*/ 134 h 184"/>
                <a:gd name="T34" fmla="*/ 202 w 202"/>
                <a:gd name="T35" fmla="*/ 146 h 184"/>
                <a:gd name="T36" fmla="*/ 182 w 202"/>
                <a:gd name="T37" fmla="*/ 168 h 184"/>
                <a:gd name="T38" fmla="*/ 164 w 202"/>
                <a:gd name="T39" fmla="*/ 180 h 184"/>
                <a:gd name="T40" fmla="*/ 146 w 202"/>
                <a:gd name="T41" fmla="*/ 166 h 184"/>
                <a:gd name="T42" fmla="*/ 126 w 202"/>
                <a:gd name="T43" fmla="*/ 154 h 184"/>
                <a:gd name="T44" fmla="*/ 118 w 202"/>
                <a:gd name="T45" fmla="*/ 164 h 184"/>
                <a:gd name="T46" fmla="*/ 94 w 202"/>
                <a:gd name="T47" fmla="*/ 164 h 184"/>
                <a:gd name="T48" fmla="*/ 84 w 202"/>
                <a:gd name="T49" fmla="*/ 184 h 184"/>
                <a:gd name="T50" fmla="*/ 68 w 202"/>
                <a:gd name="T51" fmla="*/ 170 h 184"/>
                <a:gd name="T52" fmla="*/ 56 w 202"/>
                <a:gd name="T53" fmla="*/ 142 h 184"/>
                <a:gd name="T54" fmla="*/ 46 w 202"/>
                <a:gd name="T55" fmla="*/ 132 h 184"/>
                <a:gd name="T56" fmla="*/ 48 w 202"/>
                <a:gd name="T57" fmla="*/ 100 h 184"/>
                <a:gd name="T58" fmla="*/ 22 w 202"/>
                <a:gd name="T59" fmla="*/ 98 h 184"/>
                <a:gd name="T60" fmla="*/ 8 w 202"/>
                <a:gd name="T61" fmla="*/ 86 h 184"/>
                <a:gd name="T62" fmla="*/ 0 w 202"/>
                <a:gd name="T63" fmla="*/ 76 h 1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2"/>
                <a:gd name="T97" fmla="*/ 0 h 184"/>
                <a:gd name="T98" fmla="*/ 202 w 202"/>
                <a:gd name="T99" fmla="*/ 184 h 184"/>
              </a:gd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 h="184">
                  <a:moveTo>
                    <a:pt x="0" y="76"/>
                  </a:moveTo>
                  <a:lnTo>
                    <a:pt x="2" y="60"/>
                  </a:lnTo>
                  <a:lnTo>
                    <a:pt x="20" y="50"/>
                  </a:lnTo>
                  <a:lnTo>
                    <a:pt x="28" y="28"/>
                  </a:lnTo>
                  <a:lnTo>
                    <a:pt x="38" y="18"/>
                  </a:lnTo>
                  <a:lnTo>
                    <a:pt x="62" y="18"/>
                  </a:lnTo>
                  <a:lnTo>
                    <a:pt x="76" y="0"/>
                  </a:lnTo>
                  <a:lnTo>
                    <a:pt x="98" y="10"/>
                  </a:lnTo>
                  <a:lnTo>
                    <a:pt x="118" y="32"/>
                  </a:lnTo>
                  <a:lnTo>
                    <a:pt x="118" y="48"/>
                  </a:lnTo>
                  <a:lnTo>
                    <a:pt x="116" y="72"/>
                  </a:lnTo>
                  <a:lnTo>
                    <a:pt x="122" y="98"/>
                  </a:lnTo>
                  <a:lnTo>
                    <a:pt x="136" y="98"/>
                  </a:lnTo>
                  <a:lnTo>
                    <a:pt x="156" y="80"/>
                  </a:lnTo>
                  <a:lnTo>
                    <a:pt x="180" y="100"/>
                  </a:lnTo>
                  <a:lnTo>
                    <a:pt x="192" y="112"/>
                  </a:lnTo>
                  <a:lnTo>
                    <a:pt x="202" y="134"/>
                  </a:lnTo>
                  <a:lnTo>
                    <a:pt x="202" y="146"/>
                  </a:lnTo>
                  <a:lnTo>
                    <a:pt x="182" y="168"/>
                  </a:lnTo>
                  <a:lnTo>
                    <a:pt x="164" y="180"/>
                  </a:lnTo>
                  <a:lnTo>
                    <a:pt x="146" y="166"/>
                  </a:lnTo>
                  <a:lnTo>
                    <a:pt x="126" y="154"/>
                  </a:lnTo>
                  <a:lnTo>
                    <a:pt x="118" y="164"/>
                  </a:lnTo>
                  <a:lnTo>
                    <a:pt x="94" y="164"/>
                  </a:lnTo>
                  <a:lnTo>
                    <a:pt x="84" y="184"/>
                  </a:lnTo>
                  <a:lnTo>
                    <a:pt x="68" y="170"/>
                  </a:lnTo>
                  <a:lnTo>
                    <a:pt x="56" y="142"/>
                  </a:lnTo>
                  <a:lnTo>
                    <a:pt x="46" y="132"/>
                  </a:lnTo>
                  <a:lnTo>
                    <a:pt x="48" y="100"/>
                  </a:lnTo>
                  <a:lnTo>
                    <a:pt x="22" y="98"/>
                  </a:lnTo>
                  <a:lnTo>
                    <a:pt x="8" y="86"/>
                  </a:lnTo>
                  <a:lnTo>
                    <a:pt x="0" y="76"/>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09" name="Freeform 7"/>
            <p:cNvSpPr/>
            <p:nvPr/>
          </p:nvSpPr>
          <p:spPr bwMode="gray">
            <a:xfrm>
              <a:off x="5638042" y="2445339"/>
              <a:ext cx="318636" cy="257900"/>
            </a:xfrm>
            <a:custGeom>
              <a:gdLst>
                <a:gd name="T0" fmla="*/ 0 w 126"/>
                <a:gd name="T1" fmla="*/ 50 h 102"/>
                <a:gd name="T2" fmla="*/ 28 w 126"/>
                <a:gd name="T3" fmla="*/ 46 h 102"/>
                <a:gd name="T4" fmla="*/ 38 w 126"/>
                <a:gd name="T5" fmla="*/ 28 h 102"/>
                <a:gd name="T6" fmla="*/ 54 w 126"/>
                <a:gd name="T7" fmla="*/ 18 h 102"/>
                <a:gd name="T8" fmla="*/ 64 w 126"/>
                <a:gd name="T9" fmla="*/ 0 h 102"/>
                <a:gd name="T10" fmla="*/ 92 w 126"/>
                <a:gd name="T11" fmla="*/ 0 h 102"/>
                <a:gd name="T12" fmla="*/ 104 w 126"/>
                <a:gd name="T13" fmla="*/ 26 h 102"/>
                <a:gd name="T14" fmla="*/ 112 w 126"/>
                <a:gd name="T15" fmla="*/ 40 h 102"/>
                <a:gd name="T16" fmla="*/ 126 w 126"/>
                <a:gd name="T17" fmla="*/ 46 h 102"/>
                <a:gd name="T18" fmla="*/ 122 w 126"/>
                <a:gd name="T19" fmla="*/ 68 h 102"/>
                <a:gd name="T20" fmla="*/ 102 w 126"/>
                <a:gd name="T21" fmla="*/ 92 h 102"/>
                <a:gd name="T22" fmla="*/ 80 w 126"/>
                <a:gd name="T23" fmla="*/ 102 h 102"/>
                <a:gd name="T24" fmla="*/ 46 w 126"/>
                <a:gd name="T25" fmla="*/ 96 h 102"/>
                <a:gd name="T26" fmla="*/ 22 w 126"/>
                <a:gd name="T27" fmla="*/ 90 h 102"/>
                <a:gd name="T28" fmla="*/ 12 w 126"/>
                <a:gd name="T29" fmla="*/ 84 h 102"/>
                <a:gd name="T30" fmla="*/ 12 w 126"/>
                <a:gd name="T31" fmla="*/ 74 h 102"/>
                <a:gd name="T32" fmla="*/ 0 w 126"/>
                <a:gd name="T33" fmla="*/ 5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102"/>
                <a:gd name="T53" fmla="*/ 126 w 126"/>
                <a:gd name="T54" fmla="*/ 102 h 102"/>
              </a:gd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5" h="102">
                  <a:moveTo>
                    <a:pt x="0" y="50"/>
                  </a:moveTo>
                  <a:lnTo>
                    <a:pt x="28" y="46"/>
                  </a:lnTo>
                  <a:lnTo>
                    <a:pt x="38" y="28"/>
                  </a:lnTo>
                  <a:lnTo>
                    <a:pt x="54" y="18"/>
                  </a:lnTo>
                  <a:lnTo>
                    <a:pt x="64" y="0"/>
                  </a:lnTo>
                  <a:lnTo>
                    <a:pt x="92" y="0"/>
                  </a:lnTo>
                  <a:lnTo>
                    <a:pt x="104" y="26"/>
                  </a:lnTo>
                  <a:lnTo>
                    <a:pt x="112" y="40"/>
                  </a:lnTo>
                  <a:lnTo>
                    <a:pt x="126" y="46"/>
                  </a:lnTo>
                  <a:lnTo>
                    <a:pt x="122" y="68"/>
                  </a:lnTo>
                  <a:lnTo>
                    <a:pt x="102" y="92"/>
                  </a:lnTo>
                  <a:lnTo>
                    <a:pt x="80" y="102"/>
                  </a:lnTo>
                  <a:lnTo>
                    <a:pt x="46" y="96"/>
                  </a:lnTo>
                  <a:lnTo>
                    <a:pt x="22" y="90"/>
                  </a:lnTo>
                  <a:lnTo>
                    <a:pt x="12" y="84"/>
                  </a:lnTo>
                  <a:lnTo>
                    <a:pt x="12" y="74"/>
                  </a:lnTo>
                  <a:lnTo>
                    <a:pt x="0" y="5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0" name="Freeform 8"/>
            <p:cNvSpPr/>
            <p:nvPr/>
          </p:nvSpPr>
          <p:spPr bwMode="gray">
            <a:xfrm>
              <a:off x="5638042" y="2445339"/>
              <a:ext cx="318636" cy="257900"/>
            </a:xfrm>
            <a:custGeom>
              <a:gdLst>
                <a:gd name="T0" fmla="*/ 0 w 126"/>
                <a:gd name="T1" fmla="*/ 50 h 102"/>
                <a:gd name="T2" fmla="*/ 28 w 126"/>
                <a:gd name="T3" fmla="*/ 46 h 102"/>
                <a:gd name="T4" fmla="*/ 38 w 126"/>
                <a:gd name="T5" fmla="*/ 28 h 102"/>
                <a:gd name="T6" fmla="*/ 54 w 126"/>
                <a:gd name="T7" fmla="*/ 18 h 102"/>
                <a:gd name="T8" fmla="*/ 64 w 126"/>
                <a:gd name="T9" fmla="*/ 0 h 102"/>
                <a:gd name="T10" fmla="*/ 92 w 126"/>
                <a:gd name="T11" fmla="*/ 0 h 102"/>
                <a:gd name="T12" fmla="*/ 104 w 126"/>
                <a:gd name="T13" fmla="*/ 26 h 102"/>
                <a:gd name="T14" fmla="*/ 112 w 126"/>
                <a:gd name="T15" fmla="*/ 40 h 102"/>
                <a:gd name="T16" fmla="*/ 126 w 126"/>
                <a:gd name="T17" fmla="*/ 46 h 102"/>
                <a:gd name="T18" fmla="*/ 122 w 126"/>
                <a:gd name="T19" fmla="*/ 68 h 102"/>
                <a:gd name="T20" fmla="*/ 102 w 126"/>
                <a:gd name="T21" fmla="*/ 92 h 102"/>
                <a:gd name="T22" fmla="*/ 80 w 126"/>
                <a:gd name="T23" fmla="*/ 102 h 102"/>
                <a:gd name="T24" fmla="*/ 46 w 126"/>
                <a:gd name="T25" fmla="*/ 96 h 102"/>
                <a:gd name="T26" fmla="*/ 22 w 126"/>
                <a:gd name="T27" fmla="*/ 90 h 102"/>
                <a:gd name="T28" fmla="*/ 12 w 126"/>
                <a:gd name="T29" fmla="*/ 84 h 102"/>
                <a:gd name="T30" fmla="*/ 12 w 126"/>
                <a:gd name="T31" fmla="*/ 74 h 102"/>
                <a:gd name="T32" fmla="*/ 0 w 126"/>
                <a:gd name="T33" fmla="*/ 5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102"/>
                <a:gd name="T53" fmla="*/ 126 w 126"/>
                <a:gd name="T54" fmla="*/ 102 h 102"/>
              </a:gd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5" h="102">
                  <a:moveTo>
                    <a:pt x="0" y="50"/>
                  </a:moveTo>
                  <a:lnTo>
                    <a:pt x="28" y="46"/>
                  </a:lnTo>
                  <a:lnTo>
                    <a:pt x="38" y="28"/>
                  </a:lnTo>
                  <a:lnTo>
                    <a:pt x="54" y="18"/>
                  </a:lnTo>
                  <a:lnTo>
                    <a:pt x="64" y="0"/>
                  </a:lnTo>
                  <a:lnTo>
                    <a:pt x="92" y="0"/>
                  </a:lnTo>
                  <a:lnTo>
                    <a:pt x="104" y="26"/>
                  </a:lnTo>
                  <a:lnTo>
                    <a:pt x="112" y="40"/>
                  </a:lnTo>
                  <a:lnTo>
                    <a:pt x="126" y="46"/>
                  </a:lnTo>
                  <a:lnTo>
                    <a:pt x="122" y="68"/>
                  </a:lnTo>
                  <a:lnTo>
                    <a:pt x="102" y="92"/>
                  </a:lnTo>
                  <a:lnTo>
                    <a:pt x="80" y="102"/>
                  </a:lnTo>
                  <a:lnTo>
                    <a:pt x="46" y="96"/>
                  </a:lnTo>
                  <a:lnTo>
                    <a:pt x="22" y="90"/>
                  </a:lnTo>
                  <a:lnTo>
                    <a:pt x="12" y="84"/>
                  </a:lnTo>
                  <a:lnTo>
                    <a:pt x="12" y="74"/>
                  </a:lnTo>
                  <a:lnTo>
                    <a:pt x="0" y="5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1" name="Freeform 9"/>
            <p:cNvSpPr/>
            <p:nvPr/>
          </p:nvSpPr>
          <p:spPr bwMode="gray">
            <a:xfrm>
              <a:off x="5450907" y="1934595"/>
              <a:ext cx="971082" cy="1264218"/>
            </a:xfrm>
            <a:custGeom>
              <a:gdLst>
                <a:gd name="T0" fmla="*/ 2 w 384"/>
                <a:gd name="T1" fmla="*/ 190 h 500"/>
                <a:gd name="T2" fmla="*/ 6 w 384"/>
                <a:gd name="T3" fmla="*/ 240 h 500"/>
                <a:gd name="T4" fmla="*/ 40 w 384"/>
                <a:gd name="T5" fmla="*/ 222 h 500"/>
                <a:gd name="T6" fmla="*/ 76 w 384"/>
                <a:gd name="T7" fmla="*/ 254 h 500"/>
                <a:gd name="T8" fmla="*/ 112 w 384"/>
                <a:gd name="T9" fmla="*/ 230 h 500"/>
                <a:gd name="T10" fmla="*/ 138 w 384"/>
                <a:gd name="T11" fmla="*/ 202 h 500"/>
                <a:gd name="T12" fmla="*/ 178 w 384"/>
                <a:gd name="T13" fmla="*/ 228 h 500"/>
                <a:gd name="T14" fmla="*/ 200 w 384"/>
                <a:gd name="T15" fmla="*/ 248 h 500"/>
                <a:gd name="T16" fmla="*/ 176 w 384"/>
                <a:gd name="T17" fmla="*/ 294 h 500"/>
                <a:gd name="T18" fmla="*/ 118 w 384"/>
                <a:gd name="T19" fmla="*/ 298 h 500"/>
                <a:gd name="T20" fmla="*/ 86 w 384"/>
                <a:gd name="T21" fmla="*/ 288 h 500"/>
                <a:gd name="T22" fmla="*/ 46 w 384"/>
                <a:gd name="T23" fmla="*/ 324 h 500"/>
                <a:gd name="T24" fmla="*/ 36 w 384"/>
                <a:gd name="T25" fmla="*/ 362 h 500"/>
                <a:gd name="T26" fmla="*/ 22 w 384"/>
                <a:gd name="T27" fmla="*/ 388 h 500"/>
                <a:gd name="T28" fmla="*/ 20 w 384"/>
                <a:gd name="T29" fmla="*/ 418 h 500"/>
                <a:gd name="T30" fmla="*/ 50 w 384"/>
                <a:gd name="T31" fmla="*/ 430 h 500"/>
                <a:gd name="T32" fmla="*/ 90 w 384"/>
                <a:gd name="T33" fmla="*/ 496 h 500"/>
                <a:gd name="T34" fmla="*/ 140 w 384"/>
                <a:gd name="T35" fmla="*/ 488 h 500"/>
                <a:gd name="T36" fmla="*/ 196 w 384"/>
                <a:gd name="T37" fmla="*/ 482 h 500"/>
                <a:gd name="T38" fmla="*/ 222 w 384"/>
                <a:gd name="T39" fmla="*/ 498 h 500"/>
                <a:gd name="T40" fmla="*/ 272 w 384"/>
                <a:gd name="T41" fmla="*/ 462 h 500"/>
                <a:gd name="T42" fmla="*/ 334 w 384"/>
                <a:gd name="T43" fmla="*/ 422 h 500"/>
                <a:gd name="T44" fmla="*/ 364 w 384"/>
                <a:gd name="T45" fmla="*/ 334 h 500"/>
                <a:gd name="T46" fmla="*/ 374 w 384"/>
                <a:gd name="T47" fmla="*/ 312 h 500"/>
                <a:gd name="T48" fmla="*/ 372 w 384"/>
                <a:gd name="T49" fmla="*/ 292 h 500"/>
                <a:gd name="T50" fmla="*/ 384 w 384"/>
                <a:gd name="T51" fmla="*/ 266 h 500"/>
                <a:gd name="T52" fmla="*/ 344 w 384"/>
                <a:gd name="T53" fmla="*/ 240 h 500"/>
                <a:gd name="T54" fmla="*/ 306 w 384"/>
                <a:gd name="T55" fmla="*/ 232 h 500"/>
                <a:gd name="T56" fmla="*/ 300 w 384"/>
                <a:gd name="T57" fmla="*/ 194 h 500"/>
                <a:gd name="T58" fmla="*/ 294 w 384"/>
                <a:gd name="T59" fmla="*/ 168 h 500"/>
                <a:gd name="T60" fmla="*/ 314 w 384"/>
                <a:gd name="T61" fmla="*/ 136 h 500"/>
                <a:gd name="T62" fmla="*/ 288 w 384"/>
                <a:gd name="T63" fmla="*/ 98 h 500"/>
                <a:gd name="T64" fmla="*/ 254 w 384"/>
                <a:gd name="T65" fmla="*/ 60 h 500"/>
                <a:gd name="T66" fmla="*/ 206 w 384"/>
                <a:gd name="T67" fmla="*/ 40 h 500"/>
                <a:gd name="T68" fmla="*/ 184 w 384"/>
                <a:gd name="T69" fmla="*/ 8 h 500"/>
                <a:gd name="T70" fmla="*/ 146 w 384"/>
                <a:gd name="T71" fmla="*/ 0 h 500"/>
                <a:gd name="T72" fmla="*/ 102 w 384"/>
                <a:gd name="T73" fmla="*/ 16 h 500"/>
                <a:gd name="T74" fmla="*/ 70 w 384"/>
                <a:gd name="T75" fmla="*/ 42 h 500"/>
                <a:gd name="T76" fmla="*/ 100 w 384"/>
                <a:gd name="T77" fmla="*/ 60 h 500"/>
                <a:gd name="T78" fmla="*/ 92 w 384"/>
                <a:gd name="T79" fmla="*/ 92 h 500"/>
                <a:gd name="T80" fmla="*/ 60 w 384"/>
                <a:gd name="T81" fmla="*/ 106 h 500"/>
                <a:gd name="T82" fmla="*/ 52 w 384"/>
                <a:gd name="T83" fmla="*/ 132 h 500"/>
                <a:gd name="T84" fmla="*/ 60 w 384"/>
                <a:gd name="T85" fmla="*/ 158 h 500"/>
                <a:gd name="T86" fmla="*/ 42 w 384"/>
                <a:gd name="T87" fmla="*/ 174 h 500"/>
                <a:gd name="T88" fmla="*/ 2 w 384"/>
                <a:gd name="T89" fmla="*/ 176 h 5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4"/>
                <a:gd name="T136" fmla="*/ 0 h 500"/>
                <a:gd name="T137" fmla="*/ 384 w 384"/>
                <a:gd name="T138" fmla="*/ 500 h 500"/>
              </a:gd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4" h="500">
                  <a:moveTo>
                    <a:pt x="2" y="176"/>
                  </a:moveTo>
                  <a:lnTo>
                    <a:pt x="2" y="190"/>
                  </a:lnTo>
                  <a:lnTo>
                    <a:pt x="0" y="214"/>
                  </a:lnTo>
                  <a:lnTo>
                    <a:pt x="6" y="240"/>
                  </a:lnTo>
                  <a:lnTo>
                    <a:pt x="20" y="240"/>
                  </a:lnTo>
                  <a:lnTo>
                    <a:pt x="40" y="222"/>
                  </a:lnTo>
                  <a:lnTo>
                    <a:pt x="64" y="242"/>
                  </a:lnTo>
                  <a:lnTo>
                    <a:pt x="76" y="254"/>
                  </a:lnTo>
                  <a:lnTo>
                    <a:pt x="100" y="248"/>
                  </a:lnTo>
                  <a:lnTo>
                    <a:pt x="112" y="230"/>
                  </a:lnTo>
                  <a:lnTo>
                    <a:pt x="128" y="220"/>
                  </a:lnTo>
                  <a:lnTo>
                    <a:pt x="138" y="202"/>
                  </a:lnTo>
                  <a:lnTo>
                    <a:pt x="166" y="202"/>
                  </a:lnTo>
                  <a:lnTo>
                    <a:pt x="178" y="228"/>
                  </a:lnTo>
                  <a:lnTo>
                    <a:pt x="186" y="242"/>
                  </a:lnTo>
                  <a:lnTo>
                    <a:pt x="200" y="248"/>
                  </a:lnTo>
                  <a:lnTo>
                    <a:pt x="196" y="270"/>
                  </a:lnTo>
                  <a:lnTo>
                    <a:pt x="176" y="294"/>
                  </a:lnTo>
                  <a:lnTo>
                    <a:pt x="152" y="304"/>
                  </a:lnTo>
                  <a:lnTo>
                    <a:pt x="118" y="298"/>
                  </a:lnTo>
                  <a:lnTo>
                    <a:pt x="98" y="292"/>
                  </a:lnTo>
                  <a:lnTo>
                    <a:pt x="86" y="288"/>
                  </a:lnTo>
                  <a:lnTo>
                    <a:pt x="66" y="310"/>
                  </a:lnTo>
                  <a:lnTo>
                    <a:pt x="46" y="324"/>
                  </a:lnTo>
                  <a:lnTo>
                    <a:pt x="44" y="354"/>
                  </a:lnTo>
                  <a:lnTo>
                    <a:pt x="36" y="362"/>
                  </a:lnTo>
                  <a:lnTo>
                    <a:pt x="36" y="382"/>
                  </a:lnTo>
                  <a:lnTo>
                    <a:pt x="22" y="388"/>
                  </a:lnTo>
                  <a:lnTo>
                    <a:pt x="16" y="402"/>
                  </a:lnTo>
                  <a:lnTo>
                    <a:pt x="20" y="418"/>
                  </a:lnTo>
                  <a:lnTo>
                    <a:pt x="34" y="428"/>
                  </a:lnTo>
                  <a:lnTo>
                    <a:pt x="50" y="430"/>
                  </a:lnTo>
                  <a:lnTo>
                    <a:pt x="54" y="462"/>
                  </a:lnTo>
                  <a:lnTo>
                    <a:pt x="90" y="496"/>
                  </a:lnTo>
                  <a:lnTo>
                    <a:pt x="112" y="500"/>
                  </a:lnTo>
                  <a:lnTo>
                    <a:pt x="140" y="488"/>
                  </a:lnTo>
                  <a:lnTo>
                    <a:pt x="170" y="482"/>
                  </a:lnTo>
                  <a:lnTo>
                    <a:pt x="196" y="482"/>
                  </a:lnTo>
                  <a:lnTo>
                    <a:pt x="214" y="494"/>
                  </a:lnTo>
                  <a:lnTo>
                    <a:pt x="222" y="498"/>
                  </a:lnTo>
                  <a:lnTo>
                    <a:pt x="236" y="496"/>
                  </a:lnTo>
                  <a:lnTo>
                    <a:pt x="272" y="462"/>
                  </a:lnTo>
                  <a:lnTo>
                    <a:pt x="306" y="446"/>
                  </a:lnTo>
                  <a:lnTo>
                    <a:pt x="334" y="422"/>
                  </a:lnTo>
                  <a:lnTo>
                    <a:pt x="364" y="400"/>
                  </a:lnTo>
                  <a:lnTo>
                    <a:pt x="364" y="334"/>
                  </a:lnTo>
                  <a:lnTo>
                    <a:pt x="374" y="326"/>
                  </a:lnTo>
                  <a:lnTo>
                    <a:pt x="374" y="312"/>
                  </a:lnTo>
                  <a:lnTo>
                    <a:pt x="384" y="304"/>
                  </a:lnTo>
                  <a:lnTo>
                    <a:pt x="372" y="292"/>
                  </a:lnTo>
                  <a:lnTo>
                    <a:pt x="368" y="280"/>
                  </a:lnTo>
                  <a:lnTo>
                    <a:pt x="384" y="266"/>
                  </a:lnTo>
                  <a:lnTo>
                    <a:pt x="364" y="238"/>
                  </a:lnTo>
                  <a:lnTo>
                    <a:pt x="344" y="240"/>
                  </a:lnTo>
                  <a:lnTo>
                    <a:pt x="324" y="232"/>
                  </a:lnTo>
                  <a:lnTo>
                    <a:pt x="306" y="232"/>
                  </a:lnTo>
                  <a:lnTo>
                    <a:pt x="300" y="222"/>
                  </a:lnTo>
                  <a:lnTo>
                    <a:pt x="300" y="194"/>
                  </a:lnTo>
                  <a:lnTo>
                    <a:pt x="292" y="184"/>
                  </a:lnTo>
                  <a:lnTo>
                    <a:pt x="294" y="168"/>
                  </a:lnTo>
                  <a:lnTo>
                    <a:pt x="306" y="150"/>
                  </a:lnTo>
                  <a:lnTo>
                    <a:pt x="314" y="136"/>
                  </a:lnTo>
                  <a:lnTo>
                    <a:pt x="308" y="116"/>
                  </a:lnTo>
                  <a:lnTo>
                    <a:pt x="288" y="98"/>
                  </a:lnTo>
                  <a:lnTo>
                    <a:pt x="274" y="76"/>
                  </a:lnTo>
                  <a:lnTo>
                    <a:pt x="254" y="60"/>
                  </a:lnTo>
                  <a:lnTo>
                    <a:pt x="232" y="56"/>
                  </a:lnTo>
                  <a:lnTo>
                    <a:pt x="206" y="40"/>
                  </a:lnTo>
                  <a:lnTo>
                    <a:pt x="192" y="22"/>
                  </a:lnTo>
                  <a:lnTo>
                    <a:pt x="184" y="8"/>
                  </a:lnTo>
                  <a:lnTo>
                    <a:pt x="182" y="0"/>
                  </a:lnTo>
                  <a:lnTo>
                    <a:pt x="146" y="0"/>
                  </a:lnTo>
                  <a:lnTo>
                    <a:pt x="134" y="16"/>
                  </a:lnTo>
                  <a:lnTo>
                    <a:pt x="102" y="16"/>
                  </a:lnTo>
                  <a:lnTo>
                    <a:pt x="96" y="38"/>
                  </a:lnTo>
                  <a:lnTo>
                    <a:pt x="70" y="42"/>
                  </a:lnTo>
                  <a:lnTo>
                    <a:pt x="66" y="58"/>
                  </a:lnTo>
                  <a:lnTo>
                    <a:pt x="100" y="60"/>
                  </a:lnTo>
                  <a:lnTo>
                    <a:pt x="104" y="76"/>
                  </a:lnTo>
                  <a:lnTo>
                    <a:pt x="92" y="92"/>
                  </a:lnTo>
                  <a:lnTo>
                    <a:pt x="84" y="106"/>
                  </a:lnTo>
                  <a:lnTo>
                    <a:pt x="60" y="106"/>
                  </a:lnTo>
                  <a:lnTo>
                    <a:pt x="46" y="120"/>
                  </a:lnTo>
                  <a:lnTo>
                    <a:pt x="52" y="132"/>
                  </a:lnTo>
                  <a:lnTo>
                    <a:pt x="64" y="140"/>
                  </a:lnTo>
                  <a:lnTo>
                    <a:pt x="60" y="158"/>
                  </a:lnTo>
                  <a:lnTo>
                    <a:pt x="44" y="156"/>
                  </a:lnTo>
                  <a:lnTo>
                    <a:pt x="42" y="174"/>
                  </a:lnTo>
                  <a:lnTo>
                    <a:pt x="30" y="180"/>
                  </a:lnTo>
                  <a:lnTo>
                    <a:pt x="2" y="176"/>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2" name="Freeform 10"/>
            <p:cNvSpPr/>
            <p:nvPr/>
          </p:nvSpPr>
          <p:spPr bwMode="gray">
            <a:xfrm>
              <a:off x="5450907" y="1934595"/>
              <a:ext cx="971082" cy="1264218"/>
            </a:xfrm>
            <a:custGeom>
              <a:gdLst>
                <a:gd name="T0" fmla="*/ 2 w 384"/>
                <a:gd name="T1" fmla="*/ 190 h 500"/>
                <a:gd name="T2" fmla="*/ 6 w 384"/>
                <a:gd name="T3" fmla="*/ 240 h 500"/>
                <a:gd name="T4" fmla="*/ 40 w 384"/>
                <a:gd name="T5" fmla="*/ 222 h 500"/>
                <a:gd name="T6" fmla="*/ 76 w 384"/>
                <a:gd name="T7" fmla="*/ 254 h 500"/>
                <a:gd name="T8" fmla="*/ 112 w 384"/>
                <a:gd name="T9" fmla="*/ 230 h 500"/>
                <a:gd name="T10" fmla="*/ 138 w 384"/>
                <a:gd name="T11" fmla="*/ 202 h 500"/>
                <a:gd name="T12" fmla="*/ 178 w 384"/>
                <a:gd name="T13" fmla="*/ 228 h 500"/>
                <a:gd name="T14" fmla="*/ 200 w 384"/>
                <a:gd name="T15" fmla="*/ 248 h 500"/>
                <a:gd name="T16" fmla="*/ 176 w 384"/>
                <a:gd name="T17" fmla="*/ 294 h 500"/>
                <a:gd name="T18" fmla="*/ 118 w 384"/>
                <a:gd name="T19" fmla="*/ 298 h 500"/>
                <a:gd name="T20" fmla="*/ 86 w 384"/>
                <a:gd name="T21" fmla="*/ 288 h 500"/>
                <a:gd name="T22" fmla="*/ 46 w 384"/>
                <a:gd name="T23" fmla="*/ 324 h 500"/>
                <a:gd name="T24" fmla="*/ 36 w 384"/>
                <a:gd name="T25" fmla="*/ 362 h 500"/>
                <a:gd name="T26" fmla="*/ 22 w 384"/>
                <a:gd name="T27" fmla="*/ 388 h 500"/>
                <a:gd name="T28" fmla="*/ 20 w 384"/>
                <a:gd name="T29" fmla="*/ 418 h 500"/>
                <a:gd name="T30" fmla="*/ 50 w 384"/>
                <a:gd name="T31" fmla="*/ 430 h 500"/>
                <a:gd name="T32" fmla="*/ 90 w 384"/>
                <a:gd name="T33" fmla="*/ 496 h 500"/>
                <a:gd name="T34" fmla="*/ 140 w 384"/>
                <a:gd name="T35" fmla="*/ 488 h 500"/>
                <a:gd name="T36" fmla="*/ 196 w 384"/>
                <a:gd name="T37" fmla="*/ 482 h 500"/>
                <a:gd name="T38" fmla="*/ 222 w 384"/>
                <a:gd name="T39" fmla="*/ 498 h 500"/>
                <a:gd name="T40" fmla="*/ 272 w 384"/>
                <a:gd name="T41" fmla="*/ 462 h 500"/>
                <a:gd name="T42" fmla="*/ 334 w 384"/>
                <a:gd name="T43" fmla="*/ 422 h 500"/>
                <a:gd name="T44" fmla="*/ 364 w 384"/>
                <a:gd name="T45" fmla="*/ 334 h 500"/>
                <a:gd name="T46" fmla="*/ 374 w 384"/>
                <a:gd name="T47" fmla="*/ 312 h 500"/>
                <a:gd name="T48" fmla="*/ 372 w 384"/>
                <a:gd name="T49" fmla="*/ 292 h 500"/>
                <a:gd name="T50" fmla="*/ 384 w 384"/>
                <a:gd name="T51" fmla="*/ 266 h 500"/>
                <a:gd name="T52" fmla="*/ 344 w 384"/>
                <a:gd name="T53" fmla="*/ 240 h 500"/>
                <a:gd name="T54" fmla="*/ 306 w 384"/>
                <a:gd name="T55" fmla="*/ 232 h 500"/>
                <a:gd name="T56" fmla="*/ 300 w 384"/>
                <a:gd name="T57" fmla="*/ 194 h 500"/>
                <a:gd name="T58" fmla="*/ 294 w 384"/>
                <a:gd name="T59" fmla="*/ 168 h 500"/>
                <a:gd name="T60" fmla="*/ 314 w 384"/>
                <a:gd name="T61" fmla="*/ 136 h 500"/>
                <a:gd name="T62" fmla="*/ 288 w 384"/>
                <a:gd name="T63" fmla="*/ 98 h 500"/>
                <a:gd name="T64" fmla="*/ 254 w 384"/>
                <a:gd name="T65" fmla="*/ 60 h 500"/>
                <a:gd name="T66" fmla="*/ 206 w 384"/>
                <a:gd name="T67" fmla="*/ 40 h 500"/>
                <a:gd name="T68" fmla="*/ 184 w 384"/>
                <a:gd name="T69" fmla="*/ 8 h 500"/>
                <a:gd name="T70" fmla="*/ 146 w 384"/>
                <a:gd name="T71" fmla="*/ 0 h 500"/>
                <a:gd name="T72" fmla="*/ 102 w 384"/>
                <a:gd name="T73" fmla="*/ 16 h 500"/>
                <a:gd name="T74" fmla="*/ 70 w 384"/>
                <a:gd name="T75" fmla="*/ 42 h 500"/>
                <a:gd name="T76" fmla="*/ 100 w 384"/>
                <a:gd name="T77" fmla="*/ 60 h 500"/>
                <a:gd name="T78" fmla="*/ 92 w 384"/>
                <a:gd name="T79" fmla="*/ 92 h 500"/>
                <a:gd name="T80" fmla="*/ 60 w 384"/>
                <a:gd name="T81" fmla="*/ 106 h 500"/>
                <a:gd name="T82" fmla="*/ 52 w 384"/>
                <a:gd name="T83" fmla="*/ 132 h 500"/>
                <a:gd name="T84" fmla="*/ 60 w 384"/>
                <a:gd name="T85" fmla="*/ 158 h 500"/>
                <a:gd name="T86" fmla="*/ 42 w 384"/>
                <a:gd name="T87" fmla="*/ 174 h 500"/>
                <a:gd name="T88" fmla="*/ 2 w 384"/>
                <a:gd name="T89" fmla="*/ 176 h 5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4"/>
                <a:gd name="T136" fmla="*/ 0 h 500"/>
                <a:gd name="T137" fmla="*/ 384 w 384"/>
                <a:gd name="T138" fmla="*/ 500 h 500"/>
              </a:gd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4" h="500">
                  <a:moveTo>
                    <a:pt x="2" y="176"/>
                  </a:moveTo>
                  <a:lnTo>
                    <a:pt x="2" y="190"/>
                  </a:lnTo>
                  <a:lnTo>
                    <a:pt x="0" y="214"/>
                  </a:lnTo>
                  <a:lnTo>
                    <a:pt x="6" y="240"/>
                  </a:lnTo>
                  <a:lnTo>
                    <a:pt x="20" y="240"/>
                  </a:lnTo>
                  <a:lnTo>
                    <a:pt x="40" y="222"/>
                  </a:lnTo>
                  <a:lnTo>
                    <a:pt x="64" y="242"/>
                  </a:lnTo>
                  <a:lnTo>
                    <a:pt x="76" y="254"/>
                  </a:lnTo>
                  <a:lnTo>
                    <a:pt x="100" y="248"/>
                  </a:lnTo>
                  <a:lnTo>
                    <a:pt x="112" y="230"/>
                  </a:lnTo>
                  <a:lnTo>
                    <a:pt x="128" y="220"/>
                  </a:lnTo>
                  <a:lnTo>
                    <a:pt x="138" y="202"/>
                  </a:lnTo>
                  <a:lnTo>
                    <a:pt x="166" y="202"/>
                  </a:lnTo>
                  <a:lnTo>
                    <a:pt x="178" y="228"/>
                  </a:lnTo>
                  <a:lnTo>
                    <a:pt x="186" y="242"/>
                  </a:lnTo>
                  <a:lnTo>
                    <a:pt x="200" y="248"/>
                  </a:lnTo>
                  <a:lnTo>
                    <a:pt x="196" y="270"/>
                  </a:lnTo>
                  <a:lnTo>
                    <a:pt x="176" y="294"/>
                  </a:lnTo>
                  <a:lnTo>
                    <a:pt x="152" y="304"/>
                  </a:lnTo>
                  <a:lnTo>
                    <a:pt x="118" y="298"/>
                  </a:lnTo>
                  <a:lnTo>
                    <a:pt x="98" y="292"/>
                  </a:lnTo>
                  <a:lnTo>
                    <a:pt x="86" y="288"/>
                  </a:lnTo>
                  <a:lnTo>
                    <a:pt x="66" y="310"/>
                  </a:lnTo>
                  <a:lnTo>
                    <a:pt x="46" y="324"/>
                  </a:lnTo>
                  <a:lnTo>
                    <a:pt x="44" y="354"/>
                  </a:lnTo>
                  <a:lnTo>
                    <a:pt x="36" y="362"/>
                  </a:lnTo>
                  <a:lnTo>
                    <a:pt x="36" y="382"/>
                  </a:lnTo>
                  <a:lnTo>
                    <a:pt x="22" y="388"/>
                  </a:lnTo>
                  <a:lnTo>
                    <a:pt x="16" y="402"/>
                  </a:lnTo>
                  <a:lnTo>
                    <a:pt x="20" y="418"/>
                  </a:lnTo>
                  <a:lnTo>
                    <a:pt x="34" y="428"/>
                  </a:lnTo>
                  <a:lnTo>
                    <a:pt x="50" y="430"/>
                  </a:lnTo>
                  <a:lnTo>
                    <a:pt x="54" y="462"/>
                  </a:lnTo>
                  <a:lnTo>
                    <a:pt x="90" y="496"/>
                  </a:lnTo>
                  <a:lnTo>
                    <a:pt x="112" y="500"/>
                  </a:lnTo>
                  <a:lnTo>
                    <a:pt x="140" y="488"/>
                  </a:lnTo>
                  <a:lnTo>
                    <a:pt x="170" y="482"/>
                  </a:lnTo>
                  <a:lnTo>
                    <a:pt x="196" y="482"/>
                  </a:lnTo>
                  <a:lnTo>
                    <a:pt x="214" y="494"/>
                  </a:lnTo>
                  <a:lnTo>
                    <a:pt x="222" y="498"/>
                  </a:lnTo>
                  <a:lnTo>
                    <a:pt x="236" y="496"/>
                  </a:lnTo>
                  <a:lnTo>
                    <a:pt x="272" y="462"/>
                  </a:lnTo>
                  <a:lnTo>
                    <a:pt x="306" y="446"/>
                  </a:lnTo>
                  <a:lnTo>
                    <a:pt x="334" y="422"/>
                  </a:lnTo>
                  <a:lnTo>
                    <a:pt x="364" y="400"/>
                  </a:lnTo>
                  <a:lnTo>
                    <a:pt x="364" y="334"/>
                  </a:lnTo>
                  <a:lnTo>
                    <a:pt x="374" y="326"/>
                  </a:lnTo>
                  <a:lnTo>
                    <a:pt x="374" y="312"/>
                  </a:lnTo>
                  <a:lnTo>
                    <a:pt x="384" y="304"/>
                  </a:lnTo>
                  <a:lnTo>
                    <a:pt x="372" y="292"/>
                  </a:lnTo>
                  <a:lnTo>
                    <a:pt x="368" y="280"/>
                  </a:lnTo>
                  <a:lnTo>
                    <a:pt x="384" y="266"/>
                  </a:lnTo>
                  <a:lnTo>
                    <a:pt x="364" y="238"/>
                  </a:lnTo>
                  <a:lnTo>
                    <a:pt x="344" y="240"/>
                  </a:lnTo>
                  <a:lnTo>
                    <a:pt x="324" y="232"/>
                  </a:lnTo>
                  <a:lnTo>
                    <a:pt x="306" y="232"/>
                  </a:lnTo>
                  <a:lnTo>
                    <a:pt x="300" y="222"/>
                  </a:lnTo>
                  <a:lnTo>
                    <a:pt x="300" y="194"/>
                  </a:lnTo>
                  <a:lnTo>
                    <a:pt x="292" y="184"/>
                  </a:lnTo>
                  <a:lnTo>
                    <a:pt x="294" y="168"/>
                  </a:lnTo>
                  <a:lnTo>
                    <a:pt x="306" y="150"/>
                  </a:lnTo>
                  <a:lnTo>
                    <a:pt x="314" y="136"/>
                  </a:lnTo>
                  <a:lnTo>
                    <a:pt x="308" y="116"/>
                  </a:lnTo>
                  <a:lnTo>
                    <a:pt x="288" y="98"/>
                  </a:lnTo>
                  <a:lnTo>
                    <a:pt x="274" y="76"/>
                  </a:lnTo>
                  <a:lnTo>
                    <a:pt x="254" y="60"/>
                  </a:lnTo>
                  <a:lnTo>
                    <a:pt x="232" y="56"/>
                  </a:lnTo>
                  <a:lnTo>
                    <a:pt x="206" y="40"/>
                  </a:lnTo>
                  <a:lnTo>
                    <a:pt x="192" y="22"/>
                  </a:lnTo>
                  <a:lnTo>
                    <a:pt x="184" y="8"/>
                  </a:lnTo>
                  <a:lnTo>
                    <a:pt x="182" y="0"/>
                  </a:lnTo>
                  <a:lnTo>
                    <a:pt x="146" y="0"/>
                  </a:lnTo>
                  <a:lnTo>
                    <a:pt x="134" y="16"/>
                  </a:lnTo>
                  <a:lnTo>
                    <a:pt x="102" y="16"/>
                  </a:lnTo>
                  <a:lnTo>
                    <a:pt x="96" y="38"/>
                  </a:lnTo>
                  <a:lnTo>
                    <a:pt x="70" y="42"/>
                  </a:lnTo>
                  <a:lnTo>
                    <a:pt x="66" y="58"/>
                  </a:lnTo>
                  <a:lnTo>
                    <a:pt x="100" y="60"/>
                  </a:lnTo>
                  <a:lnTo>
                    <a:pt x="104" y="76"/>
                  </a:lnTo>
                  <a:lnTo>
                    <a:pt x="92" y="92"/>
                  </a:lnTo>
                  <a:lnTo>
                    <a:pt x="84" y="106"/>
                  </a:lnTo>
                  <a:lnTo>
                    <a:pt x="60" y="106"/>
                  </a:lnTo>
                  <a:lnTo>
                    <a:pt x="46" y="120"/>
                  </a:lnTo>
                  <a:lnTo>
                    <a:pt x="52" y="132"/>
                  </a:lnTo>
                  <a:lnTo>
                    <a:pt x="64" y="140"/>
                  </a:lnTo>
                  <a:lnTo>
                    <a:pt x="60" y="158"/>
                  </a:lnTo>
                  <a:lnTo>
                    <a:pt x="44" y="156"/>
                  </a:lnTo>
                  <a:lnTo>
                    <a:pt x="42" y="174"/>
                  </a:lnTo>
                  <a:lnTo>
                    <a:pt x="30" y="180"/>
                  </a:lnTo>
                  <a:lnTo>
                    <a:pt x="2" y="176"/>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3" name="Freeform 11"/>
            <p:cNvSpPr/>
            <p:nvPr/>
          </p:nvSpPr>
          <p:spPr bwMode="gray">
            <a:xfrm>
              <a:off x="5911159" y="1671638"/>
              <a:ext cx="1679163" cy="1385583"/>
            </a:xfrm>
            <a:custGeom>
              <a:gdLst>
                <a:gd name="T0" fmla="*/ 6 w 664"/>
                <a:gd name="T1" fmla="*/ 120 h 548"/>
                <a:gd name="T2" fmla="*/ 50 w 664"/>
                <a:gd name="T3" fmla="*/ 160 h 548"/>
                <a:gd name="T4" fmla="*/ 94 w 664"/>
                <a:gd name="T5" fmla="*/ 184 h 548"/>
                <a:gd name="T6" fmla="*/ 126 w 664"/>
                <a:gd name="T7" fmla="*/ 220 h 548"/>
                <a:gd name="T8" fmla="*/ 112 w 664"/>
                <a:gd name="T9" fmla="*/ 274 h 548"/>
                <a:gd name="T10" fmla="*/ 118 w 664"/>
                <a:gd name="T11" fmla="*/ 300 h 548"/>
                <a:gd name="T12" fmla="*/ 126 w 664"/>
                <a:gd name="T13" fmla="*/ 336 h 548"/>
                <a:gd name="T14" fmla="*/ 160 w 664"/>
                <a:gd name="T15" fmla="*/ 344 h 548"/>
                <a:gd name="T16" fmla="*/ 200 w 664"/>
                <a:gd name="T17" fmla="*/ 370 h 548"/>
                <a:gd name="T18" fmla="*/ 188 w 664"/>
                <a:gd name="T19" fmla="*/ 398 h 548"/>
                <a:gd name="T20" fmla="*/ 194 w 664"/>
                <a:gd name="T21" fmla="*/ 416 h 548"/>
                <a:gd name="T22" fmla="*/ 182 w 664"/>
                <a:gd name="T23" fmla="*/ 442 h 548"/>
                <a:gd name="T24" fmla="*/ 202 w 664"/>
                <a:gd name="T25" fmla="*/ 516 h 548"/>
                <a:gd name="T26" fmla="*/ 242 w 664"/>
                <a:gd name="T27" fmla="*/ 486 h 548"/>
                <a:gd name="T28" fmla="*/ 266 w 664"/>
                <a:gd name="T29" fmla="*/ 486 h 548"/>
                <a:gd name="T30" fmla="*/ 298 w 664"/>
                <a:gd name="T31" fmla="*/ 488 h 548"/>
                <a:gd name="T32" fmla="*/ 328 w 664"/>
                <a:gd name="T33" fmla="*/ 482 h 548"/>
                <a:gd name="T34" fmla="*/ 346 w 664"/>
                <a:gd name="T35" fmla="*/ 514 h 548"/>
                <a:gd name="T36" fmla="*/ 414 w 664"/>
                <a:gd name="T37" fmla="*/ 538 h 548"/>
                <a:gd name="T38" fmla="*/ 490 w 664"/>
                <a:gd name="T39" fmla="*/ 540 h 548"/>
                <a:gd name="T40" fmla="*/ 528 w 664"/>
                <a:gd name="T41" fmla="*/ 548 h 548"/>
                <a:gd name="T42" fmla="*/ 582 w 664"/>
                <a:gd name="T43" fmla="*/ 540 h 548"/>
                <a:gd name="T44" fmla="*/ 620 w 664"/>
                <a:gd name="T45" fmla="*/ 534 h 548"/>
                <a:gd name="T46" fmla="*/ 664 w 664"/>
                <a:gd name="T47" fmla="*/ 506 h 548"/>
                <a:gd name="T48" fmla="*/ 652 w 664"/>
                <a:gd name="T49" fmla="*/ 456 h 548"/>
                <a:gd name="T50" fmla="*/ 600 w 664"/>
                <a:gd name="T51" fmla="*/ 390 h 548"/>
                <a:gd name="T52" fmla="*/ 584 w 664"/>
                <a:gd name="T53" fmla="*/ 342 h 548"/>
                <a:gd name="T54" fmla="*/ 574 w 664"/>
                <a:gd name="T55" fmla="*/ 310 h 548"/>
                <a:gd name="T56" fmla="*/ 512 w 664"/>
                <a:gd name="T57" fmla="*/ 248 h 548"/>
                <a:gd name="T58" fmla="*/ 452 w 664"/>
                <a:gd name="T59" fmla="*/ 170 h 548"/>
                <a:gd name="T60" fmla="*/ 432 w 664"/>
                <a:gd name="T61" fmla="*/ 138 h 548"/>
                <a:gd name="T62" fmla="*/ 406 w 664"/>
                <a:gd name="T63" fmla="*/ 72 h 548"/>
                <a:gd name="T64" fmla="*/ 398 w 664"/>
                <a:gd name="T65" fmla="*/ 32 h 548"/>
                <a:gd name="T66" fmla="*/ 374 w 664"/>
                <a:gd name="T67" fmla="*/ 0 h 548"/>
                <a:gd name="T68" fmla="*/ 350 w 664"/>
                <a:gd name="T69" fmla="*/ 36 h 548"/>
                <a:gd name="T70" fmla="*/ 330 w 664"/>
                <a:gd name="T71" fmla="*/ 64 h 548"/>
                <a:gd name="T72" fmla="*/ 294 w 664"/>
                <a:gd name="T73" fmla="*/ 48 h 548"/>
                <a:gd name="T74" fmla="*/ 278 w 664"/>
                <a:gd name="T75" fmla="*/ 92 h 548"/>
                <a:gd name="T76" fmla="*/ 154 w 664"/>
                <a:gd name="T77" fmla="*/ 96 h 548"/>
                <a:gd name="T78" fmla="*/ 102 w 664"/>
                <a:gd name="T79" fmla="*/ 80 h 548"/>
                <a:gd name="T80" fmla="*/ 64 w 664"/>
                <a:gd name="T81" fmla="*/ 96 h 548"/>
                <a:gd name="T82" fmla="*/ 24 w 664"/>
                <a:gd name="T83" fmla="*/ 86 h 5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64"/>
                <a:gd name="T127" fmla="*/ 0 h 548"/>
                <a:gd name="T128" fmla="*/ 664 w 664"/>
                <a:gd name="T129" fmla="*/ 548 h 548"/>
              </a:gd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64" h="548">
                  <a:moveTo>
                    <a:pt x="0" y="104"/>
                  </a:moveTo>
                  <a:lnTo>
                    <a:pt x="6" y="120"/>
                  </a:lnTo>
                  <a:lnTo>
                    <a:pt x="24" y="144"/>
                  </a:lnTo>
                  <a:lnTo>
                    <a:pt x="50" y="160"/>
                  </a:lnTo>
                  <a:lnTo>
                    <a:pt x="72" y="164"/>
                  </a:lnTo>
                  <a:lnTo>
                    <a:pt x="94" y="184"/>
                  </a:lnTo>
                  <a:lnTo>
                    <a:pt x="104" y="204"/>
                  </a:lnTo>
                  <a:lnTo>
                    <a:pt x="126" y="220"/>
                  </a:lnTo>
                  <a:lnTo>
                    <a:pt x="132" y="240"/>
                  </a:lnTo>
                  <a:lnTo>
                    <a:pt x="112" y="274"/>
                  </a:lnTo>
                  <a:lnTo>
                    <a:pt x="110" y="288"/>
                  </a:lnTo>
                  <a:lnTo>
                    <a:pt x="118" y="300"/>
                  </a:lnTo>
                  <a:lnTo>
                    <a:pt x="118" y="328"/>
                  </a:lnTo>
                  <a:lnTo>
                    <a:pt x="126" y="336"/>
                  </a:lnTo>
                  <a:lnTo>
                    <a:pt x="144" y="336"/>
                  </a:lnTo>
                  <a:lnTo>
                    <a:pt x="160" y="344"/>
                  </a:lnTo>
                  <a:lnTo>
                    <a:pt x="182" y="344"/>
                  </a:lnTo>
                  <a:lnTo>
                    <a:pt x="200" y="370"/>
                  </a:lnTo>
                  <a:lnTo>
                    <a:pt x="186" y="384"/>
                  </a:lnTo>
                  <a:lnTo>
                    <a:pt x="188" y="398"/>
                  </a:lnTo>
                  <a:lnTo>
                    <a:pt x="202" y="408"/>
                  </a:lnTo>
                  <a:lnTo>
                    <a:pt x="194" y="416"/>
                  </a:lnTo>
                  <a:lnTo>
                    <a:pt x="192" y="432"/>
                  </a:lnTo>
                  <a:lnTo>
                    <a:pt x="182" y="442"/>
                  </a:lnTo>
                  <a:lnTo>
                    <a:pt x="182" y="506"/>
                  </a:lnTo>
                  <a:lnTo>
                    <a:pt x="202" y="516"/>
                  </a:lnTo>
                  <a:lnTo>
                    <a:pt x="226" y="514"/>
                  </a:lnTo>
                  <a:lnTo>
                    <a:pt x="242" y="486"/>
                  </a:lnTo>
                  <a:lnTo>
                    <a:pt x="258" y="474"/>
                  </a:lnTo>
                  <a:lnTo>
                    <a:pt x="266" y="486"/>
                  </a:lnTo>
                  <a:lnTo>
                    <a:pt x="266" y="498"/>
                  </a:lnTo>
                  <a:lnTo>
                    <a:pt x="298" y="488"/>
                  </a:lnTo>
                  <a:lnTo>
                    <a:pt x="302" y="480"/>
                  </a:lnTo>
                  <a:lnTo>
                    <a:pt x="328" y="482"/>
                  </a:lnTo>
                  <a:lnTo>
                    <a:pt x="346" y="500"/>
                  </a:lnTo>
                  <a:lnTo>
                    <a:pt x="346" y="514"/>
                  </a:lnTo>
                  <a:lnTo>
                    <a:pt x="378" y="516"/>
                  </a:lnTo>
                  <a:lnTo>
                    <a:pt x="414" y="538"/>
                  </a:lnTo>
                  <a:lnTo>
                    <a:pt x="442" y="546"/>
                  </a:lnTo>
                  <a:lnTo>
                    <a:pt x="490" y="540"/>
                  </a:lnTo>
                  <a:lnTo>
                    <a:pt x="518" y="540"/>
                  </a:lnTo>
                  <a:lnTo>
                    <a:pt x="528" y="548"/>
                  </a:lnTo>
                  <a:lnTo>
                    <a:pt x="558" y="536"/>
                  </a:lnTo>
                  <a:lnTo>
                    <a:pt x="582" y="540"/>
                  </a:lnTo>
                  <a:lnTo>
                    <a:pt x="602" y="546"/>
                  </a:lnTo>
                  <a:lnTo>
                    <a:pt x="620" y="534"/>
                  </a:lnTo>
                  <a:lnTo>
                    <a:pt x="646" y="506"/>
                  </a:lnTo>
                  <a:lnTo>
                    <a:pt x="664" y="506"/>
                  </a:lnTo>
                  <a:lnTo>
                    <a:pt x="660" y="492"/>
                  </a:lnTo>
                  <a:lnTo>
                    <a:pt x="652" y="456"/>
                  </a:lnTo>
                  <a:lnTo>
                    <a:pt x="648" y="438"/>
                  </a:lnTo>
                  <a:lnTo>
                    <a:pt x="600" y="390"/>
                  </a:lnTo>
                  <a:lnTo>
                    <a:pt x="590" y="372"/>
                  </a:lnTo>
                  <a:lnTo>
                    <a:pt x="584" y="342"/>
                  </a:lnTo>
                  <a:lnTo>
                    <a:pt x="568" y="334"/>
                  </a:lnTo>
                  <a:lnTo>
                    <a:pt x="574" y="310"/>
                  </a:lnTo>
                  <a:lnTo>
                    <a:pt x="544" y="288"/>
                  </a:lnTo>
                  <a:lnTo>
                    <a:pt x="512" y="248"/>
                  </a:lnTo>
                  <a:lnTo>
                    <a:pt x="492" y="218"/>
                  </a:lnTo>
                  <a:lnTo>
                    <a:pt x="452" y="170"/>
                  </a:lnTo>
                  <a:lnTo>
                    <a:pt x="438" y="144"/>
                  </a:lnTo>
                  <a:lnTo>
                    <a:pt x="432" y="138"/>
                  </a:lnTo>
                  <a:lnTo>
                    <a:pt x="432" y="110"/>
                  </a:lnTo>
                  <a:lnTo>
                    <a:pt x="406" y="72"/>
                  </a:lnTo>
                  <a:lnTo>
                    <a:pt x="398" y="54"/>
                  </a:lnTo>
                  <a:lnTo>
                    <a:pt x="398" y="32"/>
                  </a:lnTo>
                  <a:lnTo>
                    <a:pt x="384" y="10"/>
                  </a:lnTo>
                  <a:lnTo>
                    <a:pt x="374" y="0"/>
                  </a:lnTo>
                  <a:lnTo>
                    <a:pt x="350" y="0"/>
                  </a:lnTo>
                  <a:lnTo>
                    <a:pt x="350" y="36"/>
                  </a:lnTo>
                  <a:lnTo>
                    <a:pt x="342" y="66"/>
                  </a:lnTo>
                  <a:lnTo>
                    <a:pt x="330" y="64"/>
                  </a:lnTo>
                  <a:lnTo>
                    <a:pt x="316" y="48"/>
                  </a:lnTo>
                  <a:lnTo>
                    <a:pt x="294" y="48"/>
                  </a:lnTo>
                  <a:lnTo>
                    <a:pt x="278" y="60"/>
                  </a:lnTo>
                  <a:lnTo>
                    <a:pt x="278" y="92"/>
                  </a:lnTo>
                  <a:lnTo>
                    <a:pt x="270" y="98"/>
                  </a:lnTo>
                  <a:lnTo>
                    <a:pt x="154" y="96"/>
                  </a:lnTo>
                  <a:lnTo>
                    <a:pt x="136" y="82"/>
                  </a:lnTo>
                  <a:lnTo>
                    <a:pt x="102" y="80"/>
                  </a:lnTo>
                  <a:lnTo>
                    <a:pt x="92" y="94"/>
                  </a:lnTo>
                  <a:lnTo>
                    <a:pt x="64" y="96"/>
                  </a:lnTo>
                  <a:lnTo>
                    <a:pt x="50" y="84"/>
                  </a:lnTo>
                  <a:lnTo>
                    <a:pt x="24" y="86"/>
                  </a:lnTo>
                  <a:lnTo>
                    <a:pt x="0" y="104"/>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4" name="Freeform 12"/>
            <p:cNvSpPr/>
            <p:nvPr/>
          </p:nvSpPr>
          <p:spPr bwMode="gray">
            <a:xfrm>
              <a:off x="5911159" y="1671638"/>
              <a:ext cx="1679163" cy="1385583"/>
            </a:xfrm>
            <a:custGeom>
              <a:gdLst>
                <a:gd name="T0" fmla="*/ 6 w 664"/>
                <a:gd name="T1" fmla="*/ 120 h 548"/>
                <a:gd name="T2" fmla="*/ 50 w 664"/>
                <a:gd name="T3" fmla="*/ 160 h 548"/>
                <a:gd name="T4" fmla="*/ 94 w 664"/>
                <a:gd name="T5" fmla="*/ 184 h 548"/>
                <a:gd name="T6" fmla="*/ 126 w 664"/>
                <a:gd name="T7" fmla="*/ 220 h 548"/>
                <a:gd name="T8" fmla="*/ 112 w 664"/>
                <a:gd name="T9" fmla="*/ 274 h 548"/>
                <a:gd name="T10" fmla="*/ 118 w 664"/>
                <a:gd name="T11" fmla="*/ 300 h 548"/>
                <a:gd name="T12" fmla="*/ 126 w 664"/>
                <a:gd name="T13" fmla="*/ 336 h 548"/>
                <a:gd name="T14" fmla="*/ 160 w 664"/>
                <a:gd name="T15" fmla="*/ 344 h 548"/>
                <a:gd name="T16" fmla="*/ 200 w 664"/>
                <a:gd name="T17" fmla="*/ 370 h 548"/>
                <a:gd name="T18" fmla="*/ 188 w 664"/>
                <a:gd name="T19" fmla="*/ 398 h 548"/>
                <a:gd name="T20" fmla="*/ 194 w 664"/>
                <a:gd name="T21" fmla="*/ 416 h 548"/>
                <a:gd name="T22" fmla="*/ 182 w 664"/>
                <a:gd name="T23" fmla="*/ 442 h 548"/>
                <a:gd name="T24" fmla="*/ 202 w 664"/>
                <a:gd name="T25" fmla="*/ 516 h 548"/>
                <a:gd name="T26" fmla="*/ 242 w 664"/>
                <a:gd name="T27" fmla="*/ 486 h 548"/>
                <a:gd name="T28" fmla="*/ 266 w 664"/>
                <a:gd name="T29" fmla="*/ 486 h 548"/>
                <a:gd name="T30" fmla="*/ 298 w 664"/>
                <a:gd name="T31" fmla="*/ 488 h 548"/>
                <a:gd name="T32" fmla="*/ 328 w 664"/>
                <a:gd name="T33" fmla="*/ 482 h 548"/>
                <a:gd name="T34" fmla="*/ 346 w 664"/>
                <a:gd name="T35" fmla="*/ 514 h 548"/>
                <a:gd name="T36" fmla="*/ 414 w 664"/>
                <a:gd name="T37" fmla="*/ 538 h 548"/>
                <a:gd name="T38" fmla="*/ 490 w 664"/>
                <a:gd name="T39" fmla="*/ 540 h 548"/>
                <a:gd name="T40" fmla="*/ 528 w 664"/>
                <a:gd name="T41" fmla="*/ 548 h 548"/>
                <a:gd name="T42" fmla="*/ 582 w 664"/>
                <a:gd name="T43" fmla="*/ 540 h 548"/>
                <a:gd name="T44" fmla="*/ 620 w 664"/>
                <a:gd name="T45" fmla="*/ 534 h 548"/>
                <a:gd name="T46" fmla="*/ 664 w 664"/>
                <a:gd name="T47" fmla="*/ 506 h 548"/>
                <a:gd name="T48" fmla="*/ 652 w 664"/>
                <a:gd name="T49" fmla="*/ 456 h 548"/>
                <a:gd name="T50" fmla="*/ 600 w 664"/>
                <a:gd name="T51" fmla="*/ 390 h 548"/>
                <a:gd name="T52" fmla="*/ 584 w 664"/>
                <a:gd name="T53" fmla="*/ 342 h 548"/>
                <a:gd name="T54" fmla="*/ 574 w 664"/>
                <a:gd name="T55" fmla="*/ 310 h 548"/>
                <a:gd name="T56" fmla="*/ 512 w 664"/>
                <a:gd name="T57" fmla="*/ 248 h 548"/>
                <a:gd name="T58" fmla="*/ 452 w 664"/>
                <a:gd name="T59" fmla="*/ 170 h 548"/>
                <a:gd name="T60" fmla="*/ 432 w 664"/>
                <a:gd name="T61" fmla="*/ 138 h 548"/>
                <a:gd name="T62" fmla="*/ 406 w 664"/>
                <a:gd name="T63" fmla="*/ 72 h 548"/>
                <a:gd name="T64" fmla="*/ 398 w 664"/>
                <a:gd name="T65" fmla="*/ 32 h 548"/>
                <a:gd name="T66" fmla="*/ 374 w 664"/>
                <a:gd name="T67" fmla="*/ 0 h 548"/>
                <a:gd name="T68" fmla="*/ 350 w 664"/>
                <a:gd name="T69" fmla="*/ 36 h 548"/>
                <a:gd name="T70" fmla="*/ 330 w 664"/>
                <a:gd name="T71" fmla="*/ 64 h 548"/>
                <a:gd name="T72" fmla="*/ 294 w 664"/>
                <a:gd name="T73" fmla="*/ 48 h 548"/>
                <a:gd name="T74" fmla="*/ 278 w 664"/>
                <a:gd name="T75" fmla="*/ 92 h 548"/>
                <a:gd name="T76" fmla="*/ 154 w 664"/>
                <a:gd name="T77" fmla="*/ 96 h 548"/>
                <a:gd name="T78" fmla="*/ 102 w 664"/>
                <a:gd name="T79" fmla="*/ 80 h 548"/>
                <a:gd name="T80" fmla="*/ 64 w 664"/>
                <a:gd name="T81" fmla="*/ 96 h 548"/>
                <a:gd name="T82" fmla="*/ 24 w 664"/>
                <a:gd name="T83" fmla="*/ 86 h 5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64"/>
                <a:gd name="T127" fmla="*/ 0 h 548"/>
                <a:gd name="T128" fmla="*/ 664 w 664"/>
                <a:gd name="T129" fmla="*/ 548 h 548"/>
              </a:gd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64" h="548">
                  <a:moveTo>
                    <a:pt x="0" y="104"/>
                  </a:moveTo>
                  <a:lnTo>
                    <a:pt x="6" y="120"/>
                  </a:lnTo>
                  <a:lnTo>
                    <a:pt x="24" y="144"/>
                  </a:lnTo>
                  <a:lnTo>
                    <a:pt x="50" y="160"/>
                  </a:lnTo>
                  <a:lnTo>
                    <a:pt x="72" y="164"/>
                  </a:lnTo>
                  <a:lnTo>
                    <a:pt x="94" y="184"/>
                  </a:lnTo>
                  <a:lnTo>
                    <a:pt x="104" y="204"/>
                  </a:lnTo>
                  <a:lnTo>
                    <a:pt x="126" y="220"/>
                  </a:lnTo>
                  <a:lnTo>
                    <a:pt x="132" y="240"/>
                  </a:lnTo>
                  <a:lnTo>
                    <a:pt x="112" y="274"/>
                  </a:lnTo>
                  <a:lnTo>
                    <a:pt x="110" y="288"/>
                  </a:lnTo>
                  <a:lnTo>
                    <a:pt x="118" y="300"/>
                  </a:lnTo>
                  <a:lnTo>
                    <a:pt x="118" y="328"/>
                  </a:lnTo>
                  <a:lnTo>
                    <a:pt x="126" y="336"/>
                  </a:lnTo>
                  <a:lnTo>
                    <a:pt x="144" y="336"/>
                  </a:lnTo>
                  <a:lnTo>
                    <a:pt x="160" y="344"/>
                  </a:lnTo>
                  <a:lnTo>
                    <a:pt x="182" y="344"/>
                  </a:lnTo>
                  <a:lnTo>
                    <a:pt x="200" y="370"/>
                  </a:lnTo>
                  <a:lnTo>
                    <a:pt x="186" y="384"/>
                  </a:lnTo>
                  <a:lnTo>
                    <a:pt x="188" y="398"/>
                  </a:lnTo>
                  <a:lnTo>
                    <a:pt x="202" y="408"/>
                  </a:lnTo>
                  <a:lnTo>
                    <a:pt x="194" y="416"/>
                  </a:lnTo>
                  <a:lnTo>
                    <a:pt x="192" y="432"/>
                  </a:lnTo>
                  <a:lnTo>
                    <a:pt x="182" y="442"/>
                  </a:lnTo>
                  <a:lnTo>
                    <a:pt x="182" y="506"/>
                  </a:lnTo>
                  <a:lnTo>
                    <a:pt x="202" y="516"/>
                  </a:lnTo>
                  <a:lnTo>
                    <a:pt x="226" y="514"/>
                  </a:lnTo>
                  <a:lnTo>
                    <a:pt x="242" y="486"/>
                  </a:lnTo>
                  <a:lnTo>
                    <a:pt x="258" y="474"/>
                  </a:lnTo>
                  <a:lnTo>
                    <a:pt x="266" y="486"/>
                  </a:lnTo>
                  <a:lnTo>
                    <a:pt x="266" y="498"/>
                  </a:lnTo>
                  <a:lnTo>
                    <a:pt x="298" y="488"/>
                  </a:lnTo>
                  <a:lnTo>
                    <a:pt x="302" y="480"/>
                  </a:lnTo>
                  <a:lnTo>
                    <a:pt x="328" y="482"/>
                  </a:lnTo>
                  <a:lnTo>
                    <a:pt x="346" y="500"/>
                  </a:lnTo>
                  <a:lnTo>
                    <a:pt x="346" y="514"/>
                  </a:lnTo>
                  <a:lnTo>
                    <a:pt x="378" y="516"/>
                  </a:lnTo>
                  <a:lnTo>
                    <a:pt x="414" y="538"/>
                  </a:lnTo>
                  <a:lnTo>
                    <a:pt x="442" y="546"/>
                  </a:lnTo>
                  <a:lnTo>
                    <a:pt x="490" y="540"/>
                  </a:lnTo>
                  <a:lnTo>
                    <a:pt x="518" y="540"/>
                  </a:lnTo>
                  <a:lnTo>
                    <a:pt x="528" y="548"/>
                  </a:lnTo>
                  <a:lnTo>
                    <a:pt x="558" y="536"/>
                  </a:lnTo>
                  <a:lnTo>
                    <a:pt x="582" y="540"/>
                  </a:lnTo>
                  <a:lnTo>
                    <a:pt x="602" y="546"/>
                  </a:lnTo>
                  <a:lnTo>
                    <a:pt x="620" y="534"/>
                  </a:lnTo>
                  <a:lnTo>
                    <a:pt x="646" y="506"/>
                  </a:lnTo>
                  <a:lnTo>
                    <a:pt x="664" y="506"/>
                  </a:lnTo>
                  <a:lnTo>
                    <a:pt x="660" y="492"/>
                  </a:lnTo>
                  <a:lnTo>
                    <a:pt x="652" y="456"/>
                  </a:lnTo>
                  <a:lnTo>
                    <a:pt x="648" y="438"/>
                  </a:lnTo>
                  <a:lnTo>
                    <a:pt x="600" y="390"/>
                  </a:lnTo>
                  <a:lnTo>
                    <a:pt x="590" y="372"/>
                  </a:lnTo>
                  <a:lnTo>
                    <a:pt x="584" y="342"/>
                  </a:lnTo>
                  <a:lnTo>
                    <a:pt x="568" y="334"/>
                  </a:lnTo>
                  <a:lnTo>
                    <a:pt x="574" y="310"/>
                  </a:lnTo>
                  <a:lnTo>
                    <a:pt x="544" y="288"/>
                  </a:lnTo>
                  <a:lnTo>
                    <a:pt x="512" y="248"/>
                  </a:lnTo>
                  <a:lnTo>
                    <a:pt x="492" y="218"/>
                  </a:lnTo>
                  <a:lnTo>
                    <a:pt x="452" y="170"/>
                  </a:lnTo>
                  <a:lnTo>
                    <a:pt x="438" y="144"/>
                  </a:lnTo>
                  <a:lnTo>
                    <a:pt x="432" y="138"/>
                  </a:lnTo>
                  <a:lnTo>
                    <a:pt x="432" y="110"/>
                  </a:lnTo>
                  <a:lnTo>
                    <a:pt x="406" y="72"/>
                  </a:lnTo>
                  <a:lnTo>
                    <a:pt x="398" y="54"/>
                  </a:lnTo>
                  <a:lnTo>
                    <a:pt x="398" y="32"/>
                  </a:lnTo>
                  <a:lnTo>
                    <a:pt x="384" y="10"/>
                  </a:lnTo>
                  <a:lnTo>
                    <a:pt x="374" y="0"/>
                  </a:lnTo>
                  <a:lnTo>
                    <a:pt x="350" y="0"/>
                  </a:lnTo>
                  <a:lnTo>
                    <a:pt x="350" y="36"/>
                  </a:lnTo>
                  <a:lnTo>
                    <a:pt x="342" y="66"/>
                  </a:lnTo>
                  <a:lnTo>
                    <a:pt x="330" y="64"/>
                  </a:lnTo>
                  <a:lnTo>
                    <a:pt x="316" y="48"/>
                  </a:lnTo>
                  <a:lnTo>
                    <a:pt x="294" y="48"/>
                  </a:lnTo>
                  <a:lnTo>
                    <a:pt x="278" y="60"/>
                  </a:lnTo>
                  <a:lnTo>
                    <a:pt x="278" y="92"/>
                  </a:lnTo>
                  <a:lnTo>
                    <a:pt x="270" y="98"/>
                  </a:lnTo>
                  <a:lnTo>
                    <a:pt x="154" y="96"/>
                  </a:lnTo>
                  <a:lnTo>
                    <a:pt x="136" y="82"/>
                  </a:lnTo>
                  <a:lnTo>
                    <a:pt x="102" y="80"/>
                  </a:lnTo>
                  <a:lnTo>
                    <a:pt x="92" y="94"/>
                  </a:lnTo>
                  <a:lnTo>
                    <a:pt x="64" y="96"/>
                  </a:lnTo>
                  <a:lnTo>
                    <a:pt x="50" y="84"/>
                  </a:lnTo>
                  <a:lnTo>
                    <a:pt x="24" y="86"/>
                  </a:lnTo>
                  <a:lnTo>
                    <a:pt x="0" y="104"/>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5" name="Freeform 13"/>
            <p:cNvSpPr/>
            <p:nvPr/>
          </p:nvSpPr>
          <p:spPr bwMode="gray">
            <a:xfrm>
              <a:off x="5021001" y="2819548"/>
              <a:ext cx="450137" cy="197218"/>
            </a:xfrm>
            <a:custGeom>
              <a:gdLst>
                <a:gd name="T0" fmla="*/ 0 w 178"/>
                <a:gd name="T1" fmla="*/ 44 h 78"/>
                <a:gd name="T2" fmla="*/ 6 w 178"/>
                <a:gd name="T3" fmla="*/ 24 h 78"/>
                <a:gd name="T4" fmla="*/ 20 w 178"/>
                <a:gd name="T5" fmla="*/ 8 h 78"/>
                <a:gd name="T6" fmla="*/ 32 w 178"/>
                <a:gd name="T7" fmla="*/ 2 h 78"/>
                <a:gd name="T8" fmla="*/ 64 w 178"/>
                <a:gd name="T9" fmla="*/ 4 h 78"/>
                <a:gd name="T10" fmla="*/ 74 w 178"/>
                <a:gd name="T11" fmla="*/ 12 h 78"/>
                <a:gd name="T12" fmla="*/ 88 w 178"/>
                <a:gd name="T13" fmla="*/ 0 h 78"/>
                <a:gd name="T14" fmla="*/ 108 w 178"/>
                <a:gd name="T15" fmla="*/ 0 h 78"/>
                <a:gd name="T16" fmla="*/ 126 w 178"/>
                <a:gd name="T17" fmla="*/ 8 h 78"/>
                <a:gd name="T18" fmla="*/ 138 w 178"/>
                <a:gd name="T19" fmla="*/ 0 h 78"/>
                <a:gd name="T20" fmla="*/ 166 w 178"/>
                <a:gd name="T21" fmla="*/ 2 h 78"/>
                <a:gd name="T22" fmla="*/ 178 w 178"/>
                <a:gd name="T23" fmla="*/ 10 h 78"/>
                <a:gd name="T24" fmla="*/ 174 w 178"/>
                <a:gd name="T25" fmla="*/ 28 h 78"/>
                <a:gd name="T26" fmla="*/ 160 w 178"/>
                <a:gd name="T27" fmla="*/ 38 h 78"/>
                <a:gd name="T28" fmla="*/ 138 w 178"/>
                <a:gd name="T29" fmla="*/ 38 h 78"/>
                <a:gd name="T30" fmla="*/ 108 w 178"/>
                <a:gd name="T31" fmla="*/ 62 h 78"/>
                <a:gd name="T32" fmla="*/ 88 w 178"/>
                <a:gd name="T33" fmla="*/ 78 h 78"/>
                <a:gd name="T34" fmla="*/ 70 w 178"/>
                <a:gd name="T35" fmla="*/ 74 h 78"/>
                <a:gd name="T36" fmla="*/ 52 w 178"/>
                <a:gd name="T37" fmla="*/ 58 h 78"/>
                <a:gd name="T38" fmla="*/ 30 w 178"/>
                <a:gd name="T39" fmla="*/ 62 h 78"/>
                <a:gd name="T40" fmla="*/ 20 w 178"/>
                <a:gd name="T41" fmla="*/ 68 h 78"/>
                <a:gd name="T42" fmla="*/ 6 w 178"/>
                <a:gd name="T43" fmla="*/ 56 h 78"/>
                <a:gd name="T44" fmla="*/ 0 w 178"/>
                <a:gd name="T45" fmla="*/ 44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8"/>
                <a:gd name="T70" fmla="*/ 0 h 78"/>
                <a:gd name="T71" fmla="*/ 178 w 178"/>
                <a:gd name="T72" fmla="*/ 78 h 78"/>
              </a:gd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8" h="78">
                  <a:moveTo>
                    <a:pt x="0" y="44"/>
                  </a:moveTo>
                  <a:lnTo>
                    <a:pt x="6" y="24"/>
                  </a:lnTo>
                  <a:lnTo>
                    <a:pt x="20" y="8"/>
                  </a:lnTo>
                  <a:lnTo>
                    <a:pt x="32" y="2"/>
                  </a:lnTo>
                  <a:lnTo>
                    <a:pt x="64" y="4"/>
                  </a:lnTo>
                  <a:lnTo>
                    <a:pt x="74" y="12"/>
                  </a:lnTo>
                  <a:lnTo>
                    <a:pt x="88" y="0"/>
                  </a:lnTo>
                  <a:lnTo>
                    <a:pt x="108" y="0"/>
                  </a:lnTo>
                  <a:lnTo>
                    <a:pt x="126" y="8"/>
                  </a:lnTo>
                  <a:lnTo>
                    <a:pt x="138" y="0"/>
                  </a:lnTo>
                  <a:lnTo>
                    <a:pt x="166" y="2"/>
                  </a:lnTo>
                  <a:lnTo>
                    <a:pt x="178" y="10"/>
                  </a:lnTo>
                  <a:lnTo>
                    <a:pt x="174" y="28"/>
                  </a:lnTo>
                  <a:lnTo>
                    <a:pt x="160" y="38"/>
                  </a:lnTo>
                  <a:lnTo>
                    <a:pt x="138" y="38"/>
                  </a:lnTo>
                  <a:lnTo>
                    <a:pt x="108" y="62"/>
                  </a:lnTo>
                  <a:lnTo>
                    <a:pt x="88" y="78"/>
                  </a:lnTo>
                  <a:lnTo>
                    <a:pt x="70" y="74"/>
                  </a:lnTo>
                  <a:lnTo>
                    <a:pt x="52" y="58"/>
                  </a:lnTo>
                  <a:lnTo>
                    <a:pt x="30" y="62"/>
                  </a:lnTo>
                  <a:lnTo>
                    <a:pt x="20" y="68"/>
                  </a:lnTo>
                  <a:lnTo>
                    <a:pt x="6" y="56"/>
                  </a:lnTo>
                  <a:lnTo>
                    <a:pt x="0" y="44"/>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6" name="Freeform 14"/>
            <p:cNvSpPr/>
            <p:nvPr/>
          </p:nvSpPr>
          <p:spPr bwMode="gray">
            <a:xfrm>
              <a:off x="5021001" y="2819548"/>
              <a:ext cx="450137" cy="197218"/>
            </a:xfrm>
            <a:custGeom>
              <a:gdLst>
                <a:gd name="T0" fmla="*/ 0 w 178"/>
                <a:gd name="T1" fmla="*/ 44 h 78"/>
                <a:gd name="T2" fmla="*/ 6 w 178"/>
                <a:gd name="T3" fmla="*/ 24 h 78"/>
                <a:gd name="T4" fmla="*/ 20 w 178"/>
                <a:gd name="T5" fmla="*/ 8 h 78"/>
                <a:gd name="T6" fmla="*/ 32 w 178"/>
                <a:gd name="T7" fmla="*/ 2 h 78"/>
                <a:gd name="T8" fmla="*/ 64 w 178"/>
                <a:gd name="T9" fmla="*/ 4 h 78"/>
                <a:gd name="T10" fmla="*/ 74 w 178"/>
                <a:gd name="T11" fmla="*/ 12 h 78"/>
                <a:gd name="T12" fmla="*/ 88 w 178"/>
                <a:gd name="T13" fmla="*/ 0 h 78"/>
                <a:gd name="T14" fmla="*/ 108 w 178"/>
                <a:gd name="T15" fmla="*/ 0 h 78"/>
                <a:gd name="T16" fmla="*/ 126 w 178"/>
                <a:gd name="T17" fmla="*/ 8 h 78"/>
                <a:gd name="T18" fmla="*/ 138 w 178"/>
                <a:gd name="T19" fmla="*/ 0 h 78"/>
                <a:gd name="T20" fmla="*/ 166 w 178"/>
                <a:gd name="T21" fmla="*/ 2 h 78"/>
                <a:gd name="T22" fmla="*/ 178 w 178"/>
                <a:gd name="T23" fmla="*/ 10 h 78"/>
                <a:gd name="T24" fmla="*/ 174 w 178"/>
                <a:gd name="T25" fmla="*/ 28 h 78"/>
                <a:gd name="T26" fmla="*/ 160 w 178"/>
                <a:gd name="T27" fmla="*/ 38 h 78"/>
                <a:gd name="T28" fmla="*/ 138 w 178"/>
                <a:gd name="T29" fmla="*/ 38 h 78"/>
                <a:gd name="T30" fmla="*/ 108 w 178"/>
                <a:gd name="T31" fmla="*/ 62 h 78"/>
                <a:gd name="T32" fmla="*/ 88 w 178"/>
                <a:gd name="T33" fmla="*/ 78 h 78"/>
                <a:gd name="T34" fmla="*/ 70 w 178"/>
                <a:gd name="T35" fmla="*/ 74 h 78"/>
                <a:gd name="T36" fmla="*/ 52 w 178"/>
                <a:gd name="T37" fmla="*/ 58 h 78"/>
                <a:gd name="T38" fmla="*/ 30 w 178"/>
                <a:gd name="T39" fmla="*/ 62 h 78"/>
                <a:gd name="T40" fmla="*/ 20 w 178"/>
                <a:gd name="T41" fmla="*/ 68 h 78"/>
                <a:gd name="T42" fmla="*/ 6 w 178"/>
                <a:gd name="T43" fmla="*/ 56 h 78"/>
                <a:gd name="T44" fmla="*/ 0 w 178"/>
                <a:gd name="T45" fmla="*/ 44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8"/>
                <a:gd name="T70" fmla="*/ 0 h 78"/>
                <a:gd name="T71" fmla="*/ 178 w 178"/>
                <a:gd name="T72" fmla="*/ 78 h 78"/>
              </a:gd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8" h="78">
                  <a:moveTo>
                    <a:pt x="0" y="44"/>
                  </a:moveTo>
                  <a:lnTo>
                    <a:pt x="6" y="24"/>
                  </a:lnTo>
                  <a:lnTo>
                    <a:pt x="20" y="8"/>
                  </a:lnTo>
                  <a:lnTo>
                    <a:pt x="32" y="2"/>
                  </a:lnTo>
                  <a:lnTo>
                    <a:pt x="64" y="4"/>
                  </a:lnTo>
                  <a:lnTo>
                    <a:pt x="74" y="12"/>
                  </a:lnTo>
                  <a:lnTo>
                    <a:pt x="88" y="0"/>
                  </a:lnTo>
                  <a:lnTo>
                    <a:pt x="108" y="0"/>
                  </a:lnTo>
                  <a:lnTo>
                    <a:pt x="126" y="8"/>
                  </a:lnTo>
                  <a:lnTo>
                    <a:pt x="138" y="0"/>
                  </a:lnTo>
                  <a:lnTo>
                    <a:pt x="166" y="2"/>
                  </a:lnTo>
                  <a:lnTo>
                    <a:pt x="178" y="10"/>
                  </a:lnTo>
                  <a:lnTo>
                    <a:pt x="174" y="28"/>
                  </a:lnTo>
                  <a:lnTo>
                    <a:pt x="160" y="38"/>
                  </a:lnTo>
                  <a:lnTo>
                    <a:pt x="138" y="38"/>
                  </a:lnTo>
                  <a:lnTo>
                    <a:pt x="108" y="62"/>
                  </a:lnTo>
                  <a:lnTo>
                    <a:pt x="88" y="78"/>
                  </a:lnTo>
                  <a:lnTo>
                    <a:pt x="70" y="74"/>
                  </a:lnTo>
                  <a:lnTo>
                    <a:pt x="52" y="58"/>
                  </a:lnTo>
                  <a:lnTo>
                    <a:pt x="30" y="62"/>
                  </a:lnTo>
                  <a:lnTo>
                    <a:pt x="20" y="68"/>
                  </a:lnTo>
                  <a:lnTo>
                    <a:pt x="6" y="56"/>
                  </a:lnTo>
                  <a:lnTo>
                    <a:pt x="0" y="44"/>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7" name="Freeform 15"/>
            <p:cNvSpPr/>
            <p:nvPr/>
          </p:nvSpPr>
          <p:spPr bwMode="gray">
            <a:xfrm>
              <a:off x="5122155" y="3031936"/>
              <a:ext cx="1173391" cy="1021488"/>
            </a:xfrm>
            <a:custGeom>
              <a:gdLst>
                <a:gd name="T0" fmla="*/ 220 w 464"/>
                <a:gd name="T1" fmla="*/ 62 h 404"/>
                <a:gd name="T2" fmla="*/ 270 w 464"/>
                <a:gd name="T3" fmla="*/ 56 h 404"/>
                <a:gd name="T4" fmla="*/ 326 w 464"/>
                <a:gd name="T5" fmla="*/ 48 h 404"/>
                <a:gd name="T6" fmla="*/ 366 w 464"/>
                <a:gd name="T7" fmla="*/ 62 h 404"/>
                <a:gd name="T8" fmla="*/ 394 w 464"/>
                <a:gd name="T9" fmla="*/ 104 h 404"/>
                <a:gd name="T10" fmla="*/ 372 w 464"/>
                <a:gd name="T11" fmla="*/ 122 h 404"/>
                <a:gd name="T12" fmla="*/ 356 w 464"/>
                <a:gd name="T13" fmla="*/ 160 h 404"/>
                <a:gd name="T14" fmla="*/ 384 w 464"/>
                <a:gd name="T15" fmla="*/ 220 h 404"/>
                <a:gd name="T16" fmla="*/ 352 w 464"/>
                <a:gd name="T17" fmla="*/ 300 h 404"/>
                <a:gd name="T18" fmla="*/ 400 w 464"/>
                <a:gd name="T19" fmla="*/ 324 h 404"/>
                <a:gd name="T20" fmla="*/ 444 w 464"/>
                <a:gd name="T21" fmla="*/ 312 h 404"/>
                <a:gd name="T22" fmla="*/ 458 w 464"/>
                <a:gd name="T23" fmla="*/ 370 h 404"/>
                <a:gd name="T24" fmla="*/ 462 w 464"/>
                <a:gd name="T25" fmla="*/ 390 h 404"/>
                <a:gd name="T26" fmla="*/ 410 w 464"/>
                <a:gd name="T27" fmla="*/ 404 h 404"/>
                <a:gd name="T28" fmla="*/ 372 w 464"/>
                <a:gd name="T29" fmla="*/ 354 h 404"/>
                <a:gd name="T30" fmla="*/ 320 w 464"/>
                <a:gd name="T31" fmla="*/ 374 h 404"/>
                <a:gd name="T32" fmla="*/ 286 w 464"/>
                <a:gd name="T33" fmla="*/ 370 h 404"/>
                <a:gd name="T34" fmla="*/ 272 w 464"/>
                <a:gd name="T35" fmla="*/ 336 h 404"/>
                <a:gd name="T36" fmla="*/ 236 w 464"/>
                <a:gd name="T37" fmla="*/ 350 h 404"/>
                <a:gd name="T38" fmla="*/ 208 w 464"/>
                <a:gd name="T39" fmla="*/ 388 h 404"/>
                <a:gd name="T40" fmla="*/ 160 w 464"/>
                <a:gd name="T41" fmla="*/ 398 h 404"/>
                <a:gd name="T42" fmla="*/ 136 w 464"/>
                <a:gd name="T43" fmla="*/ 352 h 404"/>
                <a:gd name="T44" fmla="*/ 116 w 464"/>
                <a:gd name="T45" fmla="*/ 340 h 404"/>
                <a:gd name="T46" fmla="*/ 134 w 464"/>
                <a:gd name="T47" fmla="*/ 298 h 404"/>
                <a:gd name="T48" fmla="*/ 106 w 464"/>
                <a:gd name="T49" fmla="*/ 264 h 404"/>
                <a:gd name="T50" fmla="*/ 54 w 464"/>
                <a:gd name="T51" fmla="*/ 242 h 404"/>
                <a:gd name="T52" fmla="*/ 64 w 464"/>
                <a:gd name="T53" fmla="*/ 206 h 404"/>
                <a:gd name="T54" fmla="*/ 48 w 464"/>
                <a:gd name="T55" fmla="*/ 172 h 404"/>
                <a:gd name="T56" fmla="*/ 30 w 464"/>
                <a:gd name="T57" fmla="*/ 158 h 404"/>
                <a:gd name="T58" fmla="*/ 0 w 464"/>
                <a:gd name="T59" fmla="*/ 146 h 404"/>
                <a:gd name="T60" fmla="*/ 8 w 464"/>
                <a:gd name="T61" fmla="*/ 112 h 404"/>
                <a:gd name="T62" fmla="*/ 52 w 464"/>
                <a:gd name="T63" fmla="*/ 44 h 404"/>
                <a:gd name="T64" fmla="*/ 92 w 464"/>
                <a:gd name="T65" fmla="*/ 0 h 404"/>
                <a:gd name="T66" fmla="*/ 152 w 464"/>
                <a:gd name="T67" fmla="*/ 20 h 404"/>
                <a:gd name="T68" fmla="*/ 176 w 464"/>
                <a:gd name="T69" fmla="*/ 36 h 4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4"/>
                <a:gd name="T106" fmla="*/ 0 h 404"/>
                <a:gd name="T107" fmla="*/ 464 w 464"/>
                <a:gd name="T108" fmla="*/ 404 h 404"/>
              </a:gd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2" h="402">
                  <a:moveTo>
                    <a:pt x="184" y="28"/>
                  </a:moveTo>
                  <a:lnTo>
                    <a:pt x="220" y="62"/>
                  </a:lnTo>
                  <a:lnTo>
                    <a:pt x="242" y="66"/>
                  </a:lnTo>
                  <a:lnTo>
                    <a:pt x="270" y="56"/>
                  </a:lnTo>
                  <a:lnTo>
                    <a:pt x="292" y="50"/>
                  </a:lnTo>
                  <a:lnTo>
                    <a:pt x="326" y="48"/>
                  </a:lnTo>
                  <a:lnTo>
                    <a:pt x="350" y="62"/>
                  </a:lnTo>
                  <a:lnTo>
                    <a:pt x="366" y="62"/>
                  </a:lnTo>
                  <a:lnTo>
                    <a:pt x="370" y="78"/>
                  </a:lnTo>
                  <a:lnTo>
                    <a:pt x="394" y="104"/>
                  </a:lnTo>
                  <a:lnTo>
                    <a:pt x="400" y="122"/>
                  </a:lnTo>
                  <a:lnTo>
                    <a:pt x="372" y="122"/>
                  </a:lnTo>
                  <a:lnTo>
                    <a:pt x="356" y="140"/>
                  </a:lnTo>
                  <a:lnTo>
                    <a:pt x="356" y="160"/>
                  </a:lnTo>
                  <a:lnTo>
                    <a:pt x="384" y="194"/>
                  </a:lnTo>
                  <a:lnTo>
                    <a:pt x="384" y="220"/>
                  </a:lnTo>
                  <a:lnTo>
                    <a:pt x="352" y="260"/>
                  </a:lnTo>
                  <a:lnTo>
                    <a:pt x="352" y="300"/>
                  </a:lnTo>
                  <a:lnTo>
                    <a:pt x="378" y="320"/>
                  </a:lnTo>
                  <a:lnTo>
                    <a:pt x="400" y="324"/>
                  </a:lnTo>
                  <a:lnTo>
                    <a:pt x="418" y="312"/>
                  </a:lnTo>
                  <a:lnTo>
                    <a:pt x="444" y="312"/>
                  </a:lnTo>
                  <a:lnTo>
                    <a:pt x="448" y="346"/>
                  </a:lnTo>
                  <a:lnTo>
                    <a:pt x="458" y="370"/>
                  </a:lnTo>
                  <a:lnTo>
                    <a:pt x="464" y="376"/>
                  </a:lnTo>
                  <a:lnTo>
                    <a:pt x="462" y="390"/>
                  </a:lnTo>
                  <a:lnTo>
                    <a:pt x="438" y="404"/>
                  </a:lnTo>
                  <a:lnTo>
                    <a:pt x="410" y="404"/>
                  </a:lnTo>
                  <a:lnTo>
                    <a:pt x="390" y="382"/>
                  </a:lnTo>
                  <a:lnTo>
                    <a:pt x="372" y="354"/>
                  </a:lnTo>
                  <a:lnTo>
                    <a:pt x="338" y="358"/>
                  </a:lnTo>
                  <a:lnTo>
                    <a:pt x="320" y="374"/>
                  </a:lnTo>
                  <a:lnTo>
                    <a:pt x="304" y="382"/>
                  </a:lnTo>
                  <a:lnTo>
                    <a:pt x="286" y="370"/>
                  </a:lnTo>
                  <a:lnTo>
                    <a:pt x="288" y="346"/>
                  </a:lnTo>
                  <a:lnTo>
                    <a:pt x="272" y="336"/>
                  </a:lnTo>
                  <a:lnTo>
                    <a:pt x="244" y="338"/>
                  </a:lnTo>
                  <a:lnTo>
                    <a:pt x="236" y="350"/>
                  </a:lnTo>
                  <a:lnTo>
                    <a:pt x="236" y="368"/>
                  </a:lnTo>
                  <a:lnTo>
                    <a:pt x="208" y="388"/>
                  </a:lnTo>
                  <a:lnTo>
                    <a:pt x="186" y="400"/>
                  </a:lnTo>
                  <a:lnTo>
                    <a:pt x="160" y="398"/>
                  </a:lnTo>
                  <a:lnTo>
                    <a:pt x="160" y="374"/>
                  </a:lnTo>
                  <a:lnTo>
                    <a:pt x="136" y="352"/>
                  </a:lnTo>
                  <a:lnTo>
                    <a:pt x="126" y="352"/>
                  </a:lnTo>
                  <a:lnTo>
                    <a:pt x="116" y="340"/>
                  </a:lnTo>
                  <a:lnTo>
                    <a:pt x="118" y="312"/>
                  </a:lnTo>
                  <a:lnTo>
                    <a:pt x="134" y="298"/>
                  </a:lnTo>
                  <a:lnTo>
                    <a:pt x="120" y="270"/>
                  </a:lnTo>
                  <a:lnTo>
                    <a:pt x="106" y="264"/>
                  </a:lnTo>
                  <a:lnTo>
                    <a:pt x="76" y="262"/>
                  </a:lnTo>
                  <a:lnTo>
                    <a:pt x="54" y="242"/>
                  </a:lnTo>
                  <a:lnTo>
                    <a:pt x="56" y="212"/>
                  </a:lnTo>
                  <a:lnTo>
                    <a:pt x="64" y="206"/>
                  </a:lnTo>
                  <a:lnTo>
                    <a:pt x="64" y="182"/>
                  </a:lnTo>
                  <a:lnTo>
                    <a:pt x="48" y="172"/>
                  </a:lnTo>
                  <a:lnTo>
                    <a:pt x="46" y="140"/>
                  </a:lnTo>
                  <a:lnTo>
                    <a:pt x="30" y="158"/>
                  </a:lnTo>
                  <a:lnTo>
                    <a:pt x="10" y="162"/>
                  </a:lnTo>
                  <a:lnTo>
                    <a:pt x="0" y="146"/>
                  </a:lnTo>
                  <a:lnTo>
                    <a:pt x="2" y="120"/>
                  </a:lnTo>
                  <a:lnTo>
                    <a:pt x="8" y="112"/>
                  </a:lnTo>
                  <a:lnTo>
                    <a:pt x="8" y="86"/>
                  </a:lnTo>
                  <a:lnTo>
                    <a:pt x="52" y="44"/>
                  </a:lnTo>
                  <a:lnTo>
                    <a:pt x="80" y="18"/>
                  </a:lnTo>
                  <a:lnTo>
                    <a:pt x="92" y="0"/>
                  </a:lnTo>
                  <a:lnTo>
                    <a:pt x="134" y="4"/>
                  </a:lnTo>
                  <a:lnTo>
                    <a:pt x="152" y="20"/>
                  </a:lnTo>
                  <a:lnTo>
                    <a:pt x="162" y="38"/>
                  </a:lnTo>
                  <a:lnTo>
                    <a:pt x="176" y="36"/>
                  </a:lnTo>
                  <a:lnTo>
                    <a:pt x="184" y="28"/>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8" name="Freeform 16"/>
            <p:cNvSpPr/>
            <p:nvPr/>
          </p:nvSpPr>
          <p:spPr bwMode="gray">
            <a:xfrm>
              <a:off x="5122155" y="3031936"/>
              <a:ext cx="1173391" cy="1021488"/>
            </a:xfrm>
            <a:custGeom>
              <a:gdLst>
                <a:gd name="T0" fmla="*/ 220 w 464"/>
                <a:gd name="T1" fmla="*/ 62 h 404"/>
                <a:gd name="T2" fmla="*/ 270 w 464"/>
                <a:gd name="T3" fmla="*/ 56 h 404"/>
                <a:gd name="T4" fmla="*/ 326 w 464"/>
                <a:gd name="T5" fmla="*/ 48 h 404"/>
                <a:gd name="T6" fmla="*/ 366 w 464"/>
                <a:gd name="T7" fmla="*/ 62 h 404"/>
                <a:gd name="T8" fmla="*/ 394 w 464"/>
                <a:gd name="T9" fmla="*/ 104 h 404"/>
                <a:gd name="T10" fmla="*/ 372 w 464"/>
                <a:gd name="T11" fmla="*/ 122 h 404"/>
                <a:gd name="T12" fmla="*/ 356 w 464"/>
                <a:gd name="T13" fmla="*/ 160 h 404"/>
                <a:gd name="T14" fmla="*/ 384 w 464"/>
                <a:gd name="T15" fmla="*/ 220 h 404"/>
                <a:gd name="T16" fmla="*/ 352 w 464"/>
                <a:gd name="T17" fmla="*/ 300 h 404"/>
                <a:gd name="T18" fmla="*/ 400 w 464"/>
                <a:gd name="T19" fmla="*/ 324 h 404"/>
                <a:gd name="T20" fmla="*/ 444 w 464"/>
                <a:gd name="T21" fmla="*/ 312 h 404"/>
                <a:gd name="T22" fmla="*/ 458 w 464"/>
                <a:gd name="T23" fmla="*/ 370 h 404"/>
                <a:gd name="T24" fmla="*/ 462 w 464"/>
                <a:gd name="T25" fmla="*/ 390 h 404"/>
                <a:gd name="T26" fmla="*/ 410 w 464"/>
                <a:gd name="T27" fmla="*/ 404 h 404"/>
                <a:gd name="T28" fmla="*/ 372 w 464"/>
                <a:gd name="T29" fmla="*/ 354 h 404"/>
                <a:gd name="T30" fmla="*/ 320 w 464"/>
                <a:gd name="T31" fmla="*/ 374 h 404"/>
                <a:gd name="T32" fmla="*/ 286 w 464"/>
                <a:gd name="T33" fmla="*/ 370 h 404"/>
                <a:gd name="T34" fmla="*/ 272 w 464"/>
                <a:gd name="T35" fmla="*/ 336 h 404"/>
                <a:gd name="T36" fmla="*/ 236 w 464"/>
                <a:gd name="T37" fmla="*/ 350 h 404"/>
                <a:gd name="T38" fmla="*/ 208 w 464"/>
                <a:gd name="T39" fmla="*/ 388 h 404"/>
                <a:gd name="T40" fmla="*/ 160 w 464"/>
                <a:gd name="T41" fmla="*/ 398 h 404"/>
                <a:gd name="T42" fmla="*/ 136 w 464"/>
                <a:gd name="T43" fmla="*/ 352 h 404"/>
                <a:gd name="T44" fmla="*/ 116 w 464"/>
                <a:gd name="T45" fmla="*/ 340 h 404"/>
                <a:gd name="T46" fmla="*/ 134 w 464"/>
                <a:gd name="T47" fmla="*/ 298 h 404"/>
                <a:gd name="T48" fmla="*/ 106 w 464"/>
                <a:gd name="T49" fmla="*/ 264 h 404"/>
                <a:gd name="T50" fmla="*/ 54 w 464"/>
                <a:gd name="T51" fmla="*/ 242 h 404"/>
                <a:gd name="T52" fmla="*/ 64 w 464"/>
                <a:gd name="T53" fmla="*/ 206 h 404"/>
                <a:gd name="T54" fmla="*/ 48 w 464"/>
                <a:gd name="T55" fmla="*/ 172 h 404"/>
                <a:gd name="T56" fmla="*/ 30 w 464"/>
                <a:gd name="T57" fmla="*/ 158 h 404"/>
                <a:gd name="T58" fmla="*/ 0 w 464"/>
                <a:gd name="T59" fmla="*/ 146 h 404"/>
                <a:gd name="T60" fmla="*/ 8 w 464"/>
                <a:gd name="T61" fmla="*/ 112 h 404"/>
                <a:gd name="T62" fmla="*/ 52 w 464"/>
                <a:gd name="T63" fmla="*/ 44 h 404"/>
                <a:gd name="T64" fmla="*/ 92 w 464"/>
                <a:gd name="T65" fmla="*/ 0 h 404"/>
                <a:gd name="T66" fmla="*/ 152 w 464"/>
                <a:gd name="T67" fmla="*/ 20 h 404"/>
                <a:gd name="T68" fmla="*/ 176 w 464"/>
                <a:gd name="T69" fmla="*/ 36 h 4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4"/>
                <a:gd name="T106" fmla="*/ 0 h 404"/>
                <a:gd name="T107" fmla="*/ 464 w 464"/>
                <a:gd name="T108" fmla="*/ 404 h 404"/>
              </a:gd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2" h="402">
                  <a:moveTo>
                    <a:pt x="184" y="28"/>
                  </a:moveTo>
                  <a:lnTo>
                    <a:pt x="220" y="62"/>
                  </a:lnTo>
                  <a:lnTo>
                    <a:pt x="242" y="66"/>
                  </a:lnTo>
                  <a:lnTo>
                    <a:pt x="270" y="56"/>
                  </a:lnTo>
                  <a:lnTo>
                    <a:pt x="292" y="50"/>
                  </a:lnTo>
                  <a:lnTo>
                    <a:pt x="326" y="48"/>
                  </a:lnTo>
                  <a:lnTo>
                    <a:pt x="350" y="62"/>
                  </a:lnTo>
                  <a:lnTo>
                    <a:pt x="366" y="62"/>
                  </a:lnTo>
                  <a:lnTo>
                    <a:pt x="370" y="78"/>
                  </a:lnTo>
                  <a:lnTo>
                    <a:pt x="394" y="104"/>
                  </a:lnTo>
                  <a:lnTo>
                    <a:pt x="400" y="122"/>
                  </a:lnTo>
                  <a:lnTo>
                    <a:pt x="372" y="122"/>
                  </a:lnTo>
                  <a:lnTo>
                    <a:pt x="356" y="140"/>
                  </a:lnTo>
                  <a:lnTo>
                    <a:pt x="356" y="160"/>
                  </a:lnTo>
                  <a:lnTo>
                    <a:pt x="384" y="194"/>
                  </a:lnTo>
                  <a:lnTo>
                    <a:pt x="384" y="220"/>
                  </a:lnTo>
                  <a:lnTo>
                    <a:pt x="352" y="260"/>
                  </a:lnTo>
                  <a:lnTo>
                    <a:pt x="352" y="300"/>
                  </a:lnTo>
                  <a:lnTo>
                    <a:pt x="378" y="320"/>
                  </a:lnTo>
                  <a:lnTo>
                    <a:pt x="400" y="324"/>
                  </a:lnTo>
                  <a:lnTo>
                    <a:pt x="418" y="312"/>
                  </a:lnTo>
                  <a:lnTo>
                    <a:pt x="444" y="312"/>
                  </a:lnTo>
                  <a:lnTo>
                    <a:pt x="448" y="346"/>
                  </a:lnTo>
                  <a:lnTo>
                    <a:pt x="458" y="370"/>
                  </a:lnTo>
                  <a:lnTo>
                    <a:pt x="464" y="376"/>
                  </a:lnTo>
                  <a:lnTo>
                    <a:pt x="462" y="390"/>
                  </a:lnTo>
                  <a:lnTo>
                    <a:pt x="438" y="404"/>
                  </a:lnTo>
                  <a:lnTo>
                    <a:pt x="410" y="404"/>
                  </a:lnTo>
                  <a:lnTo>
                    <a:pt x="390" y="382"/>
                  </a:lnTo>
                  <a:lnTo>
                    <a:pt x="372" y="354"/>
                  </a:lnTo>
                  <a:lnTo>
                    <a:pt x="338" y="358"/>
                  </a:lnTo>
                  <a:lnTo>
                    <a:pt x="320" y="374"/>
                  </a:lnTo>
                  <a:lnTo>
                    <a:pt x="304" y="382"/>
                  </a:lnTo>
                  <a:lnTo>
                    <a:pt x="286" y="370"/>
                  </a:lnTo>
                  <a:lnTo>
                    <a:pt x="288" y="346"/>
                  </a:lnTo>
                  <a:lnTo>
                    <a:pt x="272" y="336"/>
                  </a:lnTo>
                  <a:lnTo>
                    <a:pt x="244" y="338"/>
                  </a:lnTo>
                  <a:lnTo>
                    <a:pt x="236" y="350"/>
                  </a:lnTo>
                  <a:lnTo>
                    <a:pt x="236" y="368"/>
                  </a:lnTo>
                  <a:lnTo>
                    <a:pt x="208" y="388"/>
                  </a:lnTo>
                  <a:lnTo>
                    <a:pt x="186" y="400"/>
                  </a:lnTo>
                  <a:lnTo>
                    <a:pt x="160" y="398"/>
                  </a:lnTo>
                  <a:lnTo>
                    <a:pt x="160" y="374"/>
                  </a:lnTo>
                  <a:lnTo>
                    <a:pt x="136" y="352"/>
                  </a:lnTo>
                  <a:lnTo>
                    <a:pt x="126" y="352"/>
                  </a:lnTo>
                  <a:lnTo>
                    <a:pt x="116" y="340"/>
                  </a:lnTo>
                  <a:lnTo>
                    <a:pt x="118" y="312"/>
                  </a:lnTo>
                  <a:lnTo>
                    <a:pt x="134" y="298"/>
                  </a:lnTo>
                  <a:lnTo>
                    <a:pt x="120" y="270"/>
                  </a:lnTo>
                  <a:lnTo>
                    <a:pt x="106" y="264"/>
                  </a:lnTo>
                  <a:lnTo>
                    <a:pt x="76" y="262"/>
                  </a:lnTo>
                  <a:lnTo>
                    <a:pt x="54" y="242"/>
                  </a:lnTo>
                  <a:lnTo>
                    <a:pt x="56" y="212"/>
                  </a:lnTo>
                  <a:lnTo>
                    <a:pt x="64" y="206"/>
                  </a:lnTo>
                  <a:lnTo>
                    <a:pt x="64" y="182"/>
                  </a:lnTo>
                  <a:lnTo>
                    <a:pt x="48" y="172"/>
                  </a:lnTo>
                  <a:lnTo>
                    <a:pt x="46" y="140"/>
                  </a:lnTo>
                  <a:lnTo>
                    <a:pt x="30" y="158"/>
                  </a:lnTo>
                  <a:lnTo>
                    <a:pt x="10" y="162"/>
                  </a:lnTo>
                  <a:lnTo>
                    <a:pt x="0" y="146"/>
                  </a:lnTo>
                  <a:lnTo>
                    <a:pt x="2" y="120"/>
                  </a:lnTo>
                  <a:lnTo>
                    <a:pt x="8" y="112"/>
                  </a:lnTo>
                  <a:lnTo>
                    <a:pt x="8" y="86"/>
                  </a:lnTo>
                  <a:lnTo>
                    <a:pt x="52" y="44"/>
                  </a:lnTo>
                  <a:lnTo>
                    <a:pt x="80" y="18"/>
                  </a:lnTo>
                  <a:lnTo>
                    <a:pt x="92" y="0"/>
                  </a:lnTo>
                  <a:lnTo>
                    <a:pt x="134" y="4"/>
                  </a:lnTo>
                  <a:lnTo>
                    <a:pt x="152" y="20"/>
                  </a:lnTo>
                  <a:lnTo>
                    <a:pt x="162" y="38"/>
                  </a:lnTo>
                  <a:lnTo>
                    <a:pt x="176" y="36"/>
                  </a:lnTo>
                  <a:lnTo>
                    <a:pt x="184" y="28"/>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19" name="Freeform 17"/>
            <p:cNvSpPr/>
            <p:nvPr/>
          </p:nvSpPr>
          <p:spPr bwMode="gray">
            <a:xfrm>
              <a:off x="6012314" y="3588192"/>
              <a:ext cx="207366" cy="262957"/>
            </a:xfrm>
            <a:custGeom>
              <a:gdLst>
                <a:gd name="T0" fmla="*/ 32 w 82"/>
                <a:gd name="T1" fmla="*/ 0 h 104"/>
                <a:gd name="T2" fmla="*/ 0 w 82"/>
                <a:gd name="T3" fmla="*/ 40 h 104"/>
                <a:gd name="T4" fmla="*/ 0 w 82"/>
                <a:gd name="T5" fmla="*/ 80 h 104"/>
                <a:gd name="T6" fmla="*/ 24 w 82"/>
                <a:gd name="T7" fmla="*/ 100 h 104"/>
                <a:gd name="T8" fmla="*/ 48 w 82"/>
                <a:gd name="T9" fmla="*/ 104 h 104"/>
                <a:gd name="T10" fmla="*/ 66 w 82"/>
                <a:gd name="T11" fmla="*/ 92 h 104"/>
                <a:gd name="T12" fmla="*/ 68 w 82"/>
                <a:gd name="T13" fmla="*/ 66 h 104"/>
                <a:gd name="T14" fmla="*/ 82 w 82"/>
                <a:gd name="T15" fmla="*/ 46 h 104"/>
                <a:gd name="T16" fmla="*/ 80 w 82"/>
                <a:gd name="T17" fmla="*/ 24 h 104"/>
                <a:gd name="T18" fmla="*/ 66 w 82"/>
                <a:gd name="T19" fmla="*/ 8 h 104"/>
                <a:gd name="T20" fmla="*/ 44 w 82"/>
                <a:gd name="T21" fmla="*/ 6 h 104"/>
                <a:gd name="T22" fmla="*/ 32 w 82"/>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4"/>
                <a:gd name="T38" fmla="*/ 82 w 82"/>
                <a:gd name="T39" fmla="*/ 104 h 104"/>
              </a:gd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4">
                  <a:moveTo>
                    <a:pt x="32" y="0"/>
                  </a:moveTo>
                  <a:lnTo>
                    <a:pt x="0" y="40"/>
                  </a:lnTo>
                  <a:lnTo>
                    <a:pt x="0" y="80"/>
                  </a:lnTo>
                  <a:lnTo>
                    <a:pt x="24" y="100"/>
                  </a:lnTo>
                  <a:lnTo>
                    <a:pt x="48" y="104"/>
                  </a:lnTo>
                  <a:lnTo>
                    <a:pt x="66" y="92"/>
                  </a:lnTo>
                  <a:lnTo>
                    <a:pt x="68" y="66"/>
                  </a:lnTo>
                  <a:lnTo>
                    <a:pt x="82" y="46"/>
                  </a:lnTo>
                  <a:lnTo>
                    <a:pt x="80" y="24"/>
                  </a:lnTo>
                  <a:lnTo>
                    <a:pt x="66" y="8"/>
                  </a:lnTo>
                  <a:lnTo>
                    <a:pt x="44" y="6"/>
                  </a:lnTo>
                  <a:lnTo>
                    <a:pt x="32" y="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0" name="Freeform 18"/>
            <p:cNvSpPr/>
            <p:nvPr/>
          </p:nvSpPr>
          <p:spPr bwMode="gray">
            <a:xfrm>
              <a:off x="6012314" y="3588192"/>
              <a:ext cx="207366" cy="262957"/>
            </a:xfrm>
            <a:custGeom>
              <a:gdLst>
                <a:gd name="T0" fmla="*/ 32 w 82"/>
                <a:gd name="T1" fmla="*/ 0 h 104"/>
                <a:gd name="T2" fmla="*/ 0 w 82"/>
                <a:gd name="T3" fmla="*/ 40 h 104"/>
                <a:gd name="T4" fmla="*/ 0 w 82"/>
                <a:gd name="T5" fmla="*/ 80 h 104"/>
                <a:gd name="T6" fmla="*/ 24 w 82"/>
                <a:gd name="T7" fmla="*/ 100 h 104"/>
                <a:gd name="T8" fmla="*/ 48 w 82"/>
                <a:gd name="T9" fmla="*/ 104 h 104"/>
                <a:gd name="T10" fmla="*/ 66 w 82"/>
                <a:gd name="T11" fmla="*/ 92 h 104"/>
                <a:gd name="T12" fmla="*/ 68 w 82"/>
                <a:gd name="T13" fmla="*/ 66 h 104"/>
                <a:gd name="T14" fmla="*/ 82 w 82"/>
                <a:gd name="T15" fmla="*/ 46 h 104"/>
                <a:gd name="T16" fmla="*/ 80 w 82"/>
                <a:gd name="T17" fmla="*/ 24 h 104"/>
                <a:gd name="T18" fmla="*/ 66 w 82"/>
                <a:gd name="T19" fmla="*/ 8 h 104"/>
                <a:gd name="T20" fmla="*/ 44 w 82"/>
                <a:gd name="T21" fmla="*/ 6 h 104"/>
                <a:gd name="T22" fmla="*/ 32 w 82"/>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4"/>
                <a:gd name="T38" fmla="*/ 82 w 82"/>
                <a:gd name="T39" fmla="*/ 104 h 104"/>
              </a:gd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4">
                  <a:moveTo>
                    <a:pt x="32" y="0"/>
                  </a:moveTo>
                  <a:lnTo>
                    <a:pt x="0" y="40"/>
                  </a:lnTo>
                  <a:lnTo>
                    <a:pt x="0" y="80"/>
                  </a:lnTo>
                  <a:lnTo>
                    <a:pt x="24" y="100"/>
                  </a:lnTo>
                  <a:lnTo>
                    <a:pt x="48" y="104"/>
                  </a:lnTo>
                  <a:lnTo>
                    <a:pt x="66" y="92"/>
                  </a:lnTo>
                  <a:lnTo>
                    <a:pt x="68" y="66"/>
                  </a:lnTo>
                  <a:lnTo>
                    <a:pt x="82" y="46"/>
                  </a:lnTo>
                  <a:lnTo>
                    <a:pt x="80" y="24"/>
                  </a:lnTo>
                  <a:lnTo>
                    <a:pt x="66" y="8"/>
                  </a:lnTo>
                  <a:lnTo>
                    <a:pt x="44" y="6"/>
                  </a:lnTo>
                  <a:lnTo>
                    <a:pt x="32" y="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1" name="Freeform 19"/>
            <p:cNvSpPr/>
            <p:nvPr/>
          </p:nvSpPr>
          <p:spPr bwMode="gray">
            <a:xfrm>
              <a:off x="6022429" y="2870116"/>
              <a:ext cx="986255" cy="1152967"/>
            </a:xfrm>
            <a:custGeom>
              <a:gdLst>
                <a:gd name="T0" fmla="*/ 138 w 390"/>
                <a:gd name="T1" fmla="*/ 32 h 456"/>
                <a:gd name="T2" fmla="*/ 108 w 390"/>
                <a:gd name="T3" fmla="*/ 52 h 456"/>
                <a:gd name="T4" fmla="*/ 80 w 390"/>
                <a:gd name="T5" fmla="*/ 76 h 456"/>
                <a:gd name="T6" fmla="*/ 46 w 390"/>
                <a:gd name="T7" fmla="*/ 92 h 456"/>
                <a:gd name="T8" fmla="*/ 10 w 390"/>
                <a:gd name="T9" fmla="*/ 126 h 456"/>
                <a:gd name="T10" fmla="*/ 12 w 390"/>
                <a:gd name="T11" fmla="*/ 142 h 456"/>
                <a:gd name="T12" fmla="*/ 38 w 390"/>
                <a:gd name="T13" fmla="*/ 168 h 456"/>
                <a:gd name="T14" fmla="*/ 44 w 390"/>
                <a:gd name="T15" fmla="*/ 186 h 456"/>
                <a:gd name="T16" fmla="*/ 16 w 390"/>
                <a:gd name="T17" fmla="*/ 186 h 456"/>
                <a:gd name="T18" fmla="*/ 0 w 390"/>
                <a:gd name="T19" fmla="*/ 204 h 456"/>
                <a:gd name="T20" fmla="*/ 0 w 390"/>
                <a:gd name="T21" fmla="*/ 224 h 456"/>
                <a:gd name="T22" fmla="*/ 28 w 390"/>
                <a:gd name="T23" fmla="*/ 258 h 456"/>
                <a:gd name="T24" fmla="*/ 28 w 390"/>
                <a:gd name="T25" fmla="*/ 286 h 456"/>
                <a:gd name="T26" fmla="*/ 40 w 390"/>
                <a:gd name="T27" fmla="*/ 290 h 456"/>
                <a:gd name="T28" fmla="*/ 62 w 390"/>
                <a:gd name="T29" fmla="*/ 294 h 456"/>
                <a:gd name="T30" fmla="*/ 78 w 390"/>
                <a:gd name="T31" fmla="*/ 308 h 456"/>
                <a:gd name="T32" fmla="*/ 78 w 390"/>
                <a:gd name="T33" fmla="*/ 330 h 456"/>
                <a:gd name="T34" fmla="*/ 64 w 390"/>
                <a:gd name="T35" fmla="*/ 350 h 456"/>
                <a:gd name="T36" fmla="*/ 62 w 390"/>
                <a:gd name="T37" fmla="*/ 376 h 456"/>
                <a:gd name="T38" fmla="*/ 86 w 390"/>
                <a:gd name="T39" fmla="*/ 376 h 456"/>
                <a:gd name="T40" fmla="*/ 92 w 390"/>
                <a:gd name="T41" fmla="*/ 412 h 456"/>
                <a:gd name="T42" fmla="*/ 102 w 390"/>
                <a:gd name="T43" fmla="*/ 434 h 456"/>
                <a:gd name="T44" fmla="*/ 108 w 390"/>
                <a:gd name="T45" fmla="*/ 440 h 456"/>
                <a:gd name="T46" fmla="*/ 130 w 390"/>
                <a:gd name="T47" fmla="*/ 450 h 456"/>
                <a:gd name="T48" fmla="*/ 162 w 390"/>
                <a:gd name="T49" fmla="*/ 456 h 456"/>
                <a:gd name="T50" fmla="*/ 192 w 390"/>
                <a:gd name="T51" fmla="*/ 448 h 456"/>
                <a:gd name="T52" fmla="*/ 206 w 390"/>
                <a:gd name="T53" fmla="*/ 416 h 456"/>
                <a:gd name="T54" fmla="*/ 218 w 390"/>
                <a:gd name="T55" fmla="*/ 396 h 456"/>
                <a:gd name="T56" fmla="*/ 230 w 390"/>
                <a:gd name="T57" fmla="*/ 392 h 456"/>
                <a:gd name="T58" fmla="*/ 234 w 390"/>
                <a:gd name="T59" fmla="*/ 374 h 456"/>
                <a:gd name="T60" fmla="*/ 212 w 390"/>
                <a:gd name="T61" fmla="*/ 364 h 456"/>
                <a:gd name="T62" fmla="*/ 182 w 390"/>
                <a:gd name="T63" fmla="*/ 360 h 456"/>
                <a:gd name="T64" fmla="*/ 170 w 390"/>
                <a:gd name="T65" fmla="*/ 340 h 456"/>
                <a:gd name="T66" fmla="*/ 180 w 390"/>
                <a:gd name="T67" fmla="*/ 318 h 456"/>
                <a:gd name="T68" fmla="*/ 188 w 390"/>
                <a:gd name="T69" fmla="*/ 288 h 456"/>
                <a:gd name="T70" fmla="*/ 182 w 390"/>
                <a:gd name="T71" fmla="*/ 256 h 456"/>
                <a:gd name="T72" fmla="*/ 170 w 390"/>
                <a:gd name="T73" fmla="*/ 244 h 456"/>
                <a:gd name="T74" fmla="*/ 184 w 390"/>
                <a:gd name="T75" fmla="*/ 218 h 456"/>
                <a:gd name="T76" fmla="*/ 232 w 390"/>
                <a:gd name="T77" fmla="*/ 176 h 456"/>
                <a:gd name="T78" fmla="*/ 272 w 390"/>
                <a:gd name="T79" fmla="*/ 156 h 456"/>
                <a:gd name="T80" fmla="*/ 284 w 390"/>
                <a:gd name="T81" fmla="*/ 140 h 456"/>
                <a:gd name="T82" fmla="*/ 298 w 390"/>
                <a:gd name="T83" fmla="*/ 148 h 456"/>
                <a:gd name="T84" fmla="*/ 302 w 390"/>
                <a:gd name="T85" fmla="*/ 162 h 456"/>
                <a:gd name="T86" fmla="*/ 326 w 390"/>
                <a:gd name="T87" fmla="*/ 168 h 456"/>
                <a:gd name="T88" fmla="*/ 348 w 390"/>
                <a:gd name="T89" fmla="*/ 152 h 456"/>
                <a:gd name="T90" fmla="*/ 348 w 390"/>
                <a:gd name="T91" fmla="*/ 120 h 456"/>
                <a:gd name="T92" fmla="*/ 364 w 390"/>
                <a:gd name="T93" fmla="*/ 98 h 456"/>
                <a:gd name="T94" fmla="*/ 390 w 390"/>
                <a:gd name="T95" fmla="*/ 70 h 456"/>
                <a:gd name="T96" fmla="*/ 370 w 390"/>
                <a:gd name="T97" fmla="*/ 62 h 456"/>
                <a:gd name="T98" fmla="*/ 334 w 390"/>
                <a:gd name="T99" fmla="*/ 42 h 456"/>
                <a:gd name="T100" fmla="*/ 302 w 390"/>
                <a:gd name="T101" fmla="*/ 40 h 456"/>
                <a:gd name="T102" fmla="*/ 302 w 390"/>
                <a:gd name="T103" fmla="*/ 24 h 456"/>
                <a:gd name="T104" fmla="*/ 284 w 390"/>
                <a:gd name="T105" fmla="*/ 8 h 456"/>
                <a:gd name="T106" fmla="*/ 258 w 390"/>
                <a:gd name="T107" fmla="*/ 6 h 456"/>
                <a:gd name="T108" fmla="*/ 254 w 390"/>
                <a:gd name="T109" fmla="*/ 14 h 456"/>
                <a:gd name="T110" fmla="*/ 224 w 390"/>
                <a:gd name="T111" fmla="*/ 22 h 456"/>
                <a:gd name="T112" fmla="*/ 222 w 390"/>
                <a:gd name="T113" fmla="*/ 12 h 456"/>
                <a:gd name="T114" fmla="*/ 214 w 390"/>
                <a:gd name="T115" fmla="*/ 0 h 456"/>
                <a:gd name="T116" fmla="*/ 198 w 390"/>
                <a:gd name="T117" fmla="*/ 12 h 456"/>
                <a:gd name="T118" fmla="*/ 184 w 390"/>
                <a:gd name="T119" fmla="*/ 38 h 456"/>
                <a:gd name="T120" fmla="*/ 160 w 390"/>
                <a:gd name="T121" fmla="*/ 42 h 456"/>
                <a:gd name="T122" fmla="*/ 138 w 390"/>
                <a:gd name="T123" fmla="*/ 32 h 4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0"/>
                <a:gd name="T187" fmla="*/ 0 h 456"/>
                <a:gd name="T188" fmla="*/ 390 w 390"/>
                <a:gd name="T189" fmla="*/ 456 h 456"/>
              </a:gd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0" h="456">
                  <a:moveTo>
                    <a:pt x="138" y="32"/>
                  </a:moveTo>
                  <a:lnTo>
                    <a:pt x="108" y="52"/>
                  </a:lnTo>
                  <a:lnTo>
                    <a:pt x="80" y="76"/>
                  </a:lnTo>
                  <a:lnTo>
                    <a:pt x="46" y="92"/>
                  </a:lnTo>
                  <a:lnTo>
                    <a:pt x="10" y="126"/>
                  </a:lnTo>
                  <a:lnTo>
                    <a:pt x="12" y="142"/>
                  </a:lnTo>
                  <a:lnTo>
                    <a:pt x="38" y="168"/>
                  </a:lnTo>
                  <a:lnTo>
                    <a:pt x="44" y="186"/>
                  </a:lnTo>
                  <a:lnTo>
                    <a:pt x="16" y="186"/>
                  </a:lnTo>
                  <a:lnTo>
                    <a:pt x="0" y="204"/>
                  </a:lnTo>
                  <a:lnTo>
                    <a:pt x="0" y="224"/>
                  </a:lnTo>
                  <a:lnTo>
                    <a:pt x="28" y="258"/>
                  </a:lnTo>
                  <a:lnTo>
                    <a:pt x="28" y="286"/>
                  </a:lnTo>
                  <a:lnTo>
                    <a:pt x="40" y="290"/>
                  </a:lnTo>
                  <a:lnTo>
                    <a:pt x="62" y="294"/>
                  </a:lnTo>
                  <a:lnTo>
                    <a:pt x="78" y="308"/>
                  </a:lnTo>
                  <a:lnTo>
                    <a:pt x="78" y="330"/>
                  </a:lnTo>
                  <a:lnTo>
                    <a:pt x="64" y="350"/>
                  </a:lnTo>
                  <a:lnTo>
                    <a:pt x="62" y="376"/>
                  </a:lnTo>
                  <a:lnTo>
                    <a:pt x="86" y="376"/>
                  </a:lnTo>
                  <a:lnTo>
                    <a:pt x="92" y="412"/>
                  </a:lnTo>
                  <a:lnTo>
                    <a:pt x="102" y="434"/>
                  </a:lnTo>
                  <a:lnTo>
                    <a:pt x="108" y="440"/>
                  </a:lnTo>
                  <a:lnTo>
                    <a:pt x="130" y="450"/>
                  </a:lnTo>
                  <a:lnTo>
                    <a:pt x="162" y="456"/>
                  </a:lnTo>
                  <a:lnTo>
                    <a:pt x="192" y="448"/>
                  </a:lnTo>
                  <a:lnTo>
                    <a:pt x="206" y="416"/>
                  </a:lnTo>
                  <a:lnTo>
                    <a:pt x="218" y="396"/>
                  </a:lnTo>
                  <a:lnTo>
                    <a:pt x="230" y="392"/>
                  </a:lnTo>
                  <a:lnTo>
                    <a:pt x="234" y="374"/>
                  </a:lnTo>
                  <a:lnTo>
                    <a:pt x="212" y="364"/>
                  </a:lnTo>
                  <a:lnTo>
                    <a:pt x="182" y="360"/>
                  </a:lnTo>
                  <a:lnTo>
                    <a:pt x="170" y="340"/>
                  </a:lnTo>
                  <a:lnTo>
                    <a:pt x="180" y="318"/>
                  </a:lnTo>
                  <a:lnTo>
                    <a:pt x="188" y="288"/>
                  </a:lnTo>
                  <a:lnTo>
                    <a:pt x="182" y="256"/>
                  </a:lnTo>
                  <a:lnTo>
                    <a:pt x="170" y="244"/>
                  </a:lnTo>
                  <a:lnTo>
                    <a:pt x="184" y="218"/>
                  </a:lnTo>
                  <a:lnTo>
                    <a:pt x="232" y="176"/>
                  </a:lnTo>
                  <a:lnTo>
                    <a:pt x="272" y="156"/>
                  </a:lnTo>
                  <a:lnTo>
                    <a:pt x="284" y="140"/>
                  </a:lnTo>
                  <a:lnTo>
                    <a:pt x="298" y="148"/>
                  </a:lnTo>
                  <a:lnTo>
                    <a:pt x="302" y="162"/>
                  </a:lnTo>
                  <a:lnTo>
                    <a:pt x="326" y="168"/>
                  </a:lnTo>
                  <a:lnTo>
                    <a:pt x="348" y="152"/>
                  </a:lnTo>
                  <a:lnTo>
                    <a:pt x="348" y="120"/>
                  </a:lnTo>
                  <a:lnTo>
                    <a:pt x="364" y="98"/>
                  </a:lnTo>
                  <a:lnTo>
                    <a:pt x="390" y="70"/>
                  </a:lnTo>
                  <a:lnTo>
                    <a:pt x="370" y="62"/>
                  </a:lnTo>
                  <a:lnTo>
                    <a:pt x="334" y="42"/>
                  </a:lnTo>
                  <a:lnTo>
                    <a:pt x="302" y="40"/>
                  </a:lnTo>
                  <a:lnTo>
                    <a:pt x="302" y="24"/>
                  </a:lnTo>
                  <a:lnTo>
                    <a:pt x="284" y="8"/>
                  </a:lnTo>
                  <a:lnTo>
                    <a:pt x="258" y="6"/>
                  </a:lnTo>
                  <a:lnTo>
                    <a:pt x="254" y="14"/>
                  </a:lnTo>
                  <a:lnTo>
                    <a:pt x="224" y="22"/>
                  </a:lnTo>
                  <a:lnTo>
                    <a:pt x="222" y="12"/>
                  </a:lnTo>
                  <a:lnTo>
                    <a:pt x="214" y="0"/>
                  </a:lnTo>
                  <a:lnTo>
                    <a:pt x="198" y="12"/>
                  </a:lnTo>
                  <a:lnTo>
                    <a:pt x="184" y="38"/>
                  </a:lnTo>
                  <a:lnTo>
                    <a:pt x="160" y="42"/>
                  </a:lnTo>
                  <a:lnTo>
                    <a:pt x="138" y="32"/>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2" name="Freeform 20"/>
            <p:cNvSpPr/>
            <p:nvPr/>
          </p:nvSpPr>
          <p:spPr bwMode="gray">
            <a:xfrm>
              <a:off x="6022429" y="2870116"/>
              <a:ext cx="986255" cy="1152967"/>
            </a:xfrm>
            <a:custGeom>
              <a:gdLst>
                <a:gd name="T0" fmla="*/ 138 w 390"/>
                <a:gd name="T1" fmla="*/ 32 h 456"/>
                <a:gd name="T2" fmla="*/ 108 w 390"/>
                <a:gd name="T3" fmla="*/ 52 h 456"/>
                <a:gd name="T4" fmla="*/ 80 w 390"/>
                <a:gd name="T5" fmla="*/ 76 h 456"/>
                <a:gd name="T6" fmla="*/ 46 w 390"/>
                <a:gd name="T7" fmla="*/ 92 h 456"/>
                <a:gd name="T8" fmla="*/ 10 w 390"/>
                <a:gd name="T9" fmla="*/ 126 h 456"/>
                <a:gd name="T10" fmla="*/ 12 w 390"/>
                <a:gd name="T11" fmla="*/ 142 h 456"/>
                <a:gd name="T12" fmla="*/ 38 w 390"/>
                <a:gd name="T13" fmla="*/ 168 h 456"/>
                <a:gd name="T14" fmla="*/ 44 w 390"/>
                <a:gd name="T15" fmla="*/ 186 h 456"/>
                <a:gd name="T16" fmla="*/ 16 w 390"/>
                <a:gd name="T17" fmla="*/ 186 h 456"/>
                <a:gd name="T18" fmla="*/ 0 w 390"/>
                <a:gd name="T19" fmla="*/ 204 h 456"/>
                <a:gd name="T20" fmla="*/ 0 w 390"/>
                <a:gd name="T21" fmla="*/ 224 h 456"/>
                <a:gd name="T22" fmla="*/ 28 w 390"/>
                <a:gd name="T23" fmla="*/ 258 h 456"/>
                <a:gd name="T24" fmla="*/ 28 w 390"/>
                <a:gd name="T25" fmla="*/ 286 h 456"/>
                <a:gd name="T26" fmla="*/ 40 w 390"/>
                <a:gd name="T27" fmla="*/ 290 h 456"/>
                <a:gd name="T28" fmla="*/ 62 w 390"/>
                <a:gd name="T29" fmla="*/ 294 h 456"/>
                <a:gd name="T30" fmla="*/ 78 w 390"/>
                <a:gd name="T31" fmla="*/ 308 h 456"/>
                <a:gd name="T32" fmla="*/ 78 w 390"/>
                <a:gd name="T33" fmla="*/ 330 h 456"/>
                <a:gd name="T34" fmla="*/ 64 w 390"/>
                <a:gd name="T35" fmla="*/ 350 h 456"/>
                <a:gd name="T36" fmla="*/ 62 w 390"/>
                <a:gd name="T37" fmla="*/ 376 h 456"/>
                <a:gd name="T38" fmla="*/ 86 w 390"/>
                <a:gd name="T39" fmla="*/ 376 h 456"/>
                <a:gd name="T40" fmla="*/ 92 w 390"/>
                <a:gd name="T41" fmla="*/ 412 h 456"/>
                <a:gd name="T42" fmla="*/ 102 w 390"/>
                <a:gd name="T43" fmla="*/ 434 h 456"/>
                <a:gd name="T44" fmla="*/ 108 w 390"/>
                <a:gd name="T45" fmla="*/ 440 h 456"/>
                <a:gd name="T46" fmla="*/ 130 w 390"/>
                <a:gd name="T47" fmla="*/ 450 h 456"/>
                <a:gd name="T48" fmla="*/ 162 w 390"/>
                <a:gd name="T49" fmla="*/ 456 h 456"/>
                <a:gd name="T50" fmla="*/ 192 w 390"/>
                <a:gd name="T51" fmla="*/ 448 h 456"/>
                <a:gd name="T52" fmla="*/ 206 w 390"/>
                <a:gd name="T53" fmla="*/ 416 h 456"/>
                <a:gd name="T54" fmla="*/ 218 w 390"/>
                <a:gd name="T55" fmla="*/ 396 h 456"/>
                <a:gd name="T56" fmla="*/ 230 w 390"/>
                <a:gd name="T57" fmla="*/ 392 h 456"/>
                <a:gd name="T58" fmla="*/ 234 w 390"/>
                <a:gd name="T59" fmla="*/ 374 h 456"/>
                <a:gd name="T60" fmla="*/ 212 w 390"/>
                <a:gd name="T61" fmla="*/ 364 h 456"/>
                <a:gd name="T62" fmla="*/ 182 w 390"/>
                <a:gd name="T63" fmla="*/ 360 h 456"/>
                <a:gd name="T64" fmla="*/ 170 w 390"/>
                <a:gd name="T65" fmla="*/ 340 h 456"/>
                <a:gd name="T66" fmla="*/ 180 w 390"/>
                <a:gd name="T67" fmla="*/ 318 h 456"/>
                <a:gd name="T68" fmla="*/ 188 w 390"/>
                <a:gd name="T69" fmla="*/ 288 h 456"/>
                <a:gd name="T70" fmla="*/ 182 w 390"/>
                <a:gd name="T71" fmla="*/ 256 h 456"/>
                <a:gd name="T72" fmla="*/ 170 w 390"/>
                <a:gd name="T73" fmla="*/ 244 h 456"/>
                <a:gd name="T74" fmla="*/ 184 w 390"/>
                <a:gd name="T75" fmla="*/ 218 h 456"/>
                <a:gd name="T76" fmla="*/ 232 w 390"/>
                <a:gd name="T77" fmla="*/ 176 h 456"/>
                <a:gd name="T78" fmla="*/ 272 w 390"/>
                <a:gd name="T79" fmla="*/ 156 h 456"/>
                <a:gd name="T80" fmla="*/ 284 w 390"/>
                <a:gd name="T81" fmla="*/ 140 h 456"/>
                <a:gd name="T82" fmla="*/ 298 w 390"/>
                <a:gd name="T83" fmla="*/ 148 h 456"/>
                <a:gd name="T84" fmla="*/ 302 w 390"/>
                <a:gd name="T85" fmla="*/ 162 h 456"/>
                <a:gd name="T86" fmla="*/ 326 w 390"/>
                <a:gd name="T87" fmla="*/ 168 h 456"/>
                <a:gd name="T88" fmla="*/ 348 w 390"/>
                <a:gd name="T89" fmla="*/ 152 h 456"/>
                <a:gd name="T90" fmla="*/ 348 w 390"/>
                <a:gd name="T91" fmla="*/ 120 h 456"/>
                <a:gd name="T92" fmla="*/ 364 w 390"/>
                <a:gd name="T93" fmla="*/ 98 h 456"/>
                <a:gd name="T94" fmla="*/ 390 w 390"/>
                <a:gd name="T95" fmla="*/ 70 h 456"/>
                <a:gd name="T96" fmla="*/ 370 w 390"/>
                <a:gd name="T97" fmla="*/ 62 h 456"/>
                <a:gd name="T98" fmla="*/ 334 w 390"/>
                <a:gd name="T99" fmla="*/ 42 h 456"/>
                <a:gd name="T100" fmla="*/ 302 w 390"/>
                <a:gd name="T101" fmla="*/ 40 h 456"/>
                <a:gd name="T102" fmla="*/ 302 w 390"/>
                <a:gd name="T103" fmla="*/ 24 h 456"/>
                <a:gd name="T104" fmla="*/ 284 w 390"/>
                <a:gd name="T105" fmla="*/ 8 h 456"/>
                <a:gd name="T106" fmla="*/ 258 w 390"/>
                <a:gd name="T107" fmla="*/ 6 h 456"/>
                <a:gd name="T108" fmla="*/ 254 w 390"/>
                <a:gd name="T109" fmla="*/ 14 h 456"/>
                <a:gd name="T110" fmla="*/ 224 w 390"/>
                <a:gd name="T111" fmla="*/ 22 h 456"/>
                <a:gd name="T112" fmla="*/ 222 w 390"/>
                <a:gd name="T113" fmla="*/ 12 h 456"/>
                <a:gd name="T114" fmla="*/ 214 w 390"/>
                <a:gd name="T115" fmla="*/ 0 h 456"/>
                <a:gd name="T116" fmla="*/ 198 w 390"/>
                <a:gd name="T117" fmla="*/ 12 h 456"/>
                <a:gd name="T118" fmla="*/ 184 w 390"/>
                <a:gd name="T119" fmla="*/ 38 h 456"/>
                <a:gd name="T120" fmla="*/ 160 w 390"/>
                <a:gd name="T121" fmla="*/ 42 h 456"/>
                <a:gd name="T122" fmla="*/ 138 w 390"/>
                <a:gd name="T123" fmla="*/ 32 h 4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0"/>
                <a:gd name="T187" fmla="*/ 0 h 456"/>
                <a:gd name="T188" fmla="*/ 390 w 390"/>
                <a:gd name="T189" fmla="*/ 456 h 456"/>
              </a:gd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0" h="456">
                  <a:moveTo>
                    <a:pt x="138" y="32"/>
                  </a:moveTo>
                  <a:lnTo>
                    <a:pt x="108" y="52"/>
                  </a:lnTo>
                  <a:lnTo>
                    <a:pt x="80" y="76"/>
                  </a:lnTo>
                  <a:lnTo>
                    <a:pt x="46" y="92"/>
                  </a:lnTo>
                  <a:lnTo>
                    <a:pt x="10" y="126"/>
                  </a:lnTo>
                  <a:lnTo>
                    <a:pt x="12" y="142"/>
                  </a:lnTo>
                  <a:lnTo>
                    <a:pt x="38" y="168"/>
                  </a:lnTo>
                  <a:lnTo>
                    <a:pt x="44" y="186"/>
                  </a:lnTo>
                  <a:lnTo>
                    <a:pt x="16" y="186"/>
                  </a:lnTo>
                  <a:lnTo>
                    <a:pt x="0" y="204"/>
                  </a:lnTo>
                  <a:lnTo>
                    <a:pt x="0" y="224"/>
                  </a:lnTo>
                  <a:lnTo>
                    <a:pt x="28" y="258"/>
                  </a:lnTo>
                  <a:lnTo>
                    <a:pt x="28" y="286"/>
                  </a:lnTo>
                  <a:lnTo>
                    <a:pt x="40" y="290"/>
                  </a:lnTo>
                  <a:lnTo>
                    <a:pt x="62" y="294"/>
                  </a:lnTo>
                  <a:lnTo>
                    <a:pt x="78" y="308"/>
                  </a:lnTo>
                  <a:lnTo>
                    <a:pt x="78" y="330"/>
                  </a:lnTo>
                  <a:lnTo>
                    <a:pt x="64" y="350"/>
                  </a:lnTo>
                  <a:lnTo>
                    <a:pt x="62" y="376"/>
                  </a:lnTo>
                  <a:lnTo>
                    <a:pt x="86" y="376"/>
                  </a:lnTo>
                  <a:lnTo>
                    <a:pt x="92" y="412"/>
                  </a:lnTo>
                  <a:lnTo>
                    <a:pt x="102" y="434"/>
                  </a:lnTo>
                  <a:lnTo>
                    <a:pt x="108" y="440"/>
                  </a:lnTo>
                  <a:lnTo>
                    <a:pt x="130" y="450"/>
                  </a:lnTo>
                  <a:lnTo>
                    <a:pt x="162" y="456"/>
                  </a:lnTo>
                  <a:lnTo>
                    <a:pt x="192" y="448"/>
                  </a:lnTo>
                  <a:lnTo>
                    <a:pt x="206" y="416"/>
                  </a:lnTo>
                  <a:lnTo>
                    <a:pt x="218" y="396"/>
                  </a:lnTo>
                  <a:lnTo>
                    <a:pt x="230" y="392"/>
                  </a:lnTo>
                  <a:lnTo>
                    <a:pt x="234" y="374"/>
                  </a:lnTo>
                  <a:lnTo>
                    <a:pt x="212" y="364"/>
                  </a:lnTo>
                  <a:lnTo>
                    <a:pt x="182" y="360"/>
                  </a:lnTo>
                  <a:lnTo>
                    <a:pt x="170" y="340"/>
                  </a:lnTo>
                  <a:lnTo>
                    <a:pt x="180" y="318"/>
                  </a:lnTo>
                  <a:lnTo>
                    <a:pt x="188" y="288"/>
                  </a:lnTo>
                  <a:lnTo>
                    <a:pt x="182" y="256"/>
                  </a:lnTo>
                  <a:lnTo>
                    <a:pt x="170" y="244"/>
                  </a:lnTo>
                  <a:lnTo>
                    <a:pt x="184" y="218"/>
                  </a:lnTo>
                  <a:lnTo>
                    <a:pt x="232" y="176"/>
                  </a:lnTo>
                  <a:lnTo>
                    <a:pt x="272" y="156"/>
                  </a:lnTo>
                  <a:lnTo>
                    <a:pt x="284" y="140"/>
                  </a:lnTo>
                  <a:lnTo>
                    <a:pt x="298" y="148"/>
                  </a:lnTo>
                  <a:lnTo>
                    <a:pt x="302" y="162"/>
                  </a:lnTo>
                  <a:lnTo>
                    <a:pt x="326" y="168"/>
                  </a:lnTo>
                  <a:lnTo>
                    <a:pt x="348" y="152"/>
                  </a:lnTo>
                  <a:lnTo>
                    <a:pt x="348" y="120"/>
                  </a:lnTo>
                  <a:lnTo>
                    <a:pt x="364" y="98"/>
                  </a:lnTo>
                  <a:lnTo>
                    <a:pt x="390" y="70"/>
                  </a:lnTo>
                  <a:lnTo>
                    <a:pt x="370" y="62"/>
                  </a:lnTo>
                  <a:lnTo>
                    <a:pt x="334" y="42"/>
                  </a:lnTo>
                  <a:lnTo>
                    <a:pt x="302" y="40"/>
                  </a:lnTo>
                  <a:lnTo>
                    <a:pt x="302" y="24"/>
                  </a:lnTo>
                  <a:lnTo>
                    <a:pt x="284" y="8"/>
                  </a:lnTo>
                  <a:lnTo>
                    <a:pt x="258" y="6"/>
                  </a:lnTo>
                  <a:lnTo>
                    <a:pt x="254" y="14"/>
                  </a:lnTo>
                  <a:lnTo>
                    <a:pt x="224" y="22"/>
                  </a:lnTo>
                  <a:lnTo>
                    <a:pt x="222" y="12"/>
                  </a:lnTo>
                  <a:lnTo>
                    <a:pt x="214" y="0"/>
                  </a:lnTo>
                  <a:lnTo>
                    <a:pt x="198" y="12"/>
                  </a:lnTo>
                  <a:lnTo>
                    <a:pt x="184" y="38"/>
                  </a:lnTo>
                  <a:lnTo>
                    <a:pt x="160" y="42"/>
                  </a:lnTo>
                  <a:lnTo>
                    <a:pt x="138" y="32"/>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3" name="Freeform 21"/>
            <p:cNvSpPr/>
            <p:nvPr/>
          </p:nvSpPr>
          <p:spPr bwMode="gray">
            <a:xfrm>
              <a:off x="6452335" y="2945969"/>
              <a:ext cx="1320065" cy="1501891"/>
            </a:xfrm>
            <a:custGeom>
              <a:gdLst>
                <a:gd name="T0" fmla="*/ 432 w 522"/>
                <a:gd name="T1" fmla="*/ 2 h 594"/>
                <a:gd name="T2" fmla="*/ 388 w 522"/>
                <a:gd name="T3" fmla="*/ 42 h 594"/>
                <a:gd name="T4" fmla="*/ 344 w 522"/>
                <a:gd name="T5" fmla="*/ 32 h 594"/>
                <a:gd name="T6" fmla="*/ 302 w 522"/>
                <a:gd name="T7" fmla="*/ 36 h 594"/>
                <a:gd name="T8" fmla="*/ 230 w 522"/>
                <a:gd name="T9" fmla="*/ 40 h 594"/>
                <a:gd name="T10" fmla="*/ 178 w 522"/>
                <a:gd name="T11" fmla="*/ 90 h 594"/>
                <a:gd name="T12" fmla="*/ 156 w 522"/>
                <a:gd name="T13" fmla="*/ 138 h 594"/>
                <a:gd name="T14" fmla="*/ 128 w 522"/>
                <a:gd name="T15" fmla="*/ 118 h 594"/>
                <a:gd name="T16" fmla="*/ 102 w 522"/>
                <a:gd name="T17" fmla="*/ 126 h 594"/>
                <a:gd name="T18" fmla="*/ 14 w 522"/>
                <a:gd name="T19" fmla="*/ 188 h 594"/>
                <a:gd name="T20" fmla="*/ 12 w 522"/>
                <a:gd name="T21" fmla="*/ 226 h 594"/>
                <a:gd name="T22" fmla="*/ 10 w 522"/>
                <a:gd name="T23" fmla="*/ 288 h 594"/>
                <a:gd name="T24" fmla="*/ 12 w 522"/>
                <a:gd name="T25" fmla="*/ 330 h 594"/>
                <a:gd name="T26" fmla="*/ 64 w 522"/>
                <a:gd name="T27" fmla="*/ 344 h 594"/>
                <a:gd name="T28" fmla="*/ 48 w 522"/>
                <a:gd name="T29" fmla="*/ 366 h 594"/>
                <a:gd name="T30" fmla="*/ 22 w 522"/>
                <a:gd name="T31" fmla="*/ 418 h 594"/>
                <a:gd name="T32" fmla="*/ 18 w 522"/>
                <a:gd name="T33" fmla="*/ 442 h 594"/>
                <a:gd name="T34" fmla="*/ 8 w 522"/>
                <a:gd name="T35" fmla="*/ 474 h 594"/>
                <a:gd name="T36" fmla="*/ 46 w 522"/>
                <a:gd name="T37" fmla="*/ 492 h 594"/>
                <a:gd name="T38" fmla="*/ 92 w 522"/>
                <a:gd name="T39" fmla="*/ 506 h 594"/>
                <a:gd name="T40" fmla="*/ 108 w 522"/>
                <a:gd name="T41" fmla="*/ 558 h 594"/>
                <a:gd name="T42" fmla="*/ 162 w 522"/>
                <a:gd name="T43" fmla="*/ 566 h 594"/>
                <a:gd name="T44" fmla="*/ 166 w 522"/>
                <a:gd name="T45" fmla="*/ 534 h 594"/>
                <a:gd name="T46" fmla="*/ 158 w 522"/>
                <a:gd name="T47" fmla="*/ 474 h 594"/>
                <a:gd name="T48" fmla="*/ 204 w 522"/>
                <a:gd name="T49" fmla="*/ 444 h 594"/>
                <a:gd name="T50" fmla="*/ 260 w 522"/>
                <a:gd name="T51" fmla="*/ 424 h 594"/>
                <a:gd name="T52" fmla="*/ 274 w 522"/>
                <a:gd name="T53" fmla="*/ 458 h 594"/>
                <a:gd name="T54" fmla="*/ 254 w 522"/>
                <a:gd name="T55" fmla="*/ 506 h 594"/>
                <a:gd name="T56" fmla="*/ 226 w 522"/>
                <a:gd name="T57" fmla="*/ 542 h 594"/>
                <a:gd name="T58" fmla="*/ 210 w 522"/>
                <a:gd name="T59" fmla="*/ 560 h 594"/>
                <a:gd name="T60" fmla="*/ 270 w 522"/>
                <a:gd name="T61" fmla="*/ 588 h 594"/>
                <a:gd name="T62" fmla="*/ 306 w 522"/>
                <a:gd name="T63" fmla="*/ 582 h 594"/>
                <a:gd name="T64" fmla="*/ 358 w 522"/>
                <a:gd name="T65" fmla="*/ 558 h 594"/>
                <a:gd name="T66" fmla="*/ 408 w 522"/>
                <a:gd name="T67" fmla="*/ 528 h 594"/>
                <a:gd name="T68" fmla="*/ 448 w 522"/>
                <a:gd name="T69" fmla="*/ 558 h 594"/>
                <a:gd name="T70" fmla="*/ 490 w 522"/>
                <a:gd name="T71" fmla="*/ 564 h 594"/>
                <a:gd name="T72" fmla="*/ 504 w 522"/>
                <a:gd name="T73" fmla="*/ 488 h 594"/>
                <a:gd name="T74" fmla="*/ 516 w 522"/>
                <a:gd name="T75" fmla="*/ 446 h 594"/>
                <a:gd name="T76" fmla="*/ 520 w 522"/>
                <a:gd name="T77" fmla="*/ 398 h 594"/>
                <a:gd name="T78" fmla="*/ 484 w 522"/>
                <a:gd name="T79" fmla="*/ 416 h 594"/>
                <a:gd name="T80" fmla="*/ 474 w 522"/>
                <a:gd name="T81" fmla="*/ 392 h 594"/>
                <a:gd name="T82" fmla="*/ 464 w 522"/>
                <a:gd name="T83" fmla="*/ 356 h 594"/>
                <a:gd name="T84" fmla="*/ 478 w 522"/>
                <a:gd name="T85" fmla="*/ 266 h 594"/>
                <a:gd name="T86" fmla="*/ 492 w 522"/>
                <a:gd name="T87" fmla="*/ 168 h 594"/>
                <a:gd name="T88" fmla="*/ 474 w 522"/>
                <a:gd name="T89" fmla="*/ 106 h 594"/>
                <a:gd name="T90" fmla="*/ 474 w 522"/>
                <a:gd name="T91" fmla="*/ 34 h 594"/>
                <a:gd name="T92" fmla="*/ 448 w 522"/>
                <a:gd name="T93" fmla="*/ 0 h 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594"/>
                <a:gd name="T143" fmla="*/ 522 w 522"/>
                <a:gd name="T144" fmla="*/ 594 h 594"/>
              </a:gd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594">
                  <a:moveTo>
                    <a:pt x="448" y="0"/>
                  </a:moveTo>
                  <a:lnTo>
                    <a:pt x="432" y="2"/>
                  </a:lnTo>
                  <a:lnTo>
                    <a:pt x="408" y="28"/>
                  </a:lnTo>
                  <a:lnTo>
                    <a:pt x="388" y="42"/>
                  </a:lnTo>
                  <a:lnTo>
                    <a:pt x="366" y="34"/>
                  </a:lnTo>
                  <a:lnTo>
                    <a:pt x="344" y="32"/>
                  </a:lnTo>
                  <a:lnTo>
                    <a:pt x="314" y="44"/>
                  </a:lnTo>
                  <a:lnTo>
                    <a:pt x="302" y="36"/>
                  </a:lnTo>
                  <a:lnTo>
                    <a:pt x="274" y="36"/>
                  </a:lnTo>
                  <a:lnTo>
                    <a:pt x="230" y="40"/>
                  </a:lnTo>
                  <a:lnTo>
                    <a:pt x="220" y="40"/>
                  </a:lnTo>
                  <a:lnTo>
                    <a:pt x="178" y="90"/>
                  </a:lnTo>
                  <a:lnTo>
                    <a:pt x="178" y="122"/>
                  </a:lnTo>
                  <a:lnTo>
                    <a:pt x="156" y="138"/>
                  </a:lnTo>
                  <a:lnTo>
                    <a:pt x="132" y="132"/>
                  </a:lnTo>
                  <a:lnTo>
                    <a:pt x="128" y="118"/>
                  </a:lnTo>
                  <a:lnTo>
                    <a:pt x="114" y="110"/>
                  </a:lnTo>
                  <a:lnTo>
                    <a:pt x="102" y="126"/>
                  </a:lnTo>
                  <a:lnTo>
                    <a:pt x="64" y="146"/>
                  </a:lnTo>
                  <a:lnTo>
                    <a:pt x="14" y="188"/>
                  </a:lnTo>
                  <a:lnTo>
                    <a:pt x="0" y="214"/>
                  </a:lnTo>
                  <a:lnTo>
                    <a:pt x="12" y="226"/>
                  </a:lnTo>
                  <a:lnTo>
                    <a:pt x="18" y="258"/>
                  </a:lnTo>
                  <a:lnTo>
                    <a:pt x="10" y="288"/>
                  </a:lnTo>
                  <a:lnTo>
                    <a:pt x="0" y="310"/>
                  </a:lnTo>
                  <a:lnTo>
                    <a:pt x="12" y="330"/>
                  </a:lnTo>
                  <a:lnTo>
                    <a:pt x="42" y="334"/>
                  </a:lnTo>
                  <a:lnTo>
                    <a:pt x="64" y="344"/>
                  </a:lnTo>
                  <a:lnTo>
                    <a:pt x="60" y="362"/>
                  </a:lnTo>
                  <a:lnTo>
                    <a:pt x="48" y="366"/>
                  </a:lnTo>
                  <a:lnTo>
                    <a:pt x="36" y="386"/>
                  </a:lnTo>
                  <a:lnTo>
                    <a:pt x="22" y="418"/>
                  </a:lnTo>
                  <a:lnTo>
                    <a:pt x="8" y="422"/>
                  </a:lnTo>
                  <a:lnTo>
                    <a:pt x="18" y="442"/>
                  </a:lnTo>
                  <a:lnTo>
                    <a:pt x="16" y="460"/>
                  </a:lnTo>
                  <a:lnTo>
                    <a:pt x="8" y="474"/>
                  </a:lnTo>
                  <a:lnTo>
                    <a:pt x="36" y="482"/>
                  </a:lnTo>
                  <a:lnTo>
                    <a:pt x="46" y="492"/>
                  </a:lnTo>
                  <a:lnTo>
                    <a:pt x="76" y="492"/>
                  </a:lnTo>
                  <a:lnTo>
                    <a:pt x="92" y="506"/>
                  </a:lnTo>
                  <a:lnTo>
                    <a:pt x="108" y="530"/>
                  </a:lnTo>
                  <a:lnTo>
                    <a:pt x="108" y="558"/>
                  </a:lnTo>
                  <a:lnTo>
                    <a:pt x="126" y="568"/>
                  </a:lnTo>
                  <a:lnTo>
                    <a:pt x="162" y="566"/>
                  </a:lnTo>
                  <a:lnTo>
                    <a:pt x="156" y="548"/>
                  </a:lnTo>
                  <a:lnTo>
                    <a:pt x="166" y="534"/>
                  </a:lnTo>
                  <a:lnTo>
                    <a:pt x="168" y="486"/>
                  </a:lnTo>
                  <a:lnTo>
                    <a:pt x="158" y="474"/>
                  </a:lnTo>
                  <a:lnTo>
                    <a:pt x="178" y="448"/>
                  </a:lnTo>
                  <a:lnTo>
                    <a:pt x="204" y="444"/>
                  </a:lnTo>
                  <a:lnTo>
                    <a:pt x="220" y="424"/>
                  </a:lnTo>
                  <a:lnTo>
                    <a:pt x="260" y="424"/>
                  </a:lnTo>
                  <a:lnTo>
                    <a:pt x="274" y="438"/>
                  </a:lnTo>
                  <a:lnTo>
                    <a:pt x="274" y="458"/>
                  </a:lnTo>
                  <a:lnTo>
                    <a:pt x="280" y="474"/>
                  </a:lnTo>
                  <a:lnTo>
                    <a:pt x="254" y="506"/>
                  </a:lnTo>
                  <a:lnTo>
                    <a:pt x="248" y="528"/>
                  </a:lnTo>
                  <a:lnTo>
                    <a:pt x="226" y="542"/>
                  </a:lnTo>
                  <a:lnTo>
                    <a:pt x="214" y="542"/>
                  </a:lnTo>
                  <a:lnTo>
                    <a:pt x="210" y="560"/>
                  </a:lnTo>
                  <a:lnTo>
                    <a:pt x="232" y="582"/>
                  </a:lnTo>
                  <a:lnTo>
                    <a:pt x="270" y="588"/>
                  </a:lnTo>
                  <a:lnTo>
                    <a:pt x="292" y="594"/>
                  </a:lnTo>
                  <a:lnTo>
                    <a:pt x="306" y="582"/>
                  </a:lnTo>
                  <a:lnTo>
                    <a:pt x="330" y="556"/>
                  </a:lnTo>
                  <a:lnTo>
                    <a:pt x="358" y="558"/>
                  </a:lnTo>
                  <a:lnTo>
                    <a:pt x="378" y="540"/>
                  </a:lnTo>
                  <a:lnTo>
                    <a:pt x="408" y="528"/>
                  </a:lnTo>
                  <a:lnTo>
                    <a:pt x="428" y="542"/>
                  </a:lnTo>
                  <a:lnTo>
                    <a:pt x="448" y="558"/>
                  </a:lnTo>
                  <a:lnTo>
                    <a:pt x="470" y="542"/>
                  </a:lnTo>
                  <a:lnTo>
                    <a:pt x="490" y="564"/>
                  </a:lnTo>
                  <a:lnTo>
                    <a:pt x="498" y="544"/>
                  </a:lnTo>
                  <a:lnTo>
                    <a:pt x="504" y="488"/>
                  </a:lnTo>
                  <a:lnTo>
                    <a:pt x="514" y="480"/>
                  </a:lnTo>
                  <a:lnTo>
                    <a:pt x="516" y="446"/>
                  </a:lnTo>
                  <a:lnTo>
                    <a:pt x="522" y="434"/>
                  </a:lnTo>
                  <a:lnTo>
                    <a:pt x="520" y="398"/>
                  </a:lnTo>
                  <a:lnTo>
                    <a:pt x="510" y="390"/>
                  </a:lnTo>
                  <a:lnTo>
                    <a:pt x="484" y="416"/>
                  </a:lnTo>
                  <a:lnTo>
                    <a:pt x="466" y="416"/>
                  </a:lnTo>
                  <a:lnTo>
                    <a:pt x="474" y="392"/>
                  </a:lnTo>
                  <a:lnTo>
                    <a:pt x="474" y="372"/>
                  </a:lnTo>
                  <a:lnTo>
                    <a:pt x="464" y="356"/>
                  </a:lnTo>
                  <a:lnTo>
                    <a:pt x="464" y="290"/>
                  </a:lnTo>
                  <a:lnTo>
                    <a:pt x="478" y="266"/>
                  </a:lnTo>
                  <a:lnTo>
                    <a:pt x="474" y="184"/>
                  </a:lnTo>
                  <a:lnTo>
                    <a:pt x="492" y="168"/>
                  </a:lnTo>
                  <a:lnTo>
                    <a:pt x="486" y="124"/>
                  </a:lnTo>
                  <a:lnTo>
                    <a:pt x="474" y="106"/>
                  </a:lnTo>
                  <a:lnTo>
                    <a:pt x="466" y="60"/>
                  </a:lnTo>
                  <a:lnTo>
                    <a:pt x="474" y="34"/>
                  </a:lnTo>
                  <a:lnTo>
                    <a:pt x="456" y="12"/>
                  </a:lnTo>
                  <a:lnTo>
                    <a:pt x="448" y="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4" name="Freeform 22"/>
            <p:cNvSpPr/>
            <p:nvPr/>
          </p:nvSpPr>
          <p:spPr bwMode="gray">
            <a:xfrm>
              <a:off x="6452335" y="2945969"/>
              <a:ext cx="1320065" cy="1501891"/>
            </a:xfrm>
            <a:custGeom>
              <a:gdLst>
                <a:gd name="T0" fmla="*/ 432 w 522"/>
                <a:gd name="T1" fmla="*/ 2 h 594"/>
                <a:gd name="T2" fmla="*/ 388 w 522"/>
                <a:gd name="T3" fmla="*/ 42 h 594"/>
                <a:gd name="T4" fmla="*/ 344 w 522"/>
                <a:gd name="T5" fmla="*/ 32 h 594"/>
                <a:gd name="T6" fmla="*/ 302 w 522"/>
                <a:gd name="T7" fmla="*/ 36 h 594"/>
                <a:gd name="T8" fmla="*/ 230 w 522"/>
                <a:gd name="T9" fmla="*/ 40 h 594"/>
                <a:gd name="T10" fmla="*/ 178 w 522"/>
                <a:gd name="T11" fmla="*/ 90 h 594"/>
                <a:gd name="T12" fmla="*/ 156 w 522"/>
                <a:gd name="T13" fmla="*/ 138 h 594"/>
                <a:gd name="T14" fmla="*/ 128 w 522"/>
                <a:gd name="T15" fmla="*/ 118 h 594"/>
                <a:gd name="T16" fmla="*/ 102 w 522"/>
                <a:gd name="T17" fmla="*/ 126 h 594"/>
                <a:gd name="T18" fmla="*/ 14 w 522"/>
                <a:gd name="T19" fmla="*/ 188 h 594"/>
                <a:gd name="T20" fmla="*/ 12 w 522"/>
                <a:gd name="T21" fmla="*/ 226 h 594"/>
                <a:gd name="T22" fmla="*/ 10 w 522"/>
                <a:gd name="T23" fmla="*/ 288 h 594"/>
                <a:gd name="T24" fmla="*/ 12 w 522"/>
                <a:gd name="T25" fmla="*/ 330 h 594"/>
                <a:gd name="T26" fmla="*/ 64 w 522"/>
                <a:gd name="T27" fmla="*/ 344 h 594"/>
                <a:gd name="T28" fmla="*/ 48 w 522"/>
                <a:gd name="T29" fmla="*/ 366 h 594"/>
                <a:gd name="T30" fmla="*/ 22 w 522"/>
                <a:gd name="T31" fmla="*/ 418 h 594"/>
                <a:gd name="T32" fmla="*/ 18 w 522"/>
                <a:gd name="T33" fmla="*/ 442 h 594"/>
                <a:gd name="T34" fmla="*/ 8 w 522"/>
                <a:gd name="T35" fmla="*/ 474 h 594"/>
                <a:gd name="T36" fmla="*/ 46 w 522"/>
                <a:gd name="T37" fmla="*/ 492 h 594"/>
                <a:gd name="T38" fmla="*/ 92 w 522"/>
                <a:gd name="T39" fmla="*/ 506 h 594"/>
                <a:gd name="T40" fmla="*/ 108 w 522"/>
                <a:gd name="T41" fmla="*/ 558 h 594"/>
                <a:gd name="T42" fmla="*/ 162 w 522"/>
                <a:gd name="T43" fmla="*/ 566 h 594"/>
                <a:gd name="T44" fmla="*/ 166 w 522"/>
                <a:gd name="T45" fmla="*/ 534 h 594"/>
                <a:gd name="T46" fmla="*/ 158 w 522"/>
                <a:gd name="T47" fmla="*/ 474 h 594"/>
                <a:gd name="T48" fmla="*/ 204 w 522"/>
                <a:gd name="T49" fmla="*/ 444 h 594"/>
                <a:gd name="T50" fmla="*/ 260 w 522"/>
                <a:gd name="T51" fmla="*/ 424 h 594"/>
                <a:gd name="T52" fmla="*/ 274 w 522"/>
                <a:gd name="T53" fmla="*/ 458 h 594"/>
                <a:gd name="T54" fmla="*/ 254 w 522"/>
                <a:gd name="T55" fmla="*/ 506 h 594"/>
                <a:gd name="T56" fmla="*/ 226 w 522"/>
                <a:gd name="T57" fmla="*/ 542 h 594"/>
                <a:gd name="T58" fmla="*/ 210 w 522"/>
                <a:gd name="T59" fmla="*/ 560 h 594"/>
                <a:gd name="T60" fmla="*/ 270 w 522"/>
                <a:gd name="T61" fmla="*/ 588 h 594"/>
                <a:gd name="T62" fmla="*/ 306 w 522"/>
                <a:gd name="T63" fmla="*/ 582 h 594"/>
                <a:gd name="T64" fmla="*/ 358 w 522"/>
                <a:gd name="T65" fmla="*/ 558 h 594"/>
                <a:gd name="T66" fmla="*/ 408 w 522"/>
                <a:gd name="T67" fmla="*/ 528 h 594"/>
                <a:gd name="T68" fmla="*/ 448 w 522"/>
                <a:gd name="T69" fmla="*/ 558 h 594"/>
                <a:gd name="T70" fmla="*/ 490 w 522"/>
                <a:gd name="T71" fmla="*/ 564 h 594"/>
                <a:gd name="T72" fmla="*/ 504 w 522"/>
                <a:gd name="T73" fmla="*/ 488 h 594"/>
                <a:gd name="T74" fmla="*/ 516 w 522"/>
                <a:gd name="T75" fmla="*/ 446 h 594"/>
                <a:gd name="T76" fmla="*/ 520 w 522"/>
                <a:gd name="T77" fmla="*/ 398 h 594"/>
                <a:gd name="T78" fmla="*/ 484 w 522"/>
                <a:gd name="T79" fmla="*/ 416 h 594"/>
                <a:gd name="T80" fmla="*/ 474 w 522"/>
                <a:gd name="T81" fmla="*/ 392 h 594"/>
                <a:gd name="T82" fmla="*/ 464 w 522"/>
                <a:gd name="T83" fmla="*/ 356 h 594"/>
                <a:gd name="T84" fmla="*/ 478 w 522"/>
                <a:gd name="T85" fmla="*/ 266 h 594"/>
                <a:gd name="T86" fmla="*/ 492 w 522"/>
                <a:gd name="T87" fmla="*/ 168 h 594"/>
                <a:gd name="T88" fmla="*/ 474 w 522"/>
                <a:gd name="T89" fmla="*/ 106 h 594"/>
                <a:gd name="T90" fmla="*/ 474 w 522"/>
                <a:gd name="T91" fmla="*/ 34 h 594"/>
                <a:gd name="T92" fmla="*/ 448 w 522"/>
                <a:gd name="T93" fmla="*/ 0 h 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594"/>
                <a:gd name="T143" fmla="*/ 522 w 522"/>
                <a:gd name="T144" fmla="*/ 594 h 594"/>
              </a:gd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594">
                  <a:moveTo>
                    <a:pt x="448" y="0"/>
                  </a:moveTo>
                  <a:lnTo>
                    <a:pt x="432" y="2"/>
                  </a:lnTo>
                  <a:lnTo>
                    <a:pt x="408" y="28"/>
                  </a:lnTo>
                  <a:lnTo>
                    <a:pt x="388" y="42"/>
                  </a:lnTo>
                  <a:lnTo>
                    <a:pt x="366" y="34"/>
                  </a:lnTo>
                  <a:lnTo>
                    <a:pt x="344" y="32"/>
                  </a:lnTo>
                  <a:lnTo>
                    <a:pt x="314" y="44"/>
                  </a:lnTo>
                  <a:lnTo>
                    <a:pt x="302" y="36"/>
                  </a:lnTo>
                  <a:lnTo>
                    <a:pt x="274" y="36"/>
                  </a:lnTo>
                  <a:lnTo>
                    <a:pt x="230" y="40"/>
                  </a:lnTo>
                  <a:lnTo>
                    <a:pt x="220" y="40"/>
                  </a:lnTo>
                  <a:lnTo>
                    <a:pt x="178" y="90"/>
                  </a:lnTo>
                  <a:lnTo>
                    <a:pt x="178" y="122"/>
                  </a:lnTo>
                  <a:lnTo>
                    <a:pt x="156" y="138"/>
                  </a:lnTo>
                  <a:lnTo>
                    <a:pt x="132" y="132"/>
                  </a:lnTo>
                  <a:lnTo>
                    <a:pt x="128" y="118"/>
                  </a:lnTo>
                  <a:lnTo>
                    <a:pt x="114" y="110"/>
                  </a:lnTo>
                  <a:lnTo>
                    <a:pt x="102" y="126"/>
                  </a:lnTo>
                  <a:lnTo>
                    <a:pt x="64" y="146"/>
                  </a:lnTo>
                  <a:lnTo>
                    <a:pt x="14" y="188"/>
                  </a:lnTo>
                  <a:lnTo>
                    <a:pt x="0" y="214"/>
                  </a:lnTo>
                  <a:lnTo>
                    <a:pt x="12" y="226"/>
                  </a:lnTo>
                  <a:lnTo>
                    <a:pt x="18" y="258"/>
                  </a:lnTo>
                  <a:lnTo>
                    <a:pt x="10" y="288"/>
                  </a:lnTo>
                  <a:lnTo>
                    <a:pt x="0" y="310"/>
                  </a:lnTo>
                  <a:lnTo>
                    <a:pt x="12" y="330"/>
                  </a:lnTo>
                  <a:lnTo>
                    <a:pt x="42" y="334"/>
                  </a:lnTo>
                  <a:lnTo>
                    <a:pt x="64" y="344"/>
                  </a:lnTo>
                  <a:lnTo>
                    <a:pt x="60" y="362"/>
                  </a:lnTo>
                  <a:lnTo>
                    <a:pt x="48" y="366"/>
                  </a:lnTo>
                  <a:lnTo>
                    <a:pt x="36" y="386"/>
                  </a:lnTo>
                  <a:lnTo>
                    <a:pt x="22" y="418"/>
                  </a:lnTo>
                  <a:lnTo>
                    <a:pt x="8" y="422"/>
                  </a:lnTo>
                  <a:lnTo>
                    <a:pt x="18" y="442"/>
                  </a:lnTo>
                  <a:lnTo>
                    <a:pt x="16" y="460"/>
                  </a:lnTo>
                  <a:lnTo>
                    <a:pt x="8" y="474"/>
                  </a:lnTo>
                  <a:lnTo>
                    <a:pt x="36" y="482"/>
                  </a:lnTo>
                  <a:lnTo>
                    <a:pt x="46" y="492"/>
                  </a:lnTo>
                  <a:lnTo>
                    <a:pt x="76" y="492"/>
                  </a:lnTo>
                  <a:lnTo>
                    <a:pt x="92" y="506"/>
                  </a:lnTo>
                  <a:lnTo>
                    <a:pt x="108" y="530"/>
                  </a:lnTo>
                  <a:lnTo>
                    <a:pt x="108" y="558"/>
                  </a:lnTo>
                  <a:lnTo>
                    <a:pt x="126" y="568"/>
                  </a:lnTo>
                  <a:lnTo>
                    <a:pt x="162" y="566"/>
                  </a:lnTo>
                  <a:lnTo>
                    <a:pt x="156" y="548"/>
                  </a:lnTo>
                  <a:lnTo>
                    <a:pt x="166" y="534"/>
                  </a:lnTo>
                  <a:lnTo>
                    <a:pt x="168" y="486"/>
                  </a:lnTo>
                  <a:lnTo>
                    <a:pt x="158" y="474"/>
                  </a:lnTo>
                  <a:lnTo>
                    <a:pt x="178" y="448"/>
                  </a:lnTo>
                  <a:lnTo>
                    <a:pt x="204" y="444"/>
                  </a:lnTo>
                  <a:lnTo>
                    <a:pt x="220" y="424"/>
                  </a:lnTo>
                  <a:lnTo>
                    <a:pt x="260" y="424"/>
                  </a:lnTo>
                  <a:lnTo>
                    <a:pt x="274" y="438"/>
                  </a:lnTo>
                  <a:lnTo>
                    <a:pt x="274" y="458"/>
                  </a:lnTo>
                  <a:lnTo>
                    <a:pt x="280" y="474"/>
                  </a:lnTo>
                  <a:lnTo>
                    <a:pt x="254" y="506"/>
                  </a:lnTo>
                  <a:lnTo>
                    <a:pt x="248" y="528"/>
                  </a:lnTo>
                  <a:lnTo>
                    <a:pt x="226" y="542"/>
                  </a:lnTo>
                  <a:lnTo>
                    <a:pt x="214" y="542"/>
                  </a:lnTo>
                  <a:lnTo>
                    <a:pt x="210" y="560"/>
                  </a:lnTo>
                  <a:lnTo>
                    <a:pt x="232" y="582"/>
                  </a:lnTo>
                  <a:lnTo>
                    <a:pt x="270" y="588"/>
                  </a:lnTo>
                  <a:lnTo>
                    <a:pt x="292" y="594"/>
                  </a:lnTo>
                  <a:lnTo>
                    <a:pt x="306" y="582"/>
                  </a:lnTo>
                  <a:lnTo>
                    <a:pt x="330" y="556"/>
                  </a:lnTo>
                  <a:lnTo>
                    <a:pt x="358" y="558"/>
                  </a:lnTo>
                  <a:lnTo>
                    <a:pt x="378" y="540"/>
                  </a:lnTo>
                  <a:lnTo>
                    <a:pt x="408" y="528"/>
                  </a:lnTo>
                  <a:lnTo>
                    <a:pt x="428" y="542"/>
                  </a:lnTo>
                  <a:lnTo>
                    <a:pt x="448" y="558"/>
                  </a:lnTo>
                  <a:lnTo>
                    <a:pt x="470" y="542"/>
                  </a:lnTo>
                  <a:lnTo>
                    <a:pt x="490" y="564"/>
                  </a:lnTo>
                  <a:lnTo>
                    <a:pt x="498" y="544"/>
                  </a:lnTo>
                  <a:lnTo>
                    <a:pt x="504" y="488"/>
                  </a:lnTo>
                  <a:lnTo>
                    <a:pt x="514" y="480"/>
                  </a:lnTo>
                  <a:lnTo>
                    <a:pt x="516" y="446"/>
                  </a:lnTo>
                  <a:lnTo>
                    <a:pt x="522" y="434"/>
                  </a:lnTo>
                  <a:lnTo>
                    <a:pt x="520" y="398"/>
                  </a:lnTo>
                  <a:lnTo>
                    <a:pt x="510" y="390"/>
                  </a:lnTo>
                  <a:lnTo>
                    <a:pt x="484" y="416"/>
                  </a:lnTo>
                  <a:lnTo>
                    <a:pt x="466" y="416"/>
                  </a:lnTo>
                  <a:lnTo>
                    <a:pt x="474" y="392"/>
                  </a:lnTo>
                  <a:lnTo>
                    <a:pt x="474" y="372"/>
                  </a:lnTo>
                  <a:lnTo>
                    <a:pt x="464" y="356"/>
                  </a:lnTo>
                  <a:lnTo>
                    <a:pt x="464" y="290"/>
                  </a:lnTo>
                  <a:lnTo>
                    <a:pt x="478" y="266"/>
                  </a:lnTo>
                  <a:lnTo>
                    <a:pt x="474" y="184"/>
                  </a:lnTo>
                  <a:lnTo>
                    <a:pt x="492" y="168"/>
                  </a:lnTo>
                  <a:lnTo>
                    <a:pt x="486" y="124"/>
                  </a:lnTo>
                  <a:lnTo>
                    <a:pt x="474" y="106"/>
                  </a:lnTo>
                  <a:lnTo>
                    <a:pt x="466" y="60"/>
                  </a:lnTo>
                  <a:lnTo>
                    <a:pt x="474" y="34"/>
                  </a:lnTo>
                  <a:lnTo>
                    <a:pt x="456" y="12"/>
                  </a:lnTo>
                  <a:lnTo>
                    <a:pt x="448" y="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5" name="Freeform 23"/>
            <p:cNvSpPr/>
            <p:nvPr/>
          </p:nvSpPr>
          <p:spPr bwMode="gray">
            <a:xfrm>
              <a:off x="5364926" y="3881491"/>
              <a:ext cx="1132929" cy="814156"/>
            </a:xfrm>
            <a:custGeom>
              <a:gdLst>
                <a:gd name="T0" fmla="*/ 66 w 448"/>
                <a:gd name="T1" fmla="*/ 60 h 322"/>
                <a:gd name="T2" fmla="*/ 30 w 448"/>
                <a:gd name="T3" fmla="*/ 64 h 322"/>
                <a:gd name="T4" fmla="*/ 32 w 448"/>
                <a:gd name="T5" fmla="*/ 80 h 322"/>
                <a:gd name="T6" fmla="*/ 54 w 448"/>
                <a:gd name="T7" fmla="*/ 92 h 322"/>
                <a:gd name="T8" fmla="*/ 60 w 448"/>
                <a:gd name="T9" fmla="*/ 130 h 322"/>
                <a:gd name="T10" fmla="*/ 52 w 448"/>
                <a:gd name="T11" fmla="*/ 162 h 322"/>
                <a:gd name="T12" fmla="*/ 26 w 448"/>
                <a:gd name="T13" fmla="*/ 178 h 322"/>
                <a:gd name="T14" fmla="*/ 12 w 448"/>
                <a:gd name="T15" fmla="*/ 190 h 322"/>
                <a:gd name="T16" fmla="*/ 14 w 448"/>
                <a:gd name="T17" fmla="*/ 226 h 322"/>
                <a:gd name="T18" fmla="*/ 0 w 448"/>
                <a:gd name="T19" fmla="*/ 242 h 322"/>
                <a:gd name="T20" fmla="*/ 0 w 448"/>
                <a:gd name="T21" fmla="*/ 270 h 322"/>
                <a:gd name="T22" fmla="*/ 24 w 448"/>
                <a:gd name="T23" fmla="*/ 292 h 322"/>
                <a:gd name="T24" fmla="*/ 32 w 448"/>
                <a:gd name="T25" fmla="*/ 314 h 322"/>
                <a:gd name="T26" fmla="*/ 54 w 448"/>
                <a:gd name="T27" fmla="*/ 310 h 322"/>
                <a:gd name="T28" fmla="*/ 88 w 448"/>
                <a:gd name="T29" fmla="*/ 292 h 322"/>
                <a:gd name="T30" fmla="*/ 114 w 448"/>
                <a:gd name="T31" fmla="*/ 260 h 322"/>
                <a:gd name="T32" fmla="*/ 130 w 448"/>
                <a:gd name="T33" fmla="*/ 256 h 322"/>
                <a:gd name="T34" fmla="*/ 152 w 448"/>
                <a:gd name="T35" fmla="*/ 276 h 322"/>
                <a:gd name="T36" fmla="*/ 176 w 448"/>
                <a:gd name="T37" fmla="*/ 286 h 322"/>
                <a:gd name="T38" fmla="*/ 190 w 448"/>
                <a:gd name="T39" fmla="*/ 302 h 322"/>
                <a:gd name="T40" fmla="*/ 194 w 448"/>
                <a:gd name="T41" fmla="*/ 322 h 322"/>
                <a:gd name="T42" fmla="*/ 228 w 448"/>
                <a:gd name="T43" fmla="*/ 320 h 322"/>
                <a:gd name="T44" fmla="*/ 254 w 448"/>
                <a:gd name="T45" fmla="*/ 310 h 322"/>
                <a:gd name="T46" fmla="*/ 276 w 448"/>
                <a:gd name="T47" fmla="*/ 320 h 322"/>
                <a:gd name="T48" fmla="*/ 300 w 448"/>
                <a:gd name="T49" fmla="*/ 318 h 322"/>
                <a:gd name="T50" fmla="*/ 314 w 448"/>
                <a:gd name="T51" fmla="*/ 302 h 322"/>
                <a:gd name="T52" fmla="*/ 338 w 448"/>
                <a:gd name="T53" fmla="*/ 304 h 322"/>
                <a:gd name="T54" fmla="*/ 352 w 448"/>
                <a:gd name="T55" fmla="*/ 316 h 322"/>
                <a:gd name="T56" fmla="*/ 374 w 448"/>
                <a:gd name="T57" fmla="*/ 288 h 322"/>
                <a:gd name="T58" fmla="*/ 376 w 448"/>
                <a:gd name="T59" fmla="*/ 252 h 322"/>
                <a:gd name="T60" fmla="*/ 358 w 448"/>
                <a:gd name="T61" fmla="*/ 232 h 322"/>
                <a:gd name="T62" fmla="*/ 360 w 448"/>
                <a:gd name="T63" fmla="*/ 200 h 322"/>
                <a:gd name="T64" fmla="*/ 370 w 448"/>
                <a:gd name="T65" fmla="*/ 186 h 322"/>
                <a:gd name="T66" fmla="*/ 378 w 448"/>
                <a:gd name="T67" fmla="*/ 142 h 322"/>
                <a:gd name="T68" fmla="*/ 406 w 448"/>
                <a:gd name="T69" fmla="*/ 128 h 322"/>
                <a:gd name="T70" fmla="*/ 426 w 448"/>
                <a:gd name="T71" fmla="*/ 108 h 322"/>
                <a:gd name="T72" fmla="*/ 438 w 448"/>
                <a:gd name="T73" fmla="*/ 104 h 322"/>
                <a:gd name="T74" fmla="*/ 446 w 448"/>
                <a:gd name="T75" fmla="*/ 90 h 322"/>
                <a:gd name="T76" fmla="*/ 448 w 448"/>
                <a:gd name="T77" fmla="*/ 72 h 322"/>
                <a:gd name="T78" fmla="*/ 438 w 448"/>
                <a:gd name="T79" fmla="*/ 52 h 322"/>
                <a:gd name="T80" fmla="*/ 422 w 448"/>
                <a:gd name="T81" fmla="*/ 56 h 322"/>
                <a:gd name="T82" fmla="*/ 394 w 448"/>
                <a:gd name="T83" fmla="*/ 52 h 322"/>
                <a:gd name="T84" fmla="*/ 376 w 448"/>
                <a:gd name="T85" fmla="*/ 44 h 322"/>
                <a:gd name="T86" fmla="*/ 368 w 448"/>
                <a:gd name="T87" fmla="*/ 40 h 322"/>
                <a:gd name="T88" fmla="*/ 366 w 448"/>
                <a:gd name="T89" fmla="*/ 54 h 322"/>
                <a:gd name="T90" fmla="*/ 340 w 448"/>
                <a:gd name="T91" fmla="*/ 68 h 322"/>
                <a:gd name="T92" fmla="*/ 314 w 448"/>
                <a:gd name="T93" fmla="*/ 68 h 322"/>
                <a:gd name="T94" fmla="*/ 294 w 448"/>
                <a:gd name="T95" fmla="*/ 46 h 322"/>
                <a:gd name="T96" fmla="*/ 276 w 448"/>
                <a:gd name="T97" fmla="*/ 20 h 322"/>
                <a:gd name="T98" fmla="*/ 242 w 448"/>
                <a:gd name="T99" fmla="*/ 22 h 322"/>
                <a:gd name="T100" fmla="*/ 224 w 448"/>
                <a:gd name="T101" fmla="*/ 36 h 322"/>
                <a:gd name="T102" fmla="*/ 208 w 448"/>
                <a:gd name="T103" fmla="*/ 46 h 322"/>
                <a:gd name="T104" fmla="*/ 190 w 448"/>
                <a:gd name="T105" fmla="*/ 34 h 322"/>
                <a:gd name="T106" fmla="*/ 192 w 448"/>
                <a:gd name="T107" fmla="*/ 10 h 322"/>
                <a:gd name="T108" fmla="*/ 176 w 448"/>
                <a:gd name="T109" fmla="*/ 0 h 322"/>
                <a:gd name="T110" fmla="*/ 148 w 448"/>
                <a:gd name="T111" fmla="*/ 2 h 322"/>
                <a:gd name="T112" fmla="*/ 140 w 448"/>
                <a:gd name="T113" fmla="*/ 14 h 322"/>
                <a:gd name="T114" fmla="*/ 140 w 448"/>
                <a:gd name="T115" fmla="*/ 32 h 322"/>
                <a:gd name="T116" fmla="*/ 114 w 448"/>
                <a:gd name="T117" fmla="*/ 52 h 322"/>
                <a:gd name="T118" fmla="*/ 90 w 448"/>
                <a:gd name="T119" fmla="*/ 64 h 322"/>
                <a:gd name="T120" fmla="*/ 66 w 448"/>
                <a:gd name="T121" fmla="*/ 60 h 3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8"/>
                <a:gd name="T184" fmla="*/ 0 h 322"/>
                <a:gd name="T185" fmla="*/ 448 w 448"/>
                <a:gd name="T186" fmla="*/ 322 h 322"/>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8" h="322">
                  <a:moveTo>
                    <a:pt x="66" y="60"/>
                  </a:moveTo>
                  <a:lnTo>
                    <a:pt x="30" y="64"/>
                  </a:lnTo>
                  <a:lnTo>
                    <a:pt x="32" y="80"/>
                  </a:lnTo>
                  <a:lnTo>
                    <a:pt x="54" y="92"/>
                  </a:lnTo>
                  <a:lnTo>
                    <a:pt x="60" y="130"/>
                  </a:lnTo>
                  <a:lnTo>
                    <a:pt x="52" y="162"/>
                  </a:lnTo>
                  <a:lnTo>
                    <a:pt x="26" y="178"/>
                  </a:lnTo>
                  <a:lnTo>
                    <a:pt x="12" y="190"/>
                  </a:lnTo>
                  <a:lnTo>
                    <a:pt x="14" y="226"/>
                  </a:lnTo>
                  <a:lnTo>
                    <a:pt x="0" y="242"/>
                  </a:lnTo>
                  <a:lnTo>
                    <a:pt x="0" y="270"/>
                  </a:lnTo>
                  <a:lnTo>
                    <a:pt x="24" y="292"/>
                  </a:lnTo>
                  <a:lnTo>
                    <a:pt x="32" y="314"/>
                  </a:lnTo>
                  <a:lnTo>
                    <a:pt x="54" y="310"/>
                  </a:lnTo>
                  <a:lnTo>
                    <a:pt x="88" y="292"/>
                  </a:lnTo>
                  <a:lnTo>
                    <a:pt x="114" y="260"/>
                  </a:lnTo>
                  <a:lnTo>
                    <a:pt x="130" y="256"/>
                  </a:lnTo>
                  <a:lnTo>
                    <a:pt x="152" y="276"/>
                  </a:lnTo>
                  <a:lnTo>
                    <a:pt x="176" y="286"/>
                  </a:lnTo>
                  <a:lnTo>
                    <a:pt x="190" y="302"/>
                  </a:lnTo>
                  <a:lnTo>
                    <a:pt x="194" y="322"/>
                  </a:lnTo>
                  <a:lnTo>
                    <a:pt x="228" y="320"/>
                  </a:lnTo>
                  <a:lnTo>
                    <a:pt x="254" y="310"/>
                  </a:lnTo>
                  <a:lnTo>
                    <a:pt x="276" y="320"/>
                  </a:lnTo>
                  <a:lnTo>
                    <a:pt x="300" y="318"/>
                  </a:lnTo>
                  <a:lnTo>
                    <a:pt x="314" y="302"/>
                  </a:lnTo>
                  <a:lnTo>
                    <a:pt x="338" y="304"/>
                  </a:lnTo>
                  <a:lnTo>
                    <a:pt x="352" y="316"/>
                  </a:lnTo>
                  <a:lnTo>
                    <a:pt x="374" y="288"/>
                  </a:lnTo>
                  <a:lnTo>
                    <a:pt x="376" y="252"/>
                  </a:lnTo>
                  <a:lnTo>
                    <a:pt x="358" y="232"/>
                  </a:lnTo>
                  <a:lnTo>
                    <a:pt x="360" y="200"/>
                  </a:lnTo>
                  <a:lnTo>
                    <a:pt x="370" y="186"/>
                  </a:lnTo>
                  <a:lnTo>
                    <a:pt x="378" y="142"/>
                  </a:lnTo>
                  <a:lnTo>
                    <a:pt x="406" y="128"/>
                  </a:lnTo>
                  <a:lnTo>
                    <a:pt x="426" y="108"/>
                  </a:lnTo>
                  <a:lnTo>
                    <a:pt x="438" y="104"/>
                  </a:lnTo>
                  <a:lnTo>
                    <a:pt x="446" y="90"/>
                  </a:lnTo>
                  <a:lnTo>
                    <a:pt x="448" y="72"/>
                  </a:lnTo>
                  <a:lnTo>
                    <a:pt x="438" y="52"/>
                  </a:lnTo>
                  <a:lnTo>
                    <a:pt x="422" y="56"/>
                  </a:lnTo>
                  <a:lnTo>
                    <a:pt x="394" y="52"/>
                  </a:lnTo>
                  <a:lnTo>
                    <a:pt x="376" y="44"/>
                  </a:lnTo>
                  <a:lnTo>
                    <a:pt x="368" y="40"/>
                  </a:lnTo>
                  <a:lnTo>
                    <a:pt x="366" y="54"/>
                  </a:lnTo>
                  <a:lnTo>
                    <a:pt x="340" y="68"/>
                  </a:lnTo>
                  <a:lnTo>
                    <a:pt x="314" y="68"/>
                  </a:lnTo>
                  <a:lnTo>
                    <a:pt x="294" y="46"/>
                  </a:lnTo>
                  <a:lnTo>
                    <a:pt x="276" y="20"/>
                  </a:lnTo>
                  <a:lnTo>
                    <a:pt x="242" y="22"/>
                  </a:lnTo>
                  <a:lnTo>
                    <a:pt x="224" y="36"/>
                  </a:lnTo>
                  <a:lnTo>
                    <a:pt x="208" y="46"/>
                  </a:lnTo>
                  <a:lnTo>
                    <a:pt x="190" y="34"/>
                  </a:lnTo>
                  <a:lnTo>
                    <a:pt x="192" y="10"/>
                  </a:lnTo>
                  <a:lnTo>
                    <a:pt x="176" y="0"/>
                  </a:lnTo>
                  <a:lnTo>
                    <a:pt x="148" y="2"/>
                  </a:lnTo>
                  <a:lnTo>
                    <a:pt x="140" y="14"/>
                  </a:lnTo>
                  <a:lnTo>
                    <a:pt x="140" y="32"/>
                  </a:lnTo>
                  <a:lnTo>
                    <a:pt x="114" y="52"/>
                  </a:lnTo>
                  <a:lnTo>
                    <a:pt x="90" y="64"/>
                  </a:lnTo>
                  <a:lnTo>
                    <a:pt x="66" y="6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6" name="Freeform 24"/>
            <p:cNvSpPr/>
            <p:nvPr/>
          </p:nvSpPr>
          <p:spPr bwMode="gray">
            <a:xfrm>
              <a:off x="5364926" y="3881491"/>
              <a:ext cx="1132929" cy="814156"/>
            </a:xfrm>
            <a:custGeom>
              <a:gdLst>
                <a:gd name="T0" fmla="*/ 66 w 448"/>
                <a:gd name="T1" fmla="*/ 60 h 322"/>
                <a:gd name="T2" fmla="*/ 30 w 448"/>
                <a:gd name="T3" fmla="*/ 64 h 322"/>
                <a:gd name="T4" fmla="*/ 32 w 448"/>
                <a:gd name="T5" fmla="*/ 80 h 322"/>
                <a:gd name="T6" fmla="*/ 54 w 448"/>
                <a:gd name="T7" fmla="*/ 92 h 322"/>
                <a:gd name="T8" fmla="*/ 60 w 448"/>
                <a:gd name="T9" fmla="*/ 130 h 322"/>
                <a:gd name="T10" fmla="*/ 52 w 448"/>
                <a:gd name="T11" fmla="*/ 162 h 322"/>
                <a:gd name="T12" fmla="*/ 26 w 448"/>
                <a:gd name="T13" fmla="*/ 178 h 322"/>
                <a:gd name="T14" fmla="*/ 12 w 448"/>
                <a:gd name="T15" fmla="*/ 190 h 322"/>
                <a:gd name="T16" fmla="*/ 14 w 448"/>
                <a:gd name="T17" fmla="*/ 226 h 322"/>
                <a:gd name="T18" fmla="*/ 0 w 448"/>
                <a:gd name="T19" fmla="*/ 242 h 322"/>
                <a:gd name="T20" fmla="*/ 0 w 448"/>
                <a:gd name="T21" fmla="*/ 270 h 322"/>
                <a:gd name="T22" fmla="*/ 24 w 448"/>
                <a:gd name="T23" fmla="*/ 292 h 322"/>
                <a:gd name="T24" fmla="*/ 32 w 448"/>
                <a:gd name="T25" fmla="*/ 314 h 322"/>
                <a:gd name="T26" fmla="*/ 54 w 448"/>
                <a:gd name="T27" fmla="*/ 310 h 322"/>
                <a:gd name="T28" fmla="*/ 88 w 448"/>
                <a:gd name="T29" fmla="*/ 292 h 322"/>
                <a:gd name="T30" fmla="*/ 114 w 448"/>
                <a:gd name="T31" fmla="*/ 260 h 322"/>
                <a:gd name="T32" fmla="*/ 130 w 448"/>
                <a:gd name="T33" fmla="*/ 256 h 322"/>
                <a:gd name="T34" fmla="*/ 152 w 448"/>
                <a:gd name="T35" fmla="*/ 276 h 322"/>
                <a:gd name="T36" fmla="*/ 176 w 448"/>
                <a:gd name="T37" fmla="*/ 286 h 322"/>
                <a:gd name="T38" fmla="*/ 190 w 448"/>
                <a:gd name="T39" fmla="*/ 302 h 322"/>
                <a:gd name="T40" fmla="*/ 194 w 448"/>
                <a:gd name="T41" fmla="*/ 322 h 322"/>
                <a:gd name="T42" fmla="*/ 228 w 448"/>
                <a:gd name="T43" fmla="*/ 320 h 322"/>
                <a:gd name="T44" fmla="*/ 254 w 448"/>
                <a:gd name="T45" fmla="*/ 310 h 322"/>
                <a:gd name="T46" fmla="*/ 276 w 448"/>
                <a:gd name="T47" fmla="*/ 320 h 322"/>
                <a:gd name="T48" fmla="*/ 300 w 448"/>
                <a:gd name="T49" fmla="*/ 318 h 322"/>
                <a:gd name="T50" fmla="*/ 314 w 448"/>
                <a:gd name="T51" fmla="*/ 302 h 322"/>
                <a:gd name="T52" fmla="*/ 338 w 448"/>
                <a:gd name="T53" fmla="*/ 304 h 322"/>
                <a:gd name="T54" fmla="*/ 352 w 448"/>
                <a:gd name="T55" fmla="*/ 316 h 322"/>
                <a:gd name="T56" fmla="*/ 374 w 448"/>
                <a:gd name="T57" fmla="*/ 288 h 322"/>
                <a:gd name="T58" fmla="*/ 376 w 448"/>
                <a:gd name="T59" fmla="*/ 252 h 322"/>
                <a:gd name="T60" fmla="*/ 358 w 448"/>
                <a:gd name="T61" fmla="*/ 232 h 322"/>
                <a:gd name="T62" fmla="*/ 360 w 448"/>
                <a:gd name="T63" fmla="*/ 200 h 322"/>
                <a:gd name="T64" fmla="*/ 370 w 448"/>
                <a:gd name="T65" fmla="*/ 186 h 322"/>
                <a:gd name="T66" fmla="*/ 378 w 448"/>
                <a:gd name="T67" fmla="*/ 142 h 322"/>
                <a:gd name="T68" fmla="*/ 406 w 448"/>
                <a:gd name="T69" fmla="*/ 128 h 322"/>
                <a:gd name="T70" fmla="*/ 426 w 448"/>
                <a:gd name="T71" fmla="*/ 108 h 322"/>
                <a:gd name="T72" fmla="*/ 438 w 448"/>
                <a:gd name="T73" fmla="*/ 104 h 322"/>
                <a:gd name="T74" fmla="*/ 446 w 448"/>
                <a:gd name="T75" fmla="*/ 90 h 322"/>
                <a:gd name="T76" fmla="*/ 448 w 448"/>
                <a:gd name="T77" fmla="*/ 72 h 322"/>
                <a:gd name="T78" fmla="*/ 438 w 448"/>
                <a:gd name="T79" fmla="*/ 52 h 322"/>
                <a:gd name="T80" fmla="*/ 422 w 448"/>
                <a:gd name="T81" fmla="*/ 56 h 322"/>
                <a:gd name="T82" fmla="*/ 394 w 448"/>
                <a:gd name="T83" fmla="*/ 52 h 322"/>
                <a:gd name="T84" fmla="*/ 376 w 448"/>
                <a:gd name="T85" fmla="*/ 44 h 322"/>
                <a:gd name="T86" fmla="*/ 368 w 448"/>
                <a:gd name="T87" fmla="*/ 40 h 322"/>
                <a:gd name="T88" fmla="*/ 366 w 448"/>
                <a:gd name="T89" fmla="*/ 54 h 322"/>
                <a:gd name="T90" fmla="*/ 340 w 448"/>
                <a:gd name="T91" fmla="*/ 68 h 322"/>
                <a:gd name="T92" fmla="*/ 314 w 448"/>
                <a:gd name="T93" fmla="*/ 68 h 322"/>
                <a:gd name="T94" fmla="*/ 294 w 448"/>
                <a:gd name="T95" fmla="*/ 46 h 322"/>
                <a:gd name="T96" fmla="*/ 276 w 448"/>
                <a:gd name="T97" fmla="*/ 20 h 322"/>
                <a:gd name="T98" fmla="*/ 242 w 448"/>
                <a:gd name="T99" fmla="*/ 22 h 322"/>
                <a:gd name="T100" fmla="*/ 224 w 448"/>
                <a:gd name="T101" fmla="*/ 36 h 322"/>
                <a:gd name="T102" fmla="*/ 208 w 448"/>
                <a:gd name="T103" fmla="*/ 46 h 322"/>
                <a:gd name="T104" fmla="*/ 190 w 448"/>
                <a:gd name="T105" fmla="*/ 34 h 322"/>
                <a:gd name="T106" fmla="*/ 192 w 448"/>
                <a:gd name="T107" fmla="*/ 10 h 322"/>
                <a:gd name="T108" fmla="*/ 176 w 448"/>
                <a:gd name="T109" fmla="*/ 0 h 322"/>
                <a:gd name="T110" fmla="*/ 148 w 448"/>
                <a:gd name="T111" fmla="*/ 2 h 322"/>
                <a:gd name="T112" fmla="*/ 140 w 448"/>
                <a:gd name="T113" fmla="*/ 14 h 322"/>
                <a:gd name="T114" fmla="*/ 140 w 448"/>
                <a:gd name="T115" fmla="*/ 32 h 322"/>
                <a:gd name="T116" fmla="*/ 114 w 448"/>
                <a:gd name="T117" fmla="*/ 52 h 322"/>
                <a:gd name="T118" fmla="*/ 90 w 448"/>
                <a:gd name="T119" fmla="*/ 64 h 322"/>
                <a:gd name="T120" fmla="*/ 66 w 448"/>
                <a:gd name="T121" fmla="*/ 60 h 3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8"/>
                <a:gd name="T184" fmla="*/ 0 h 322"/>
                <a:gd name="T185" fmla="*/ 448 w 448"/>
                <a:gd name="T186" fmla="*/ 322 h 322"/>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8" h="322">
                  <a:moveTo>
                    <a:pt x="66" y="60"/>
                  </a:moveTo>
                  <a:lnTo>
                    <a:pt x="30" y="64"/>
                  </a:lnTo>
                  <a:lnTo>
                    <a:pt x="32" y="80"/>
                  </a:lnTo>
                  <a:lnTo>
                    <a:pt x="54" y="92"/>
                  </a:lnTo>
                  <a:lnTo>
                    <a:pt x="60" y="130"/>
                  </a:lnTo>
                  <a:lnTo>
                    <a:pt x="52" y="162"/>
                  </a:lnTo>
                  <a:lnTo>
                    <a:pt x="26" y="178"/>
                  </a:lnTo>
                  <a:lnTo>
                    <a:pt x="12" y="190"/>
                  </a:lnTo>
                  <a:lnTo>
                    <a:pt x="14" y="226"/>
                  </a:lnTo>
                  <a:lnTo>
                    <a:pt x="0" y="242"/>
                  </a:lnTo>
                  <a:lnTo>
                    <a:pt x="0" y="270"/>
                  </a:lnTo>
                  <a:lnTo>
                    <a:pt x="24" y="292"/>
                  </a:lnTo>
                  <a:lnTo>
                    <a:pt x="32" y="314"/>
                  </a:lnTo>
                  <a:lnTo>
                    <a:pt x="54" y="310"/>
                  </a:lnTo>
                  <a:lnTo>
                    <a:pt x="88" y="292"/>
                  </a:lnTo>
                  <a:lnTo>
                    <a:pt x="114" y="260"/>
                  </a:lnTo>
                  <a:lnTo>
                    <a:pt x="130" y="256"/>
                  </a:lnTo>
                  <a:lnTo>
                    <a:pt x="152" y="276"/>
                  </a:lnTo>
                  <a:lnTo>
                    <a:pt x="176" y="286"/>
                  </a:lnTo>
                  <a:lnTo>
                    <a:pt x="190" y="302"/>
                  </a:lnTo>
                  <a:lnTo>
                    <a:pt x="194" y="322"/>
                  </a:lnTo>
                  <a:lnTo>
                    <a:pt x="228" y="320"/>
                  </a:lnTo>
                  <a:lnTo>
                    <a:pt x="254" y="310"/>
                  </a:lnTo>
                  <a:lnTo>
                    <a:pt x="276" y="320"/>
                  </a:lnTo>
                  <a:lnTo>
                    <a:pt x="300" y="318"/>
                  </a:lnTo>
                  <a:lnTo>
                    <a:pt x="314" y="302"/>
                  </a:lnTo>
                  <a:lnTo>
                    <a:pt x="338" y="304"/>
                  </a:lnTo>
                  <a:lnTo>
                    <a:pt x="352" y="316"/>
                  </a:lnTo>
                  <a:lnTo>
                    <a:pt x="374" y="288"/>
                  </a:lnTo>
                  <a:lnTo>
                    <a:pt x="376" y="252"/>
                  </a:lnTo>
                  <a:lnTo>
                    <a:pt x="358" y="232"/>
                  </a:lnTo>
                  <a:lnTo>
                    <a:pt x="360" y="200"/>
                  </a:lnTo>
                  <a:lnTo>
                    <a:pt x="370" y="186"/>
                  </a:lnTo>
                  <a:lnTo>
                    <a:pt x="378" y="142"/>
                  </a:lnTo>
                  <a:lnTo>
                    <a:pt x="406" y="128"/>
                  </a:lnTo>
                  <a:lnTo>
                    <a:pt x="426" y="108"/>
                  </a:lnTo>
                  <a:lnTo>
                    <a:pt x="438" y="104"/>
                  </a:lnTo>
                  <a:lnTo>
                    <a:pt x="446" y="90"/>
                  </a:lnTo>
                  <a:lnTo>
                    <a:pt x="448" y="72"/>
                  </a:lnTo>
                  <a:lnTo>
                    <a:pt x="438" y="52"/>
                  </a:lnTo>
                  <a:lnTo>
                    <a:pt x="422" y="56"/>
                  </a:lnTo>
                  <a:lnTo>
                    <a:pt x="394" y="52"/>
                  </a:lnTo>
                  <a:lnTo>
                    <a:pt x="376" y="44"/>
                  </a:lnTo>
                  <a:lnTo>
                    <a:pt x="368" y="40"/>
                  </a:lnTo>
                  <a:lnTo>
                    <a:pt x="366" y="54"/>
                  </a:lnTo>
                  <a:lnTo>
                    <a:pt x="340" y="68"/>
                  </a:lnTo>
                  <a:lnTo>
                    <a:pt x="314" y="68"/>
                  </a:lnTo>
                  <a:lnTo>
                    <a:pt x="294" y="46"/>
                  </a:lnTo>
                  <a:lnTo>
                    <a:pt x="276" y="20"/>
                  </a:lnTo>
                  <a:lnTo>
                    <a:pt x="242" y="22"/>
                  </a:lnTo>
                  <a:lnTo>
                    <a:pt x="224" y="36"/>
                  </a:lnTo>
                  <a:lnTo>
                    <a:pt x="208" y="46"/>
                  </a:lnTo>
                  <a:lnTo>
                    <a:pt x="190" y="34"/>
                  </a:lnTo>
                  <a:lnTo>
                    <a:pt x="192" y="10"/>
                  </a:lnTo>
                  <a:lnTo>
                    <a:pt x="176" y="0"/>
                  </a:lnTo>
                  <a:lnTo>
                    <a:pt x="148" y="2"/>
                  </a:lnTo>
                  <a:lnTo>
                    <a:pt x="140" y="14"/>
                  </a:lnTo>
                  <a:lnTo>
                    <a:pt x="140" y="32"/>
                  </a:lnTo>
                  <a:lnTo>
                    <a:pt x="114" y="52"/>
                  </a:lnTo>
                  <a:lnTo>
                    <a:pt x="90" y="64"/>
                  </a:lnTo>
                  <a:lnTo>
                    <a:pt x="66" y="6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7" name="Freeform 25"/>
            <p:cNvSpPr/>
            <p:nvPr/>
          </p:nvSpPr>
          <p:spPr bwMode="gray">
            <a:xfrm>
              <a:off x="6255084" y="4144448"/>
              <a:ext cx="1234084" cy="1142853"/>
            </a:xfrm>
            <a:custGeom>
              <a:gdLst>
                <a:gd name="T0" fmla="*/ 22 w 488"/>
                <a:gd name="T1" fmla="*/ 184 h 452"/>
                <a:gd name="T2" fmla="*/ 6 w 488"/>
                <a:gd name="T3" fmla="*/ 128 h 452"/>
                <a:gd name="T4" fmla="*/ 18 w 488"/>
                <a:gd name="T5" fmla="*/ 82 h 452"/>
                <a:gd name="T6" fmla="*/ 56 w 488"/>
                <a:gd name="T7" fmla="*/ 24 h 452"/>
                <a:gd name="T8" fmla="*/ 88 w 488"/>
                <a:gd name="T9" fmla="*/ 0 h 452"/>
                <a:gd name="T10" fmla="*/ 124 w 488"/>
                <a:gd name="T11" fmla="*/ 18 h 452"/>
                <a:gd name="T12" fmla="*/ 172 w 488"/>
                <a:gd name="T13" fmla="*/ 32 h 452"/>
                <a:gd name="T14" fmla="*/ 186 w 488"/>
                <a:gd name="T15" fmla="*/ 84 h 452"/>
                <a:gd name="T16" fmla="*/ 240 w 488"/>
                <a:gd name="T17" fmla="*/ 92 h 452"/>
                <a:gd name="T18" fmla="*/ 268 w 488"/>
                <a:gd name="T19" fmla="*/ 86 h 452"/>
                <a:gd name="T20" fmla="*/ 310 w 488"/>
                <a:gd name="T21" fmla="*/ 108 h 452"/>
                <a:gd name="T22" fmla="*/ 370 w 488"/>
                <a:gd name="T23" fmla="*/ 120 h 452"/>
                <a:gd name="T24" fmla="*/ 436 w 488"/>
                <a:gd name="T25" fmla="*/ 84 h 452"/>
                <a:gd name="T26" fmla="*/ 424 w 488"/>
                <a:gd name="T27" fmla="*/ 120 h 452"/>
                <a:gd name="T28" fmla="*/ 450 w 488"/>
                <a:gd name="T29" fmla="*/ 144 h 452"/>
                <a:gd name="T30" fmla="*/ 488 w 488"/>
                <a:gd name="T31" fmla="*/ 164 h 452"/>
                <a:gd name="T32" fmla="*/ 462 w 488"/>
                <a:gd name="T33" fmla="*/ 194 h 452"/>
                <a:gd name="T34" fmla="*/ 382 w 488"/>
                <a:gd name="T35" fmla="*/ 254 h 452"/>
                <a:gd name="T36" fmla="*/ 364 w 488"/>
                <a:gd name="T37" fmla="*/ 286 h 452"/>
                <a:gd name="T38" fmla="*/ 310 w 488"/>
                <a:gd name="T39" fmla="*/ 280 h 452"/>
                <a:gd name="T40" fmla="*/ 270 w 488"/>
                <a:gd name="T41" fmla="*/ 324 h 452"/>
                <a:gd name="T42" fmla="*/ 306 w 488"/>
                <a:gd name="T43" fmla="*/ 346 h 452"/>
                <a:gd name="T44" fmla="*/ 330 w 488"/>
                <a:gd name="T45" fmla="*/ 310 h 452"/>
                <a:gd name="T46" fmla="*/ 364 w 488"/>
                <a:gd name="T47" fmla="*/ 330 h 452"/>
                <a:gd name="T48" fmla="*/ 352 w 488"/>
                <a:gd name="T49" fmla="*/ 360 h 452"/>
                <a:gd name="T50" fmla="*/ 356 w 488"/>
                <a:gd name="T51" fmla="*/ 398 h 452"/>
                <a:gd name="T52" fmla="*/ 318 w 488"/>
                <a:gd name="T53" fmla="*/ 446 h 452"/>
                <a:gd name="T54" fmla="*/ 266 w 488"/>
                <a:gd name="T55" fmla="*/ 434 h 452"/>
                <a:gd name="T56" fmla="*/ 224 w 488"/>
                <a:gd name="T57" fmla="*/ 390 h 452"/>
                <a:gd name="T58" fmla="*/ 158 w 488"/>
                <a:gd name="T59" fmla="*/ 400 h 452"/>
                <a:gd name="T60" fmla="*/ 148 w 488"/>
                <a:gd name="T61" fmla="*/ 448 h 452"/>
                <a:gd name="T62" fmla="*/ 106 w 488"/>
                <a:gd name="T63" fmla="*/ 434 h 452"/>
                <a:gd name="T64" fmla="*/ 76 w 488"/>
                <a:gd name="T65" fmla="*/ 398 h 452"/>
                <a:gd name="T66" fmla="*/ 62 w 488"/>
                <a:gd name="T67" fmla="*/ 364 h 452"/>
                <a:gd name="T68" fmla="*/ 52 w 488"/>
                <a:gd name="T69" fmla="*/ 308 h 452"/>
                <a:gd name="T70" fmla="*/ 14 w 488"/>
                <a:gd name="T71" fmla="*/ 268 h 452"/>
                <a:gd name="T72" fmla="*/ 2 w 488"/>
                <a:gd name="T73" fmla="*/ 224 h 4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8"/>
                <a:gd name="T112" fmla="*/ 0 h 452"/>
                <a:gd name="T113" fmla="*/ 488 w 488"/>
                <a:gd name="T114" fmla="*/ 452 h 452"/>
              </a:gd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8" h="452">
                  <a:moveTo>
                    <a:pt x="0" y="212"/>
                  </a:moveTo>
                  <a:lnTo>
                    <a:pt x="22" y="184"/>
                  </a:lnTo>
                  <a:lnTo>
                    <a:pt x="24" y="148"/>
                  </a:lnTo>
                  <a:lnTo>
                    <a:pt x="6" y="128"/>
                  </a:lnTo>
                  <a:lnTo>
                    <a:pt x="8" y="96"/>
                  </a:lnTo>
                  <a:lnTo>
                    <a:pt x="18" y="82"/>
                  </a:lnTo>
                  <a:lnTo>
                    <a:pt x="26" y="38"/>
                  </a:lnTo>
                  <a:lnTo>
                    <a:pt x="56" y="24"/>
                  </a:lnTo>
                  <a:lnTo>
                    <a:pt x="74" y="4"/>
                  </a:lnTo>
                  <a:lnTo>
                    <a:pt x="88" y="0"/>
                  </a:lnTo>
                  <a:lnTo>
                    <a:pt x="114" y="8"/>
                  </a:lnTo>
                  <a:lnTo>
                    <a:pt x="124" y="18"/>
                  </a:lnTo>
                  <a:lnTo>
                    <a:pt x="154" y="18"/>
                  </a:lnTo>
                  <a:lnTo>
                    <a:pt x="172" y="32"/>
                  </a:lnTo>
                  <a:lnTo>
                    <a:pt x="186" y="56"/>
                  </a:lnTo>
                  <a:lnTo>
                    <a:pt x="186" y="84"/>
                  </a:lnTo>
                  <a:lnTo>
                    <a:pt x="204" y="94"/>
                  </a:lnTo>
                  <a:lnTo>
                    <a:pt x="240" y="92"/>
                  </a:lnTo>
                  <a:lnTo>
                    <a:pt x="256" y="94"/>
                  </a:lnTo>
                  <a:lnTo>
                    <a:pt x="268" y="86"/>
                  </a:lnTo>
                  <a:lnTo>
                    <a:pt x="290" y="86"/>
                  </a:lnTo>
                  <a:lnTo>
                    <a:pt x="310" y="108"/>
                  </a:lnTo>
                  <a:lnTo>
                    <a:pt x="348" y="114"/>
                  </a:lnTo>
                  <a:lnTo>
                    <a:pt x="370" y="120"/>
                  </a:lnTo>
                  <a:lnTo>
                    <a:pt x="408" y="82"/>
                  </a:lnTo>
                  <a:lnTo>
                    <a:pt x="436" y="84"/>
                  </a:lnTo>
                  <a:lnTo>
                    <a:pt x="442" y="104"/>
                  </a:lnTo>
                  <a:lnTo>
                    <a:pt x="424" y="120"/>
                  </a:lnTo>
                  <a:lnTo>
                    <a:pt x="430" y="138"/>
                  </a:lnTo>
                  <a:lnTo>
                    <a:pt x="450" y="144"/>
                  </a:lnTo>
                  <a:lnTo>
                    <a:pt x="468" y="162"/>
                  </a:lnTo>
                  <a:lnTo>
                    <a:pt x="488" y="164"/>
                  </a:lnTo>
                  <a:lnTo>
                    <a:pt x="486" y="182"/>
                  </a:lnTo>
                  <a:lnTo>
                    <a:pt x="462" y="194"/>
                  </a:lnTo>
                  <a:lnTo>
                    <a:pt x="414" y="230"/>
                  </a:lnTo>
                  <a:lnTo>
                    <a:pt x="382" y="254"/>
                  </a:lnTo>
                  <a:lnTo>
                    <a:pt x="376" y="278"/>
                  </a:lnTo>
                  <a:lnTo>
                    <a:pt x="364" y="286"/>
                  </a:lnTo>
                  <a:lnTo>
                    <a:pt x="330" y="276"/>
                  </a:lnTo>
                  <a:lnTo>
                    <a:pt x="310" y="280"/>
                  </a:lnTo>
                  <a:lnTo>
                    <a:pt x="278" y="302"/>
                  </a:lnTo>
                  <a:lnTo>
                    <a:pt x="270" y="324"/>
                  </a:lnTo>
                  <a:lnTo>
                    <a:pt x="284" y="344"/>
                  </a:lnTo>
                  <a:lnTo>
                    <a:pt x="306" y="346"/>
                  </a:lnTo>
                  <a:lnTo>
                    <a:pt x="320" y="322"/>
                  </a:lnTo>
                  <a:lnTo>
                    <a:pt x="330" y="310"/>
                  </a:lnTo>
                  <a:lnTo>
                    <a:pt x="354" y="310"/>
                  </a:lnTo>
                  <a:lnTo>
                    <a:pt x="364" y="330"/>
                  </a:lnTo>
                  <a:lnTo>
                    <a:pt x="348" y="342"/>
                  </a:lnTo>
                  <a:lnTo>
                    <a:pt x="352" y="360"/>
                  </a:lnTo>
                  <a:lnTo>
                    <a:pt x="362" y="374"/>
                  </a:lnTo>
                  <a:lnTo>
                    <a:pt x="356" y="398"/>
                  </a:lnTo>
                  <a:lnTo>
                    <a:pt x="332" y="428"/>
                  </a:lnTo>
                  <a:lnTo>
                    <a:pt x="318" y="446"/>
                  </a:lnTo>
                  <a:lnTo>
                    <a:pt x="288" y="446"/>
                  </a:lnTo>
                  <a:lnTo>
                    <a:pt x="266" y="434"/>
                  </a:lnTo>
                  <a:lnTo>
                    <a:pt x="242" y="412"/>
                  </a:lnTo>
                  <a:lnTo>
                    <a:pt x="224" y="390"/>
                  </a:lnTo>
                  <a:lnTo>
                    <a:pt x="200" y="400"/>
                  </a:lnTo>
                  <a:lnTo>
                    <a:pt x="158" y="400"/>
                  </a:lnTo>
                  <a:lnTo>
                    <a:pt x="150" y="408"/>
                  </a:lnTo>
                  <a:lnTo>
                    <a:pt x="148" y="448"/>
                  </a:lnTo>
                  <a:lnTo>
                    <a:pt x="132" y="452"/>
                  </a:lnTo>
                  <a:lnTo>
                    <a:pt x="106" y="434"/>
                  </a:lnTo>
                  <a:lnTo>
                    <a:pt x="82" y="432"/>
                  </a:lnTo>
                  <a:lnTo>
                    <a:pt x="76" y="398"/>
                  </a:lnTo>
                  <a:lnTo>
                    <a:pt x="74" y="370"/>
                  </a:lnTo>
                  <a:lnTo>
                    <a:pt x="62" y="364"/>
                  </a:lnTo>
                  <a:lnTo>
                    <a:pt x="64" y="324"/>
                  </a:lnTo>
                  <a:lnTo>
                    <a:pt x="52" y="308"/>
                  </a:lnTo>
                  <a:lnTo>
                    <a:pt x="36" y="290"/>
                  </a:lnTo>
                  <a:lnTo>
                    <a:pt x="14" y="268"/>
                  </a:lnTo>
                  <a:lnTo>
                    <a:pt x="14" y="236"/>
                  </a:lnTo>
                  <a:lnTo>
                    <a:pt x="2" y="224"/>
                  </a:lnTo>
                  <a:lnTo>
                    <a:pt x="0" y="212"/>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8" name="Freeform 26"/>
            <p:cNvSpPr/>
            <p:nvPr/>
          </p:nvSpPr>
          <p:spPr bwMode="gray">
            <a:xfrm>
              <a:off x="6255084" y="4144448"/>
              <a:ext cx="1234084" cy="1142853"/>
            </a:xfrm>
            <a:custGeom>
              <a:gdLst>
                <a:gd name="T0" fmla="*/ 22 w 488"/>
                <a:gd name="T1" fmla="*/ 184 h 452"/>
                <a:gd name="T2" fmla="*/ 6 w 488"/>
                <a:gd name="T3" fmla="*/ 128 h 452"/>
                <a:gd name="T4" fmla="*/ 18 w 488"/>
                <a:gd name="T5" fmla="*/ 82 h 452"/>
                <a:gd name="T6" fmla="*/ 56 w 488"/>
                <a:gd name="T7" fmla="*/ 24 h 452"/>
                <a:gd name="T8" fmla="*/ 88 w 488"/>
                <a:gd name="T9" fmla="*/ 0 h 452"/>
                <a:gd name="T10" fmla="*/ 124 w 488"/>
                <a:gd name="T11" fmla="*/ 18 h 452"/>
                <a:gd name="T12" fmla="*/ 172 w 488"/>
                <a:gd name="T13" fmla="*/ 32 h 452"/>
                <a:gd name="T14" fmla="*/ 186 w 488"/>
                <a:gd name="T15" fmla="*/ 84 h 452"/>
                <a:gd name="T16" fmla="*/ 240 w 488"/>
                <a:gd name="T17" fmla="*/ 92 h 452"/>
                <a:gd name="T18" fmla="*/ 268 w 488"/>
                <a:gd name="T19" fmla="*/ 86 h 452"/>
                <a:gd name="T20" fmla="*/ 310 w 488"/>
                <a:gd name="T21" fmla="*/ 108 h 452"/>
                <a:gd name="T22" fmla="*/ 370 w 488"/>
                <a:gd name="T23" fmla="*/ 120 h 452"/>
                <a:gd name="T24" fmla="*/ 436 w 488"/>
                <a:gd name="T25" fmla="*/ 84 h 452"/>
                <a:gd name="T26" fmla="*/ 424 w 488"/>
                <a:gd name="T27" fmla="*/ 120 h 452"/>
                <a:gd name="T28" fmla="*/ 450 w 488"/>
                <a:gd name="T29" fmla="*/ 144 h 452"/>
                <a:gd name="T30" fmla="*/ 488 w 488"/>
                <a:gd name="T31" fmla="*/ 164 h 452"/>
                <a:gd name="T32" fmla="*/ 462 w 488"/>
                <a:gd name="T33" fmla="*/ 194 h 452"/>
                <a:gd name="T34" fmla="*/ 382 w 488"/>
                <a:gd name="T35" fmla="*/ 254 h 452"/>
                <a:gd name="T36" fmla="*/ 364 w 488"/>
                <a:gd name="T37" fmla="*/ 286 h 452"/>
                <a:gd name="T38" fmla="*/ 310 w 488"/>
                <a:gd name="T39" fmla="*/ 280 h 452"/>
                <a:gd name="T40" fmla="*/ 270 w 488"/>
                <a:gd name="T41" fmla="*/ 324 h 452"/>
                <a:gd name="T42" fmla="*/ 306 w 488"/>
                <a:gd name="T43" fmla="*/ 346 h 452"/>
                <a:gd name="T44" fmla="*/ 330 w 488"/>
                <a:gd name="T45" fmla="*/ 310 h 452"/>
                <a:gd name="T46" fmla="*/ 364 w 488"/>
                <a:gd name="T47" fmla="*/ 330 h 452"/>
                <a:gd name="T48" fmla="*/ 352 w 488"/>
                <a:gd name="T49" fmla="*/ 360 h 452"/>
                <a:gd name="T50" fmla="*/ 356 w 488"/>
                <a:gd name="T51" fmla="*/ 398 h 452"/>
                <a:gd name="T52" fmla="*/ 318 w 488"/>
                <a:gd name="T53" fmla="*/ 446 h 452"/>
                <a:gd name="T54" fmla="*/ 266 w 488"/>
                <a:gd name="T55" fmla="*/ 434 h 452"/>
                <a:gd name="T56" fmla="*/ 224 w 488"/>
                <a:gd name="T57" fmla="*/ 390 h 452"/>
                <a:gd name="T58" fmla="*/ 158 w 488"/>
                <a:gd name="T59" fmla="*/ 400 h 452"/>
                <a:gd name="T60" fmla="*/ 148 w 488"/>
                <a:gd name="T61" fmla="*/ 448 h 452"/>
                <a:gd name="T62" fmla="*/ 106 w 488"/>
                <a:gd name="T63" fmla="*/ 434 h 452"/>
                <a:gd name="T64" fmla="*/ 76 w 488"/>
                <a:gd name="T65" fmla="*/ 398 h 452"/>
                <a:gd name="T66" fmla="*/ 62 w 488"/>
                <a:gd name="T67" fmla="*/ 364 h 452"/>
                <a:gd name="T68" fmla="*/ 52 w 488"/>
                <a:gd name="T69" fmla="*/ 308 h 452"/>
                <a:gd name="T70" fmla="*/ 14 w 488"/>
                <a:gd name="T71" fmla="*/ 268 h 452"/>
                <a:gd name="T72" fmla="*/ 2 w 488"/>
                <a:gd name="T73" fmla="*/ 224 h 4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8"/>
                <a:gd name="T112" fmla="*/ 0 h 452"/>
                <a:gd name="T113" fmla="*/ 488 w 488"/>
                <a:gd name="T114" fmla="*/ 452 h 452"/>
              </a:gd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8" h="452">
                  <a:moveTo>
                    <a:pt x="0" y="212"/>
                  </a:moveTo>
                  <a:lnTo>
                    <a:pt x="22" y="184"/>
                  </a:lnTo>
                  <a:lnTo>
                    <a:pt x="24" y="148"/>
                  </a:lnTo>
                  <a:lnTo>
                    <a:pt x="6" y="128"/>
                  </a:lnTo>
                  <a:lnTo>
                    <a:pt x="8" y="96"/>
                  </a:lnTo>
                  <a:lnTo>
                    <a:pt x="18" y="82"/>
                  </a:lnTo>
                  <a:lnTo>
                    <a:pt x="26" y="38"/>
                  </a:lnTo>
                  <a:lnTo>
                    <a:pt x="56" y="24"/>
                  </a:lnTo>
                  <a:lnTo>
                    <a:pt x="74" y="4"/>
                  </a:lnTo>
                  <a:lnTo>
                    <a:pt x="88" y="0"/>
                  </a:lnTo>
                  <a:lnTo>
                    <a:pt x="114" y="8"/>
                  </a:lnTo>
                  <a:lnTo>
                    <a:pt x="124" y="18"/>
                  </a:lnTo>
                  <a:lnTo>
                    <a:pt x="154" y="18"/>
                  </a:lnTo>
                  <a:lnTo>
                    <a:pt x="172" y="32"/>
                  </a:lnTo>
                  <a:lnTo>
                    <a:pt x="186" y="56"/>
                  </a:lnTo>
                  <a:lnTo>
                    <a:pt x="186" y="84"/>
                  </a:lnTo>
                  <a:lnTo>
                    <a:pt x="204" y="94"/>
                  </a:lnTo>
                  <a:lnTo>
                    <a:pt x="240" y="92"/>
                  </a:lnTo>
                  <a:lnTo>
                    <a:pt x="256" y="94"/>
                  </a:lnTo>
                  <a:lnTo>
                    <a:pt x="268" y="86"/>
                  </a:lnTo>
                  <a:lnTo>
                    <a:pt x="290" y="86"/>
                  </a:lnTo>
                  <a:lnTo>
                    <a:pt x="310" y="108"/>
                  </a:lnTo>
                  <a:lnTo>
                    <a:pt x="348" y="114"/>
                  </a:lnTo>
                  <a:lnTo>
                    <a:pt x="370" y="120"/>
                  </a:lnTo>
                  <a:lnTo>
                    <a:pt x="408" y="82"/>
                  </a:lnTo>
                  <a:lnTo>
                    <a:pt x="436" y="84"/>
                  </a:lnTo>
                  <a:lnTo>
                    <a:pt x="442" y="104"/>
                  </a:lnTo>
                  <a:lnTo>
                    <a:pt x="424" y="120"/>
                  </a:lnTo>
                  <a:lnTo>
                    <a:pt x="430" y="138"/>
                  </a:lnTo>
                  <a:lnTo>
                    <a:pt x="450" y="144"/>
                  </a:lnTo>
                  <a:lnTo>
                    <a:pt x="468" y="162"/>
                  </a:lnTo>
                  <a:lnTo>
                    <a:pt x="488" y="164"/>
                  </a:lnTo>
                  <a:lnTo>
                    <a:pt x="486" y="182"/>
                  </a:lnTo>
                  <a:lnTo>
                    <a:pt x="462" y="194"/>
                  </a:lnTo>
                  <a:lnTo>
                    <a:pt x="414" y="230"/>
                  </a:lnTo>
                  <a:lnTo>
                    <a:pt x="382" y="254"/>
                  </a:lnTo>
                  <a:lnTo>
                    <a:pt x="376" y="278"/>
                  </a:lnTo>
                  <a:lnTo>
                    <a:pt x="364" y="286"/>
                  </a:lnTo>
                  <a:lnTo>
                    <a:pt x="330" y="276"/>
                  </a:lnTo>
                  <a:lnTo>
                    <a:pt x="310" y="280"/>
                  </a:lnTo>
                  <a:lnTo>
                    <a:pt x="278" y="302"/>
                  </a:lnTo>
                  <a:lnTo>
                    <a:pt x="270" y="324"/>
                  </a:lnTo>
                  <a:lnTo>
                    <a:pt x="284" y="344"/>
                  </a:lnTo>
                  <a:lnTo>
                    <a:pt x="306" y="346"/>
                  </a:lnTo>
                  <a:lnTo>
                    <a:pt x="320" y="322"/>
                  </a:lnTo>
                  <a:lnTo>
                    <a:pt x="330" y="310"/>
                  </a:lnTo>
                  <a:lnTo>
                    <a:pt x="354" y="310"/>
                  </a:lnTo>
                  <a:lnTo>
                    <a:pt x="364" y="330"/>
                  </a:lnTo>
                  <a:lnTo>
                    <a:pt x="348" y="342"/>
                  </a:lnTo>
                  <a:lnTo>
                    <a:pt x="352" y="360"/>
                  </a:lnTo>
                  <a:lnTo>
                    <a:pt x="362" y="374"/>
                  </a:lnTo>
                  <a:lnTo>
                    <a:pt x="356" y="398"/>
                  </a:lnTo>
                  <a:lnTo>
                    <a:pt x="332" y="428"/>
                  </a:lnTo>
                  <a:lnTo>
                    <a:pt x="318" y="446"/>
                  </a:lnTo>
                  <a:lnTo>
                    <a:pt x="288" y="446"/>
                  </a:lnTo>
                  <a:lnTo>
                    <a:pt x="266" y="434"/>
                  </a:lnTo>
                  <a:lnTo>
                    <a:pt x="242" y="412"/>
                  </a:lnTo>
                  <a:lnTo>
                    <a:pt x="224" y="390"/>
                  </a:lnTo>
                  <a:lnTo>
                    <a:pt x="200" y="400"/>
                  </a:lnTo>
                  <a:lnTo>
                    <a:pt x="158" y="400"/>
                  </a:lnTo>
                  <a:lnTo>
                    <a:pt x="150" y="408"/>
                  </a:lnTo>
                  <a:lnTo>
                    <a:pt x="148" y="448"/>
                  </a:lnTo>
                  <a:lnTo>
                    <a:pt x="132" y="452"/>
                  </a:lnTo>
                  <a:lnTo>
                    <a:pt x="106" y="434"/>
                  </a:lnTo>
                  <a:lnTo>
                    <a:pt x="82" y="432"/>
                  </a:lnTo>
                  <a:lnTo>
                    <a:pt x="76" y="398"/>
                  </a:lnTo>
                  <a:lnTo>
                    <a:pt x="74" y="370"/>
                  </a:lnTo>
                  <a:lnTo>
                    <a:pt x="62" y="364"/>
                  </a:lnTo>
                  <a:lnTo>
                    <a:pt x="64" y="324"/>
                  </a:lnTo>
                  <a:lnTo>
                    <a:pt x="52" y="308"/>
                  </a:lnTo>
                  <a:lnTo>
                    <a:pt x="36" y="290"/>
                  </a:lnTo>
                  <a:lnTo>
                    <a:pt x="14" y="268"/>
                  </a:lnTo>
                  <a:lnTo>
                    <a:pt x="14" y="236"/>
                  </a:lnTo>
                  <a:lnTo>
                    <a:pt x="2" y="224"/>
                  </a:lnTo>
                  <a:lnTo>
                    <a:pt x="0" y="212"/>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29" name="Freeform 27"/>
            <p:cNvSpPr/>
            <p:nvPr/>
          </p:nvSpPr>
          <p:spPr bwMode="gray">
            <a:xfrm>
              <a:off x="6846837" y="4018026"/>
              <a:ext cx="313579" cy="364095"/>
            </a:xfrm>
            <a:custGeom>
              <a:gdLst>
                <a:gd name="T0" fmla="*/ 8 w 124"/>
                <a:gd name="T1" fmla="*/ 144 h 144"/>
                <a:gd name="T2" fmla="*/ 0 w 124"/>
                <a:gd name="T3" fmla="*/ 124 h 144"/>
                <a:gd name="T4" fmla="*/ 12 w 124"/>
                <a:gd name="T5" fmla="*/ 110 h 144"/>
                <a:gd name="T6" fmla="*/ 12 w 124"/>
                <a:gd name="T7" fmla="*/ 62 h 144"/>
                <a:gd name="T8" fmla="*/ 2 w 124"/>
                <a:gd name="T9" fmla="*/ 50 h 144"/>
                <a:gd name="T10" fmla="*/ 22 w 124"/>
                <a:gd name="T11" fmla="*/ 26 h 144"/>
                <a:gd name="T12" fmla="*/ 48 w 124"/>
                <a:gd name="T13" fmla="*/ 20 h 144"/>
                <a:gd name="T14" fmla="*/ 66 w 124"/>
                <a:gd name="T15" fmla="*/ 0 h 144"/>
                <a:gd name="T16" fmla="*/ 104 w 124"/>
                <a:gd name="T17" fmla="*/ 0 h 144"/>
                <a:gd name="T18" fmla="*/ 120 w 124"/>
                <a:gd name="T19" fmla="*/ 16 h 144"/>
                <a:gd name="T20" fmla="*/ 118 w 124"/>
                <a:gd name="T21" fmla="*/ 34 h 144"/>
                <a:gd name="T22" fmla="*/ 124 w 124"/>
                <a:gd name="T23" fmla="*/ 50 h 144"/>
                <a:gd name="T24" fmla="*/ 98 w 124"/>
                <a:gd name="T25" fmla="*/ 82 h 144"/>
                <a:gd name="T26" fmla="*/ 92 w 124"/>
                <a:gd name="T27" fmla="*/ 104 h 144"/>
                <a:gd name="T28" fmla="*/ 68 w 124"/>
                <a:gd name="T29" fmla="*/ 118 h 144"/>
                <a:gd name="T30" fmla="*/ 58 w 124"/>
                <a:gd name="T31" fmla="*/ 118 h 144"/>
                <a:gd name="T32" fmla="*/ 52 w 124"/>
                <a:gd name="T33" fmla="*/ 138 h 144"/>
                <a:gd name="T34" fmla="*/ 34 w 124"/>
                <a:gd name="T35" fmla="*/ 136 h 144"/>
                <a:gd name="T36" fmla="*/ 22 w 124"/>
                <a:gd name="T37" fmla="*/ 144 h 144"/>
                <a:gd name="T38" fmla="*/ 8 w 124"/>
                <a:gd name="T39" fmla="*/ 144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4"/>
                <a:gd name="T61" fmla="*/ 0 h 144"/>
                <a:gd name="T62" fmla="*/ 124 w 124"/>
                <a:gd name="T63" fmla="*/ 144 h 144"/>
              </a:gd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4" h="144">
                  <a:moveTo>
                    <a:pt x="8" y="144"/>
                  </a:moveTo>
                  <a:lnTo>
                    <a:pt x="0" y="124"/>
                  </a:lnTo>
                  <a:lnTo>
                    <a:pt x="12" y="110"/>
                  </a:lnTo>
                  <a:lnTo>
                    <a:pt x="12" y="62"/>
                  </a:lnTo>
                  <a:lnTo>
                    <a:pt x="2" y="50"/>
                  </a:lnTo>
                  <a:lnTo>
                    <a:pt x="22" y="26"/>
                  </a:lnTo>
                  <a:lnTo>
                    <a:pt x="48" y="20"/>
                  </a:lnTo>
                  <a:lnTo>
                    <a:pt x="66" y="0"/>
                  </a:lnTo>
                  <a:lnTo>
                    <a:pt x="104" y="0"/>
                  </a:lnTo>
                  <a:lnTo>
                    <a:pt x="120" y="16"/>
                  </a:lnTo>
                  <a:lnTo>
                    <a:pt x="118" y="34"/>
                  </a:lnTo>
                  <a:lnTo>
                    <a:pt x="124" y="50"/>
                  </a:lnTo>
                  <a:lnTo>
                    <a:pt x="98" y="82"/>
                  </a:lnTo>
                  <a:lnTo>
                    <a:pt x="92" y="104"/>
                  </a:lnTo>
                  <a:lnTo>
                    <a:pt x="68" y="118"/>
                  </a:lnTo>
                  <a:lnTo>
                    <a:pt x="58" y="118"/>
                  </a:lnTo>
                  <a:lnTo>
                    <a:pt x="52" y="138"/>
                  </a:lnTo>
                  <a:lnTo>
                    <a:pt x="34" y="136"/>
                  </a:lnTo>
                  <a:lnTo>
                    <a:pt x="22" y="144"/>
                  </a:lnTo>
                  <a:lnTo>
                    <a:pt x="8" y="144"/>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0" name="Freeform 28"/>
            <p:cNvSpPr/>
            <p:nvPr/>
          </p:nvSpPr>
          <p:spPr bwMode="gray">
            <a:xfrm>
              <a:off x="6846837" y="4018026"/>
              <a:ext cx="313579" cy="364095"/>
            </a:xfrm>
            <a:custGeom>
              <a:gdLst>
                <a:gd name="T0" fmla="*/ 8 w 124"/>
                <a:gd name="T1" fmla="*/ 144 h 144"/>
                <a:gd name="T2" fmla="*/ 0 w 124"/>
                <a:gd name="T3" fmla="*/ 124 h 144"/>
                <a:gd name="T4" fmla="*/ 12 w 124"/>
                <a:gd name="T5" fmla="*/ 110 h 144"/>
                <a:gd name="T6" fmla="*/ 12 w 124"/>
                <a:gd name="T7" fmla="*/ 62 h 144"/>
                <a:gd name="T8" fmla="*/ 2 w 124"/>
                <a:gd name="T9" fmla="*/ 50 h 144"/>
                <a:gd name="T10" fmla="*/ 22 w 124"/>
                <a:gd name="T11" fmla="*/ 26 h 144"/>
                <a:gd name="T12" fmla="*/ 48 w 124"/>
                <a:gd name="T13" fmla="*/ 20 h 144"/>
                <a:gd name="T14" fmla="*/ 66 w 124"/>
                <a:gd name="T15" fmla="*/ 0 h 144"/>
                <a:gd name="T16" fmla="*/ 104 w 124"/>
                <a:gd name="T17" fmla="*/ 0 h 144"/>
                <a:gd name="T18" fmla="*/ 120 w 124"/>
                <a:gd name="T19" fmla="*/ 16 h 144"/>
                <a:gd name="T20" fmla="*/ 118 w 124"/>
                <a:gd name="T21" fmla="*/ 34 h 144"/>
                <a:gd name="T22" fmla="*/ 124 w 124"/>
                <a:gd name="T23" fmla="*/ 50 h 144"/>
                <a:gd name="T24" fmla="*/ 98 w 124"/>
                <a:gd name="T25" fmla="*/ 82 h 144"/>
                <a:gd name="T26" fmla="*/ 92 w 124"/>
                <a:gd name="T27" fmla="*/ 104 h 144"/>
                <a:gd name="T28" fmla="*/ 68 w 124"/>
                <a:gd name="T29" fmla="*/ 118 h 144"/>
                <a:gd name="T30" fmla="*/ 58 w 124"/>
                <a:gd name="T31" fmla="*/ 118 h 144"/>
                <a:gd name="T32" fmla="*/ 52 w 124"/>
                <a:gd name="T33" fmla="*/ 138 h 144"/>
                <a:gd name="T34" fmla="*/ 34 w 124"/>
                <a:gd name="T35" fmla="*/ 136 h 144"/>
                <a:gd name="T36" fmla="*/ 22 w 124"/>
                <a:gd name="T37" fmla="*/ 144 h 144"/>
                <a:gd name="T38" fmla="*/ 8 w 124"/>
                <a:gd name="T39" fmla="*/ 144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4"/>
                <a:gd name="T61" fmla="*/ 0 h 144"/>
                <a:gd name="T62" fmla="*/ 124 w 124"/>
                <a:gd name="T63" fmla="*/ 144 h 144"/>
              </a:gd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4" h="144">
                  <a:moveTo>
                    <a:pt x="8" y="144"/>
                  </a:moveTo>
                  <a:lnTo>
                    <a:pt x="0" y="124"/>
                  </a:lnTo>
                  <a:lnTo>
                    <a:pt x="12" y="110"/>
                  </a:lnTo>
                  <a:lnTo>
                    <a:pt x="12" y="62"/>
                  </a:lnTo>
                  <a:lnTo>
                    <a:pt x="2" y="50"/>
                  </a:lnTo>
                  <a:lnTo>
                    <a:pt x="22" y="26"/>
                  </a:lnTo>
                  <a:lnTo>
                    <a:pt x="48" y="20"/>
                  </a:lnTo>
                  <a:lnTo>
                    <a:pt x="66" y="0"/>
                  </a:lnTo>
                  <a:lnTo>
                    <a:pt x="104" y="0"/>
                  </a:lnTo>
                  <a:lnTo>
                    <a:pt x="120" y="16"/>
                  </a:lnTo>
                  <a:lnTo>
                    <a:pt x="118" y="34"/>
                  </a:lnTo>
                  <a:lnTo>
                    <a:pt x="124" y="50"/>
                  </a:lnTo>
                  <a:lnTo>
                    <a:pt x="98" y="82"/>
                  </a:lnTo>
                  <a:lnTo>
                    <a:pt x="92" y="104"/>
                  </a:lnTo>
                  <a:lnTo>
                    <a:pt x="68" y="118"/>
                  </a:lnTo>
                  <a:lnTo>
                    <a:pt x="58" y="118"/>
                  </a:lnTo>
                  <a:lnTo>
                    <a:pt x="52" y="138"/>
                  </a:lnTo>
                  <a:lnTo>
                    <a:pt x="34" y="136"/>
                  </a:lnTo>
                  <a:lnTo>
                    <a:pt x="22" y="144"/>
                  </a:lnTo>
                  <a:lnTo>
                    <a:pt x="8" y="144"/>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1" name="Freeform 29"/>
            <p:cNvSpPr/>
            <p:nvPr/>
          </p:nvSpPr>
          <p:spPr bwMode="gray">
            <a:xfrm>
              <a:off x="7332378" y="4280983"/>
              <a:ext cx="364156" cy="389379"/>
            </a:xfrm>
            <a:custGeom>
              <a:gdLst>
                <a:gd name="T0" fmla="*/ 10 w 144"/>
                <a:gd name="T1" fmla="*/ 30 h 154"/>
                <a:gd name="T2" fmla="*/ 16 w 144"/>
                <a:gd name="T3" fmla="*/ 50 h 154"/>
                <a:gd name="T4" fmla="*/ 0 w 144"/>
                <a:gd name="T5" fmla="*/ 66 h 154"/>
                <a:gd name="T6" fmla="*/ 2 w 144"/>
                <a:gd name="T7" fmla="*/ 86 h 154"/>
                <a:gd name="T8" fmla="*/ 24 w 144"/>
                <a:gd name="T9" fmla="*/ 90 h 154"/>
                <a:gd name="T10" fmla="*/ 42 w 144"/>
                <a:gd name="T11" fmla="*/ 108 h 154"/>
                <a:gd name="T12" fmla="*/ 62 w 144"/>
                <a:gd name="T13" fmla="*/ 110 h 154"/>
                <a:gd name="T14" fmla="*/ 60 w 144"/>
                <a:gd name="T15" fmla="*/ 128 h 154"/>
                <a:gd name="T16" fmla="*/ 74 w 144"/>
                <a:gd name="T17" fmla="*/ 142 h 154"/>
                <a:gd name="T18" fmla="*/ 94 w 144"/>
                <a:gd name="T19" fmla="*/ 154 h 154"/>
                <a:gd name="T20" fmla="*/ 118 w 144"/>
                <a:gd name="T21" fmla="*/ 138 h 154"/>
                <a:gd name="T22" fmla="*/ 118 w 144"/>
                <a:gd name="T23" fmla="*/ 104 h 154"/>
                <a:gd name="T24" fmla="*/ 144 w 144"/>
                <a:gd name="T25" fmla="*/ 92 h 154"/>
                <a:gd name="T26" fmla="*/ 142 w 144"/>
                <a:gd name="T27" fmla="*/ 32 h 154"/>
                <a:gd name="T28" fmla="*/ 122 w 144"/>
                <a:gd name="T29" fmla="*/ 16 h 154"/>
                <a:gd name="T30" fmla="*/ 100 w 144"/>
                <a:gd name="T31" fmla="*/ 28 h 154"/>
                <a:gd name="T32" fmla="*/ 80 w 144"/>
                <a:gd name="T33" fmla="*/ 14 h 154"/>
                <a:gd name="T34" fmla="*/ 60 w 144"/>
                <a:gd name="T35" fmla="*/ 0 h 154"/>
                <a:gd name="T36" fmla="*/ 30 w 144"/>
                <a:gd name="T37" fmla="*/ 12 h 154"/>
                <a:gd name="T38" fmla="*/ 10 w 144"/>
                <a:gd name="T39" fmla="*/ 30 h 1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54"/>
                <a:gd name="T62" fmla="*/ 144 w 144"/>
                <a:gd name="T63" fmla="*/ 154 h 154"/>
              </a:gd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54">
                  <a:moveTo>
                    <a:pt x="10" y="30"/>
                  </a:moveTo>
                  <a:lnTo>
                    <a:pt x="16" y="50"/>
                  </a:lnTo>
                  <a:lnTo>
                    <a:pt x="0" y="66"/>
                  </a:lnTo>
                  <a:lnTo>
                    <a:pt x="2" y="86"/>
                  </a:lnTo>
                  <a:lnTo>
                    <a:pt x="24" y="90"/>
                  </a:lnTo>
                  <a:lnTo>
                    <a:pt x="42" y="108"/>
                  </a:lnTo>
                  <a:lnTo>
                    <a:pt x="62" y="110"/>
                  </a:lnTo>
                  <a:lnTo>
                    <a:pt x="60" y="128"/>
                  </a:lnTo>
                  <a:lnTo>
                    <a:pt x="74" y="142"/>
                  </a:lnTo>
                  <a:lnTo>
                    <a:pt x="94" y="154"/>
                  </a:lnTo>
                  <a:lnTo>
                    <a:pt x="118" y="138"/>
                  </a:lnTo>
                  <a:lnTo>
                    <a:pt x="118" y="104"/>
                  </a:lnTo>
                  <a:lnTo>
                    <a:pt x="144" y="92"/>
                  </a:lnTo>
                  <a:lnTo>
                    <a:pt x="142" y="32"/>
                  </a:lnTo>
                  <a:lnTo>
                    <a:pt x="122" y="16"/>
                  </a:lnTo>
                  <a:lnTo>
                    <a:pt x="100" y="28"/>
                  </a:lnTo>
                  <a:lnTo>
                    <a:pt x="80" y="14"/>
                  </a:lnTo>
                  <a:lnTo>
                    <a:pt x="60" y="0"/>
                  </a:lnTo>
                  <a:lnTo>
                    <a:pt x="30" y="12"/>
                  </a:lnTo>
                  <a:lnTo>
                    <a:pt x="10" y="3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2" name="Freeform 30"/>
            <p:cNvSpPr/>
            <p:nvPr/>
          </p:nvSpPr>
          <p:spPr bwMode="gray">
            <a:xfrm>
              <a:off x="7332378" y="4280983"/>
              <a:ext cx="364156" cy="389379"/>
            </a:xfrm>
            <a:custGeom>
              <a:gdLst>
                <a:gd name="T0" fmla="*/ 10 w 144"/>
                <a:gd name="T1" fmla="*/ 30 h 154"/>
                <a:gd name="T2" fmla="*/ 16 w 144"/>
                <a:gd name="T3" fmla="*/ 50 h 154"/>
                <a:gd name="T4" fmla="*/ 0 w 144"/>
                <a:gd name="T5" fmla="*/ 66 h 154"/>
                <a:gd name="T6" fmla="*/ 2 w 144"/>
                <a:gd name="T7" fmla="*/ 86 h 154"/>
                <a:gd name="T8" fmla="*/ 24 w 144"/>
                <a:gd name="T9" fmla="*/ 90 h 154"/>
                <a:gd name="T10" fmla="*/ 42 w 144"/>
                <a:gd name="T11" fmla="*/ 108 h 154"/>
                <a:gd name="T12" fmla="*/ 62 w 144"/>
                <a:gd name="T13" fmla="*/ 110 h 154"/>
                <a:gd name="T14" fmla="*/ 60 w 144"/>
                <a:gd name="T15" fmla="*/ 128 h 154"/>
                <a:gd name="T16" fmla="*/ 74 w 144"/>
                <a:gd name="T17" fmla="*/ 142 h 154"/>
                <a:gd name="T18" fmla="*/ 94 w 144"/>
                <a:gd name="T19" fmla="*/ 154 h 154"/>
                <a:gd name="T20" fmla="*/ 118 w 144"/>
                <a:gd name="T21" fmla="*/ 138 h 154"/>
                <a:gd name="T22" fmla="*/ 118 w 144"/>
                <a:gd name="T23" fmla="*/ 104 h 154"/>
                <a:gd name="T24" fmla="*/ 144 w 144"/>
                <a:gd name="T25" fmla="*/ 92 h 154"/>
                <a:gd name="T26" fmla="*/ 142 w 144"/>
                <a:gd name="T27" fmla="*/ 32 h 154"/>
                <a:gd name="T28" fmla="*/ 122 w 144"/>
                <a:gd name="T29" fmla="*/ 16 h 154"/>
                <a:gd name="T30" fmla="*/ 100 w 144"/>
                <a:gd name="T31" fmla="*/ 28 h 154"/>
                <a:gd name="T32" fmla="*/ 80 w 144"/>
                <a:gd name="T33" fmla="*/ 14 h 154"/>
                <a:gd name="T34" fmla="*/ 60 w 144"/>
                <a:gd name="T35" fmla="*/ 0 h 154"/>
                <a:gd name="T36" fmla="*/ 30 w 144"/>
                <a:gd name="T37" fmla="*/ 12 h 154"/>
                <a:gd name="T38" fmla="*/ 10 w 144"/>
                <a:gd name="T39" fmla="*/ 30 h 1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54"/>
                <a:gd name="T62" fmla="*/ 144 w 144"/>
                <a:gd name="T63" fmla="*/ 154 h 154"/>
              </a:gd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54">
                  <a:moveTo>
                    <a:pt x="10" y="30"/>
                  </a:moveTo>
                  <a:lnTo>
                    <a:pt x="16" y="50"/>
                  </a:lnTo>
                  <a:lnTo>
                    <a:pt x="0" y="66"/>
                  </a:lnTo>
                  <a:lnTo>
                    <a:pt x="2" y="86"/>
                  </a:lnTo>
                  <a:lnTo>
                    <a:pt x="24" y="90"/>
                  </a:lnTo>
                  <a:lnTo>
                    <a:pt x="42" y="108"/>
                  </a:lnTo>
                  <a:lnTo>
                    <a:pt x="62" y="110"/>
                  </a:lnTo>
                  <a:lnTo>
                    <a:pt x="60" y="128"/>
                  </a:lnTo>
                  <a:lnTo>
                    <a:pt x="74" y="142"/>
                  </a:lnTo>
                  <a:lnTo>
                    <a:pt x="94" y="154"/>
                  </a:lnTo>
                  <a:lnTo>
                    <a:pt x="118" y="138"/>
                  </a:lnTo>
                  <a:lnTo>
                    <a:pt x="118" y="104"/>
                  </a:lnTo>
                  <a:lnTo>
                    <a:pt x="144" y="92"/>
                  </a:lnTo>
                  <a:lnTo>
                    <a:pt x="142" y="32"/>
                  </a:lnTo>
                  <a:lnTo>
                    <a:pt x="122" y="16"/>
                  </a:lnTo>
                  <a:lnTo>
                    <a:pt x="100" y="28"/>
                  </a:lnTo>
                  <a:lnTo>
                    <a:pt x="80" y="14"/>
                  </a:lnTo>
                  <a:lnTo>
                    <a:pt x="60" y="0"/>
                  </a:lnTo>
                  <a:lnTo>
                    <a:pt x="30" y="12"/>
                  </a:lnTo>
                  <a:lnTo>
                    <a:pt x="10" y="3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3" name="Freeform 31"/>
            <p:cNvSpPr/>
            <p:nvPr/>
          </p:nvSpPr>
          <p:spPr bwMode="gray">
            <a:xfrm>
              <a:off x="6937876" y="4604623"/>
              <a:ext cx="627157" cy="414663"/>
            </a:xfrm>
            <a:custGeom>
              <a:gdLst>
                <a:gd name="T0" fmla="*/ 216 w 248"/>
                <a:gd name="T1" fmla="*/ 0 h 164"/>
                <a:gd name="T2" fmla="*/ 192 w 248"/>
                <a:gd name="T3" fmla="*/ 12 h 164"/>
                <a:gd name="T4" fmla="*/ 112 w 248"/>
                <a:gd name="T5" fmla="*/ 72 h 164"/>
                <a:gd name="T6" fmla="*/ 106 w 248"/>
                <a:gd name="T7" fmla="*/ 96 h 164"/>
                <a:gd name="T8" fmla="*/ 94 w 248"/>
                <a:gd name="T9" fmla="*/ 104 h 164"/>
                <a:gd name="T10" fmla="*/ 60 w 248"/>
                <a:gd name="T11" fmla="*/ 94 h 164"/>
                <a:gd name="T12" fmla="*/ 40 w 248"/>
                <a:gd name="T13" fmla="*/ 98 h 164"/>
                <a:gd name="T14" fmla="*/ 8 w 248"/>
                <a:gd name="T15" fmla="*/ 120 h 164"/>
                <a:gd name="T16" fmla="*/ 0 w 248"/>
                <a:gd name="T17" fmla="*/ 142 h 164"/>
                <a:gd name="T18" fmla="*/ 14 w 248"/>
                <a:gd name="T19" fmla="*/ 162 h 164"/>
                <a:gd name="T20" fmla="*/ 36 w 248"/>
                <a:gd name="T21" fmla="*/ 164 h 164"/>
                <a:gd name="T22" fmla="*/ 50 w 248"/>
                <a:gd name="T23" fmla="*/ 140 h 164"/>
                <a:gd name="T24" fmla="*/ 62 w 248"/>
                <a:gd name="T25" fmla="*/ 130 h 164"/>
                <a:gd name="T26" fmla="*/ 84 w 248"/>
                <a:gd name="T27" fmla="*/ 128 h 164"/>
                <a:gd name="T28" fmla="*/ 94 w 248"/>
                <a:gd name="T29" fmla="*/ 148 h 164"/>
                <a:gd name="T30" fmla="*/ 120 w 248"/>
                <a:gd name="T31" fmla="*/ 144 h 164"/>
                <a:gd name="T32" fmla="*/ 132 w 248"/>
                <a:gd name="T33" fmla="*/ 122 h 164"/>
                <a:gd name="T34" fmla="*/ 152 w 248"/>
                <a:gd name="T35" fmla="*/ 130 h 164"/>
                <a:gd name="T36" fmla="*/ 172 w 248"/>
                <a:gd name="T37" fmla="*/ 122 h 164"/>
                <a:gd name="T38" fmla="*/ 202 w 248"/>
                <a:gd name="T39" fmla="*/ 90 h 164"/>
                <a:gd name="T40" fmla="*/ 226 w 248"/>
                <a:gd name="T41" fmla="*/ 86 h 164"/>
                <a:gd name="T42" fmla="*/ 234 w 248"/>
                <a:gd name="T43" fmla="*/ 78 h 164"/>
                <a:gd name="T44" fmla="*/ 236 w 248"/>
                <a:gd name="T45" fmla="*/ 54 h 164"/>
                <a:gd name="T46" fmla="*/ 244 w 248"/>
                <a:gd name="T47" fmla="*/ 44 h 164"/>
                <a:gd name="T48" fmla="*/ 248 w 248"/>
                <a:gd name="T49" fmla="*/ 24 h 164"/>
                <a:gd name="T50" fmla="*/ 230 w 248"/>
                <a:gd name="T51" fmla="*/ 14 h 164"/>
                <a:gd name="T52" fmla="*/ 216 w 248"/>
                <a:gd name="T53" fmla="*/ 0 h 1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8"/>
                <a:gd name="T82" fmla="*/ 0 h 164"/>
                <a:gd name="T83" fmla="*/ 248 w 248"/>
                <a:gd name="T84" fmla="*/ 164 h 164"/>
              </a:gd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8" h="164">
                  <a:moveTo>
                    <a:pt x="216" y="0"/>
                  </a:moveTo>
                  <a:lnTo>
                    <a:pt x="192" y="12"/>
                  </a:lnTo>
                  <a:lnTo>
                    <a:pt x="112" y="72"/>
                  </a:lnTo>
                  <a:lnTo>
                    <a:pt x="106" y="96"/>
                  </a:lnTo>
                  <a:lnTo>
                    <a:pt x="94" y="104"/>
                  </a:lnTo>
                  <a:lnTo>
                    <a:pt x="60" y="94"/>
                  </a:lnTo>
                  <a:lnTo>
                    <a:pt x="40" y="98"/>
                  </a:lnTo>
                  <a:lnTo>
                    <a:pt x="8" y="120"/>
                  </a:lnTo>
                  <a:lnTo>
                    <a:pt x="0" y="142"/>
                  </a:lnTo>
                  <a:lnTo>
                    <a:pt x="14" y="162"/>
                  </a:lnTo>
                  <a:lnTo>
                    <a:pt x="36" y="164"/>
                  </a:lnTo>
                  <a:lnTo>
                    <a:pt x="50" y="140"/>
                  </a:lnTo>
                  <a:lnTo>
                    <a:pt x="62" y="130"/>
                  </a:lnTo>
                  <a:lnTo>
                    <a:pt x="84" y="128"/>
                  </a:lnTo>
                  <a:lnTo>
                    <a:pt x="94" y="148"/>
                  </a:lnTo>
                  <a:lnTo>
                    <a:pt x="120" y="144"/>
                  </a:lnTo>
                  <a:lnTo>
                    <a:pt x="132" y="122"/>
                  </a:lnTo>
                  <a:lnTo>
                    <a:pt x="152" y="130"/>
                  </a:lnTo>
                  <a:lnTo>
                    <a:pt x="172" y="122"/>
                  </a:lnTo>
                  <a:lnTo>
                    <a:pt x="202" y="90"/>
                  </a:lnTo>
                  <a:lnTo>
                    <a:pt x="226" y="86"/>
                  </a:lnTo>
                  <a:lnTo>
                    <a:pt x="234" y="78"/>
                  </a:lnTo>
                  <a:lnTo>
                    <a:pt x="236" y="54"/>
                  </a:lnTo>
                  <a:lnTo>
                    <a:pt x="244" y="44"/>
                  </a:lnTo>
                  <a:lnTo>
                    <a:pt x="248" y="24"/>
                  </a:lnTo>
                  <a:lnTo>
                    <a:pt x="230" y="14"/>
                  </a:lnTo>
                  <a:lnTo>
                    <a:pt x="216" y="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4" name="Freeform 32"/>
            <p:cNvSpPr/>
            <p:nvPr/>
          </p:nvSpPr>
          <p:spPr bwMode="gray">
            <a:xfrm>
              <a:off x="6937876" y="4604623"/>
              <a:ext cx="627157" cy="414663"/>
            </a:xfrm>
            <a:custGeom>
              <a:gdLst>
                <a:gd name="T0" fmla="*/ 216 w 248"/>
                <a:gd name="T1" fmla="*/ 0 h 164"/>
                <a:gd name="T2" fmla="*/ 192 w 248"/>
                <a:gd name="T3" fmla="*/ 12 h 164"/>
                <a:gd name="T4" fmla="*/ 112 w 248"/>
                <a:gd name="T5" fmla="*/ 72 h 164"/>
                <a:gd name="T6" fmla="*/ 106 w 248"/>
                <a:gd name="T7" fmla="*/ 96 h 164"/>
                <a:gd name="T8" fmla="*/ 94 w 248"/>
                <a:gd name="T9" fmla="*/ 104 h 164"/>
                <a:gd name="T10" fmla="*/ 60 w 248"/>
                <a:gd name="T11" fmla="*/ 94 h 164"/>
                <a:gd name="T12" fmla="*/ 40 w 248"/>
                <a:gd name="T13" fmla="*/ 98 h 164"/>
                <a:gd name="T14" fmla="*/ 8 w 248"/>
                <a:gd name="T15" fmla="*/ 120 h 164"/>
                <a:gd name="T16" fmla="*/ 0 w 248"/>
                <a:gd name="T17" fmla="*/ 142 h 164"/>
                <a:gd name="T18" fmla="*/ 14 w 248"/>
                <a:gd name="T19" fmla="*/ 162 h 164"/>
                <a:gd name="T20" fmla="*/ 36 w 248"/>
                <a:gd name="T21" fmla="*/ 164 h 164"/>
                <a:gd name="T22" fmla="*/ 50 w 248"/>
                <a:gd name="T23" fmla="*/ 140 h 164"/>
                <a:gd name="T24" fmla="*/ 62 w 248"/>
                <a:gd name="T25" fmla="*/ 130 h 164"/>
                <a:gd name="T26" fmla="*/ 84 w 248"/>
                <a:gd name="T27" fmla="*/ 128 h 164"/>
                <a:gd name="T28" fmla="*/ 94 w 248"/>
                <a:gd name="T29" fmla="*/ 148 h 164"/>
                <a:gd name="T30" fmla="*/ 120 w 248"/>
                <a:gd name="T31" fmla="*/ 144 h 164"/>
                <a:gd name="T32" fmla="*/ 132 w 248"/>
                <a:gd name="T33" fmla="*/ 122 h 164"/>
                <a:gd name="T34" fmla="*/ 152 w 248"/>
                <a:gd name="T35" fmla="*/ 130 h 164"/>
                <a:gd name="T36" fmla="*/ 172 w 248"/>
                <a:gd name="T37" fmla="*/ 122 h 164"/>
                <a:gd name="T38" fmla="*/ 202 w 248"/>
                <a:gd name="T39" fmla="*/ 90 h 164"/>
                <a:gd name="T40" fmla="*/ 226 w 248"/>
                <a:gd name="T41" fmla="*/ 86 h 164"/>
                <a:gd name="T42" fmla="*/ 234 w 248"/>
                <a:gd name="T43" fmla="*/ 78 h 164"/>
                <a:gd name="T44" fmla="*/ 236 w 248"/>
                <a:gd name="T45" fmla="*/ 54 h 164"/>
                <a:gd name="T46" fmla="*/ 244 w 248"/>
                <a:gd name="T47" fmla="*/ 44 h 164"/>
                <a:gd name="T48" fmla="*/ 248 w 248"/>
                <a:gd name="T49" fmla="*/ 24 h 164"/>
                <a:gd name="T50" fmla="*/ 230 w 248"/>
                <a:gd name="T51" fmla="*/ 14 h 164"/>
                <a:gd name="T52" fmla="*/ 216 w 248"/>
                <a:gd name="T53" fmla="*/ 0 h 1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8"/>
                <a:gd name="T82" fmla="*/ 0 h 164"/>
                <a:gd name="T83" fmla="*/ 248 w 248"/>
                <a:gd name="T84" fmla="*/ 164 h 164"/>
              </a:gd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8" h="164">
                  <a:moveTo>
                    <a:pt x="216" y="0"/>
                  </a:moveTo>
                  <a:lnTo>
                    <a:pt x="192" y="12"/>
                  </a:lnTo>
                  <a:lnTo>
                    <a:pt x="112" y="72"/>
                  </a:lnTo>
                  <a:lnTo>
                    <a:pt x="106" y="96"/>
                  </a:lnTo>
                  <a:lnTo>
                    <a:pt x="94" y="104"/>
                  </a:lnTo>
                  <a:lnTo>
                    <a:pt x="60" y="94"/>
                  </a:lnTo>
                  <a:lnTo>
                    <a:pt x="40" y="98"/>
                  </a:lnTo>
                  <a:lnTo>
                    <a:pt x="8" y="120"/>
                  </a:lnTo>
                  <a:lnTo>
                    <a:pt x="0" y="142"/>
                  </a:lnTo>
                  <a:lnTo>
                    <a:pt x="14" y="162"/>
                  </a:lnTo>
                  <a:lnTo>
                    <a:pt x="36" y="164"/>
                  </a:lnTo>
                  <a:lnTo>
                    <a:pt x="50" y="140"/>
                  </a:lnTo>
                  <a:lnTo>
                    <a:pt x="62" y="130"/>
                  </a:lnTo>
                  <a:lnTo>
                    <a:pt x="84" y="128"/>
                  </a:lnTo>
                  <a:lnTo>
                    <a:pt x="94" y="148"/>
                  </a:lnTo>
                  <a:lnTo>
                    <a:pt x="120" y="144"/>
                  </a:lnTo>
                  <a:lnTo>
                    <a:pt x="132" y="122"/>
                  </a:lnTo>
                  <a:lnTo>
                    <a:pt x="152" y="130"/>
                  </a:lnTo>
                  <a:lnTo>
                    <a:pt x="172" y="122"/>
                  </a:lnTo>
                  <a:lnTo>
                    <a:pt x="202" y="90"/>
                  </a:lnTo>
                  <a:lnTo>
                    <a:pt x="226" y="86"/>
                  </a:lnTo>
                  <a:lnTo>
                    <a:pt x="234" y="78"/>
                  </a:lnTo>
                  <a:lnTo>
                    <a:pt x="236" y="54"/>
                  </a:lnTo>
                  <a:lnTo>
                    <a:pt x="244" y="44"/>
                  </a:lnTo>
                  <a:lnTo>
                    <a:pt x="248" y="24"/>
                  </a:lnTo>
                  <a:lnTo>
                    <a:pt x="230" y="14"/>
                  </a:lnTo>
                  <a:lnTo>
                    <a:pt x="216" y="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5" name="Freeform 33"/>
            <p:cNvSpPr/>
            <p:nvPr/>
          </p:nvSpPr>
          <p:spPr bwMode="gray">
            <a:xfrm>
              <a:off x="4889500" y="4528770"/>
              <a:ext cx="1572951" cy="1249047"/>
            </a:xfrm>
            <a:custGeom>
              <a:gdLst>
                <a:gd name="T0" fmla="*/ 614 w 622"/>
                <a:gd name="T1" fmla="*/ 218 h 494"/>
                <a:gd name="T2" fmla="*/ 604 w 622"/>
                <a:gd name="T3" fmla="*/ 172 h 494"/>
                <a:gd name="T4" fmla="*/ 554 w 622"/>
                <a:gd name="T5" fmla="*/ 116 h 494"/>
                <a:gd name="T6" fmla="*/ 542 w 622"/>
                <a:gd name="T7" fmla="*/ 72 h 494"/>
                <a:gd name="T8" fmla="*/ 526 w 622"/>
                <a:gd name="T9" fmla="*/ 48 h 494"/>
                <a:gd name="T10" fmla="*/ 486 w 622"/>
                <a:gd name="T11" fmla="*/ 62 h 494"/>
                <a:gd name="T12" fmla="*/ 442 w 622"/>
                <a:gd name="T13" fmla="*/ 54 h 494"/>
                <a:gd name="T14" fmla="*/ 382 w 622"/>
                <a:gd name="T15" fmla="*/ 64 h 494"/>
                <a:gd name="T16" fmla="*/ 364 w 622"/>
                <a:gd name="T17" fmla="*/ 30 h 494"/>
                <a:gd name="T18" fmla="*/ 318 w 622"/>
                <a:gd name="T19" fmla="*/ 0 h 494"/>
                <a:gd name="T20" fmla="*/ 274 w 622"/>
                <a:gd name="T21" fmla="*/ 38 h 494"/>
                <a:gd name="T22" fmla="*/ 220 w 622"/>
                <a:gd name="T23" fmla="*/ 56 h 494"/>
                <a:gd name="T24" fmla="*/ 188 w 622"/>
                <a:gd name="T25" fmla="*/ 16 h 494"/>
                <a:gd name="T26" fmla="*/ 164 w 622"/>
                <a:gd name="T27" fmla="*/ 70 h 494"/>
                <a:gd name="T28" fmla="*/ 154 w 622"/>
                <a:gd name="T29" fmla="*/ 116 h 494"/>
                <a:gd name="T30" fmla="*/ 98 w 622"/>
                <a:gd name="T31" fmla="*/ 108 h 494"/>
                <a:gd name="T32" fmla="*/ 56 w 622"/>
                <a:gd name="T33" fmla="*/ 118 h 494"/>
                <a:gd name="T34" fmla="*/ 68 w 622"/>
                <a:gd name="T35" fmla="*/ 160 h 494"/>
                <a:gd name="T36" fmla="*/ 82 w 622"/>
                <a:gd name="T37" fmla="*/ 192 h 494"/>
                <a:gd name="T38" fmla="*/ 44 w 622"/>
                <a:gd name="T39" fmla="*/ 216 h 494"/>
                <a:gd name="T40" fmla="*/ 18 w 622"/>
                <a:gd name="T41" fmla="*/ 254 h 494"/>
                <a:gd name="T42" fmla="*/ 38 w 622"/>
                <a:gd name="T43" fmla="*/ 304 h 494"/>
                <a:gd name="T44" fmla="*/ 42 w 622"/>
                <a:gd name="T45" fmla="*/ 338 h 494"/>
                <a:gd name="T46" fmla="*/ 36 w 622"/>
                <a:gd name="T47" fmla="*/ 388 h 494"/>
                <a:gd name="T48" fmla="*/ 0 w 622"/>
                <a:gd name="T49" fmla="*/ 458 h 494"/>
                <a:gd name="T50" fmla="*/ 44 w 622"/>
                <a:gd name="T51" fmla="*/ 494 h 494"/>
                <a:gd name="T52" fmla="*/ 94 w 622"/>
                <a:gd name="T53" fmla="*/ 466 h 494"/>
                <a:gd name="T54" fmla="*/ 120 w 622"/>
                <a:gd name="T55" fmla="*/ 450 h 494"/>
                <a:gd name="T56" fmla="*/ 120 w 622"/>
                <a:gd name="T57" fmla="*/ 422 h 494"/>
                <a:gd name="T58" fmla="*/ 182 w 622"/>
                <a:gd name="T59" fmla="*/ 404 h 494"/>
                <a:gd name="T60" fmla="*/ 224 w 622"/>
                <a:gd name="T61" fmla="*/ 442 h 494"/>
                <a:gd name="T62" fmla="*/ 288 w 622"/>
                <a:gd name="T63" fmla="*/ 454 h 494"/>
                <a:gd name="T64" fmla="*/ 362 w 622"/>
                <a:gd name="T65" fmla="*/ 440 h 494"/>
                <a:gd name="T66" fmla="*/ 404 w 622"/>
                <a:gd name="T67" fmla="*/ 436 h 494"/>
                <a:gd name="T68" fmla="*/ 430 w 622"/>
                <a:gd name="T69" fmla="*/ 412 h 494"/>
                <a:gd name="T70" fmla="*/ 484 w 622"/>
                <a:gd name="T71" fmla="*/ 374 h 494"/>
                <a:gd name="T72" fmla="*/ 504 w 622"/>
                <a:gd name="T73" fmla="*/ 400 h 494"/>
                <a:gd name="T74" fmla="*/ 534 w 622"/>
                <a:gd name="T75" fmla="*/ 378 h 494"/>
                <a:gd name="T76" fmla="*/ 524 w 622"/>
                <a:gd name="T77" fmla="*/ 322 h 494"/>
                <a:gd name="T78" fmla="*/ 570 w 622"/>
                <a:gd name="T79" fmla="*/ 328 h 494"/>
                <a:gd name="T80" fmla="*/ 604 w 622"/>
                <a:gd name="T81" fmla="*/ 314 h 494"/>
                <a:gd name="T82" fmla="*/ 622 w 622"/>
                <a:gd name="T83" fmla="*/ 280 h 4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22"/>
                <a:gd name="T127" fmla="*/ 0 h 494"/>
                <a:gd name="T128" fmla="*/ 622 w 622"/>
                <a:gd name="T129" fmla="*/ 494 h 494"/>
              </a:gd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22" h="492">
                  <a:moveTo>
                    <a:pt x="622" y="280"/>
                  </a:moveTo>
                  <a:lnTo>
                    <a:pt x="614" y="218"/>
                  </a:lnTo>
                  <a:lnTo>
                    <a:pt x="602" y="212"/>
                  </a:lnTo>
                  <a:lnTo>
                    <a:pt x="604" y="172"/>
                  </a:lnTo>
                  <a:lnTo>
                    <a:pt x="580" y="144"/>
                  </a:lnTo>
                  <a:lnTo>
                    <a:pt x="554" y="116"/>
                  </a:lnTo>
                  <a:lnTo>
                    <a:pt x="554" y="84"/>
                  </a:lnTo>
                  <a:lnTo>
                    <a:pt x="542" y="72"/>
                  </a:lnTo>
                  <a:lnTo>
                    <a:pt x="540" y="60"/>
                  </a:lnTo>
                  <a:lnTo>
                    <a:pt x="526" y="48"/>
                  </a:lnTo>
                  <a:lnTo>
                    <a:pt x="502" y="46"/>
                  </a:lnTo>
                  <a:lnTo>
                    <a:pt x="486" y="62"/>
                  </a:lnTo>
                  <a:lnTo>
                    <a:pt x="462" y="64"/>
                  </a:lnTo>
                  <a:lnTo>
                    <a:pt x="442" y="54"/>
                  </a:lnTo>
                  <a:lnTo>
                    <a:pt x="416" y="64"/>
                  </a:lnTo>
                  <a:lnTo>
                    <a:pt x="382" y="64"/>
                  </a:lnTo>
                  <a:lnTo>
                    <a:pt x="378" y="46"/>
                  </a:lnTo>
                  <a:lnTo>
                    <a:pt x="364" y="30"/>
                  </a:lnTo>
                  <a:lnTo>
                    <a:pt x="344" y="20"/>
                  </a:lnTo>
                  <a:lnTo>
                    <a:pt x="318" y="0"/>
                  </a:lnTo>
                  <a:lnTo>
                    <a:pt x="302" y="4"/>
                  </a:lnTo>
                  <a:lnTo>
                    <a:pt x="274" y="38"/>
                  </a:lnTo>
                  <a:lnTo>
                    <a:pt x="242" y="54"/>
                  </a:lnTo>
                  <a:lnTo>
                    <a:pt x="220" y="56"/>
                  </a:lnTo>
                  <a:lnTo>
                    <a:pt x="210" y="36"/>
                  </a:lnTo>
                  <a:lnTo>
                    <a:pt x="188" y="16"/>
                  </a:lnTo>
                  <a:lnTo>
                    <a:pt x="174" y="46"/>
                  </a:lnTo>
                  <a:lnTo>
                    <a:pt x="164" y="70"/>
                  </a:lnTo>
                  <a:lnTo>
                    <a:pt x="144" y="90"/>
                  </a:lnTo>
                  <a:lnTo>
                    <a:pt x="154" y="116"/>
                  </a:lnTo>
                  <a:lnTo>
                    <a:pt x="118" y="118"/>
                  </a:lnTo>
                  <a:lnTo>
                    <a:pt x="98" y="108"/>
                  </a:lnTo>
                  <a:lnTo>
                    <a:pt x="82" y="120"/>
                  </a:lnTo>
                  <a:lnTo>
                    <a:pt x="56" y="118"/>
                  </a:lnTo>
                  <a:lnTo>
                    <a:pt x="48" y="138"/>
                  </a:lnTo>
                  <a:lnTo>
                    <a:pt x="68" y="160"/>
                  </a:lnTo>
                  <a:lnTo>
                    <a:pt x="86" y="174"/>
                  </a:lnTo>
                  <a:lnTo>
                    <a:pt x="82" y="192"/>
                  </a:lnTo>
                  <a:lnTo>
                    <a:pt x="56" y="198"/>
                  </a:lnTo>
                  <a:lnTo>
                    <a:pt x="44" y="216"/>
                  </a:lnTo>
                  <a:lnTo>
                    <a:pt x="50" y="234"/>
                  </a:lnTo>
                  <a:lnTo>
                    <a:pt x="18" y="254"/>
                  </a:lnTo>
                  <a:lnTo>
                    <a:pt x="22" y="278"/>
                  </a:lnTo>
                  <a:lnTo>
                    <a:pt x="38" y="304"/>
                  </a:lnTo>
                  <a:lnTo>
                    <a:pt x="24" y="326"/>
                  </a:lnTo>
                  <a:lnTo>
                    <a:pt x="42" y="338"/>
                  </a:lnTo>
                  <a:lnTo>
                    <a:pt x="66" y="344"/>
                  </a:lnTo>
                  <a:lnTo>
                    <a:pt x="36" y="388"/>
                  </a:lnTo>
                  <a:lnTo>
                    <a:pt x="20" y="426"/>
                  </a:lnTo>
                  <a:lnTo>
                    <a:pt x="0" y="458"/>
                  </a:lnTo>
                  <a:lnTo>
                    <a:pt x="22" y="482"/>
                  </a:lnTo>
                  <a:lnTo>
                    <a:pt x="44" y="494"/>
                  </a:lnTo>
                  <a:lnTo>
                    <a:pt x="74" y="480"/>
                  </a:lnTo>
                  <a:lnTo>
                    <a:pt x="94" y="466"/>
                  </a:lnTo>
                  <a:lnTo>
                    <a:pt x="120" y="466"/>
                  </a:lnTo>
                  <a:lnTo>
                    <a:pt x="120" y="450"/>
                  </a:lnTo>
                  <a:lnTo>
                    <a:pt x="108" y="434"/>
                  </a:lnTo>
                  <a:lnTo>
                    <a:pt x="120" y="422"/>
                  </a:lnTo>
                  <a:lnTo>
                    <a:pt x="150" y="422"/>
                  </a:lnTo>
                  <a:lnTo>
                    <a:pt x="182" y="404"/>
                  </a:lnTo>
                  <a:lnTo>
                    <a:pt x="210" y="432"/>
                  </a:lnTo>
                  <a:lnTo>
                    <a:pt x="224" y="442"/>
                  </a:lnTo>
                  <a:lnTo>
                    <a:pt x="268" y="440"/>
                  </a:lnTo>
                  <a:lnTo>
                    <a:pt x="288" y="454"/>
                  </a:lnTo>
                  <a:lnTo>
                    <a:pt x="308" y="442"/>
                  </a:lnTo>
                  <a:lnTo>
                    <a:pt x="362" y="440"/>
                  </a:lnTo>
                  <a:lnTo>
                    <a:pt x="386" y="450"/>
                  </a:lnTo>
                  <a:lnTo>
                    <a:pt x="404" y="436"/>
                  </a:lnTo>
                  <a:lnTo>
                    <a:pt x="406" y="416"/>
                  </a:lnTo>
                  <a:lnTo>
                    <a:pt x="430" y="412"/>
                  </a:lnTo>
                  <a:lnTo>
                    <a:pt x="462" y="390"/>
                  </a:lnTo>
                  <a:lnTo>
                    <a:pt x="484" y="374"/>
                  </a:lnTo>
                  <a:lnTo>
                    <a:pt x="500" y="386"/>
                  </a:lnTo>
                  <a:lnTo>
                    <a:pt x="504" y="400"/>
                  </a:lnTo>
                  <a:lnTo>
                    <a:pt x="524" y="396"/>
                  </a:lnTo>
                  <a:lnTo>
                    <a:pt x="534" y="378"/>
                  </a:lnTo>
                  <a:lnTo>
                    <a:pt x="522" y="354"/>
                  </a:lnTo>
                  <a:lnTo>
                    <a:pt x="524" y="322"/>
                  </a:lnTo>
                  <a:lnTo>
                    <a:pt x="548" y="318"/>
                  </a:lnTo>
                  <a:lnTo>
                    <a:pt x="570" y="328"/>
                  </a:lnTo>
                  <a:lnTo>
                    <a:pt x="598" y="326"/>
                  </a:lnTo>
                  <a:lnTo>
                    <a:pt x="604" y="314"/>
                  </a:lnTo>
                  <a:lnTo>
                    <a:pt x="606" y="288"/>
                  </a:lnTo>
                  <a:lnTo>
                    <a:pt x="622" y="280"/>
                  </a:lnTo>
                  <a:close/>
                </a:path>
              </a:pathLst>
            </a:custGeom>
            <a:solidFill>
              <a:srgbClr val="C0C0C0"/>
            </a:solidFill>
            <a:ln>
              <a:noFill/>
            </a:ln>
            <a:extLst>
              <a:ext uri="{91240B29-F687-4F45-9708-019B960494DF}">
                <a14:hiddenLine xmlns:a14="http://schemas.microsoft.com/office/drawing/2010/main" w="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6" name="Freeform 34"/>
            <p:cNvSpPr/>
            <p:nvPr/>
          </p:nvSpPr>
          <p:spPr bwMode="gray">
            <a:xfrm>
              <a:off x="4889500" y="4528770"/>
              <a:ext cx="1572951" cy="1249047"/>
            </a:xfrm>
            <a:custGeom>
              <a:gdLst>
                <a:gd name="T0" fmla="*/ 614 w 622"/>
                <a:gd name="T1" fmla="*/ 218 h 494"/>
                <a:gd name="T2" fmla="*/ 604 w 622"/>
                <a:gd name="T3" fmla="*/ 172 h 494"/>
                <a:gd name="T4" fmla="*/ 554 w 622"/>
                <a:gd name="T5" fmla="*/ 116 h 494"/>
                <a:gd name="T6" fmla="*/ 542 w 622"/>
                <a:gd name="T7" fmla="*/ 72 h 494"/>
                <a:gd name="T8" fmla="*/ 526 w 622"/>
                <a:gd name="T9" fmla="*/ 48 h 494"/>
                <a:gd name="T10" fmla="*/ 486 w 622"/>
                <a:gd name="T11" fmla="*/ 62 h 494"/>
                <a:gd name="T12" fmla="*/ 442 w 622"/>
                <a:gd name="T13" fmla="*/ 54 h 494"/>
                <a:gd name="T14" fmla="*/ 382 w 622"/>
                <a:gd name="T15" fmla="*/ 64 h 494"/>
                <a:gd name="T16" fmla="*/ 364 w 622"/>
                <a:gd name="T17" fmla="*/ 30 h 494"/>
                <a:gd name="T18" fmla="*/ 318 w 622"/>
                <a:gd name="T19" fmla="*/ 0 h 494"/>
                <a:gd name="T20" fmla="*/ 274 w 622"/>
                <a:gd name="T21" fmla="*/ 38 h 494"/>
                <a:gd name="T22" fmla="*/ 220 w 622"/>
                <a:gd name="T23" fmla="*/ 56 h 494"/>
                <a:gd name="T24" fmla="*/ 188 w 622"/>
                <a:gd name="T25" fmla="*/ 16 h 494"/>
                <a:gd name="T26" fmla="*/ 164 w 622"/>
                <a:gd name="T27" fmla="*/ 70 h 494"/>
                <a:gd name="T28" fmla="*/ 154 w 622"/>
                <a:gd name="T29" fmla="*/ 116 h 494"/>
                <a:gd name="T30" fmla="*/ 98 w 622"/>
                <a:gd name="T31" fmla="*/ 108 h 494"/>
                <a:gd name="T32" fmla="*/ 56 w 622"/>
                <a:gd name="T33" fmla="*/ 118 h 494"/>
                <a:gd name="T34" fmla="*/ 68 w 622"/>
                <a:gd name="T35" fmla="*/ 160 h 494"/>
                <a:gd name="T36" fmla="*/ 82 w 622"/>
                <a:gd name="T37" fmla="*/ 192 h 494"/>
                <a:gd name="T38" fmla="*/ 44 w 622"/>
                <a:gd name="T39" fmla="*/ 216 h 494"/>
                <a:gd name="T40" fmla="*/ 18 w 622"/>
                <a:gd name="T41" fmla="*/ 254 h 494"/>
                <a:gd name="T42" fmla="*/ 38 w 622"/>
                <a:gd name="T43" fmla="*/ 304 h 494"/>
                <a:gd name="T44" fmla="*/ 42 w 622"/>
                <a:gd name="T45" fmla="*/ 338 h 494"/>
                <a:gd name="T46" fmla="*/ 36 w 622"/>
                <a:gd name="T47" fmla="*/ 388 h 494"/>
                <a:gd name="T48" fmla="*/ 0 w 622"/>
                <a:gd name="T49" fmla="*/ 458 h 494"/>
                <a:gd name="T50" fmla="*/ 44 w 622"/>
                <a:gd name="T51" fmla="*/ 494 h 494"/>
                <a:gd name="T52" fmla="*/ 94 w 622"/>
                <a:gd name="T53" fmla="*/ 466 h 494"/>
                <a:gd name="T54" fmla="*/ 120 w 622"/>
                <a:gd name="T55" fmla="*/ 450 h 494"/>
                <a:gd name="T56" fmla="*/ 120 w 622"/>
                <a:gd name="T57" fmla="*/ 422 h 494"/>
                <a:gd name="T58" fmla="*/ 182 w 622"/>
                <a:gd name="T59" fmla="*/ 404 h 494"/>
                <a:gd name="T60" fmla="*/ 224 w 622"/>
                <a:gd name="T61" fmla="*/ 442 h 494"/>
                <a:gd name="T62" fmla="*/ 288 w 622"/>
                <a:gd name="T63" fmla="*/ 454 h 494"/>
                <a:gd name="T64" fmla="*/ 362 w 622"/>
                <a:gd name="T65" fmla="*/ 440 h 494"/>
                <a:gd name="T66" fmla="*/ 404 w 622"/>
                <a:gd name="T67" fmla="*/ 436 h 494"/>
                <a:gd name="T68" fmla="*/ 430 w 622"/>
                <a:gd name="T69" fmla="*/ 412 h 494"/>
                <a:gd name="T70" fmla="*/ 484 w 622"/>
                <a:gd name="T71" fmla="*/ 374 h 494"/>
                <a:gd name="T72" fmla="*/ 504 w 622"/>
                <a:gd name="T73" fmla="*/ 400 h 494"/>
                <a:gd name="T74" fmla="*/ 534 w 622"/>
                <a:gd name="T75" fmla="*/ 378 h 494"/>
                <a:gd name="T76" fmla="*/ 524 w 622"/>
                <a:gd name="T77" fmla="*/ 322 h 494"/>
                <a:gd name="T78" fmla="*/ 570 w 622"/>
                <a:gd name="T79" fmla="*/ 328 h 494"/>
                <a:gd name="T80" fmla="*/ 604 w 622"/>
                <a:gd name="T81" fmla="*/ 314 h 494"/>
                <a:gd name="T82" fmla="*/ 622 w 622"/>
                <a:gd name="T83" fmla="*/ 280 h 4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22"/>
                <a:gd name="T127" fmla="*/ 0 h 494"/>
                <a:gd name="T128" fmla="*/ 622 w 622"/>
                <a:gd name="T129" fmla="*/ 494 h 494"/>
              </a:gd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22" h="492">
                  <a:moveTo>
                    <a:pt x="622" y="280"/>
                  </a:moveTo>
                  <a:lnTo>
                    <a:pt x="614" y="218"/>
                  </a:lnTo>
                  <a:lnTo>
                    <a:pt x="602" y="212"/>
                  </a:lnTo>
                  <a:lnTo>
                    <a:pt x="604" y="172"/>
                  </a:lnTo>
                  <a:lnTo>
                    <a:pt x="580" y="144"/>
                  </a:lnTo>
                  <a:lnTo>
                    <a:pt x="554" y="116"/>
                  </a:lnTo>
                  <a:lnTo>
                    <a:pt x="554" y="84"/>
                  </a:lnTo>
                  <a:lnTo>
                    <a:pt x="542" y="72"/>
                  </a:lnTo>
                  <a:lnTo>
                    <a:pt x="540" y="60"/>
                  </a:lnTo>
                  <a:lnTo>
                    <a:pt x="526" y="48"/>
                  </a:lnTo>
                  <a:lnTo>
                    <a:pt x="502" y="46"/>
                  </a:lnTo>
                  <a:lnTo>
                    <a:pt x="486" y="62"/>
                  </a:lnTo>
                  <a:lnTo>
                    <a:pt x="462" y="64"/>
                  </a:lnTo>
                  <a:lnTo>
                    <a:pt x="442" y="54"/>
                  </a:lnTo>
                  <a:lnTo>
                    <a:pt x="416" y="64"/>
                  </a:lnTo>
                  <a:lnTo>
                    <a:pt x="382" y="64"/>
                  </a:lnTo>
                  <a:lnTo>
                    <a:pt x="378" y="46"/>
                  </a:lnTo>
                  <a:lnTo>
                    <a:pt x="364" y="30"/>
                  </a:lnTo>
                  <a:lnTo>
                    <a:pt x="344" y="20"/>
                  </a:lnTo>
                  <a:lnTo>
                    <a:pt x="318" y="0"/>
                  </a:lnTo>
                  <a:lnTo>
                    <a:pt x="302" y="4"/>
                  </a:lnTo>
                  <a:lnTo>
                    <a:pt x="274" y="38"/>
                  </a:lnTo>
                  <a:lnTo>
                    <a:pt x="242" y="54"/>
                  </a:lnTo>
                  <a:lnTo>
                    <a:pt x="220" y="56"/>
                  </a:lnTo>
                  <a:lnTo>
                    <a:pt x="210" y="36"/>
                  </a:lnTo>
                  <a:lnTo>
                    <a:pt x="188" y="16"/>
                  </a:lnTo>
                  <a:lnTo>
                    <a:pt x="174" y="46"/>
                  </a:lnTo>
                  <a:lnTo>
                    <a:pt x="164" y="70"/>
                  </a:lnTo>
                  <a:lnTo>
                    <a:pt x="144" y="90"/>
                  </a:lnTo>
                  <a:lnTo>
                    <a:pt x="154" y="116"/>
                  </a:lnTo>
                  <a:lnTo>
                    <a:pt x="118" y="118"/>
                  </a:lnTo>
                  <a:lnTo>
                    <a:pt x="98" y="108"/>
                  </a:lnTo>
                  <a:lnTo>
                    <a:pt x="82" y="120"/>
                  </a:lnTo>
                  <a:lnTo>
                    <a:pt x="56" y="118"/>
                  </a:lnTo>
                  <a:lnTo>
                    <a:pt x="48" y="138"/>
                  </a:lnTo>
                  <a:lnTo>
                    <a:pt x="68" y="160"/>
                  </a:lnTo>
                  <a:lnTo>
                    <a:pt x="86" y="174"/>
                  </a:lnTo>
                  <a:lnTo>
                    <a:pt x="82" y="192"/>
                  </a:lnTo>
                  <a:lnTo>
                    <a:pt x="56" y="198"/>
                  </a:lnTo>
                  <a:lnTo>
                    <a:pt x="44" y="216"/>
                  </a:lnTo>
                  <a:lnTo>
                    <a:pt x="50" y="234"/>
                  </a:lnTo>
                  <a:lnTo>
                    <a:pt x="18" y="254"/>
                  </a:lnTo>
                  <a:lnTo>
                    <a:pt x="22" y="278"/>
                  </a:lnTo>
                  <a:lnTo>
                    <a:pt x="38" y="304"/>
                  </a:lnTo>
                  <a:lnTo>
                    <a:pt x="24" y="326"/>
                  </a:lnTo>
                  <a:lnTo>
                    <a:pt x="42" y="338"/>
                  </a:lnTo>
                  <a:lnTo>
                    <a:pt x="66" y="344"/>
                  </a:lnTo>
                  <a:lnTo>
                    <a:pt x="36" y="388"/>
                  </a:lnTo>
                  <a:lnTo>
                    <a:pt x="20" y="426"/>
                  </a:lnTo>
                  <a:lnTo>
                    <a:pt x="0" y="458"/>
                  </a:lnTo>
                  <a:lnTo>
                    <a:pt x="22" y="482"/>
                  </a:lnTo>
                  <a:lnTo>
                    <a:pt x="44" y="494"/>
                  </a:lnTo>
                  <a:lnTo>
                    <a:pt x="74" y="480"/>
                  </a:lnTo>
                  <a:lnTo>
                    <a:pt x="94" y="466"/>
                  </a:lnTo>
                  <a:lnTo>
                    <a:pt x="120" y="466"/>
                  </a:lnTo>
                  <a:lnTo>
                    <a:pt x="120" y="450"/>
                  </a:lnTo>
                  <a:lnTo>
                    <a:pt x="108" y="434"/>
                  </a:lnTo>
                  <a:lnTo>
                    <a:pt x="120" y="422"/>
                  </a:lnTo>
                  <a:lnTo>
                    <a:pt x="150" y="422"/>
                  </a:lnTo>
                  <a:lnTo>
                    <a:pt x="182" y="404"/>
                  </a:lnTo>
                  <a:lnTo>
                    <a:pt x="210" y="432"/>
                  </a:lnTo>
                  <a:lnTo>
                    <a:pt x="224" y="442"/>
                  </a:lnTo>
                  <a:lnTo>
                    <a:pt x="268" y="440"/>
                  </a:lnTo>
                  <a:lnTo>
                    <a:pt x="288" y="454"/>
                  </a:lnTo>
                  <a:lnTo>
                    <a:pt x="308" y="442"/>
                  </a:lnTo>
                  <a:lnTo>
                    <a:pt x="362" y="440"/>
                  </a:lnTo>
                  <a:lnTo>
                    <a:pt x="386" y="450"/>
                  </a:lnTo>
                  <a:lnTo>
                    <a:pt x="404" y="436"/>
                  </a:lnTo>
                  <a:lnTo>
                    <a:pt x="406" y="416"/>
                  </a:lnTo>
                  <a:lnTo>
                    <a:pt x="430" y="412"/>
                  </a:lnTo>
                  <a:lnTo>
                    <a:pt x="462" y="390"/>
                  </a:lnTo>
                  <a:lnTo>
                    <a:pt x="484" y="374"/>
                  </a:lnTo>
                  <a:lnTo>
                    <a:pt x="500" y="386"/>
                  </a:lnTo>
                  <a:lnTo>
                    <a:pt x="504" y="400"/>
                  </a:lnTo>
                  <a:lnTo>
                    <a:pt x="524" y="396"/>
                  </a:lnTo>
                  <a:lnTo>
                    <a:pt x="534" y="378"/>
                  </a:lnTo>
                  <a:lnTo>
                    <a:pt x="522" y="354"/>
                  </a:lnTo>
                  <a:lnTo>
                    <a:pt x="524" y="322"/>
                  </a:lnTo>
                  <a:lnTo>
                    <a:pt x="548" y="318"/>
                  </a:lnTo>
                  <a:lnTo>
                    <a:pt x="570" y="328"/>
                  </a:lnTo>
                  <a:lnTo>
                    <a:pt x="598" y="326"/>
                  </a:lnTo>
                  <a:lnTo>
                    <a:pt x="604" y="314"/>
                  </a:lnTo>
                  <a:lnTo>
                    <a:pt x="606" y="288"/>
                  </a:lnTo>
                  <a:lnTo>
                    <a:pt x="622" y="28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7" name="Freeform 36"/>
            <p:cNvSpPr/>
            <p:nvPr/>
          </p:nvSpPr>
          <p:spPr bwMode="gray">
            <a:xfrm>
              <a:off x="5137328" y="5873898"/>
              <a:ext cx="637273" cy="379265"/>
            </a:xfrm>
            <a:custGeom>
              <a:gdLst>
                <a:gd name="T0" fmla="*/ 0 w 252"/>
                <a:gd name="T1" fmla="*/ 110 h 150"/>
                <a:gd name="T2" fmla="*/ 2 w 252"/>
                <a:gd name="T3" fmla="*/ 80 h 150"/>
                <a:gd name="T4" fmla="*/ 22 w 252"/>
                <a:gd name="T5" fmla="*/ 64 h 150"/>
                <a:gd name="T6" fmla="*/ 46 w 252"/>
                <a:gd name="T7" fmla="*/ 58 h 150"/>
                <a:gd name="T8" fmla="*/ 70 w 252"/>
                <a:gd name="T9" fmla="*/ 30 h 150"/>
                <a:gd name="T10" fmla="*/ 102 w 252"/>
                <a:gd name="T11" fmla="*/ 22 h 150"/>
                <a:gd name="T12" fmla="*/ 134 w 252"/>
                <a:gd name="T13" fmla="*/ 18 h 150"/>
                <a:gd name="T14" fmla="*/ 142 w 252"/>
                <a:gd name="T15" fmla="*/ 10 h 150"/>
                <a:gd name="T16" fmla="*/ 186 w 252"/>
                <a:gd name="T17" fmla="*/ 10 h 150"/>
                <a:gd name="T18" fmla="*/ 200 w 252"/>
                <a:gd name="T19" fmla="*/ 0 h 150"/>
                <a:gd name="T20" fmla="*/ 220 w 252"/>
                <a:gd name="T21" fmla="*/ 4 h 150"/>
                <a:gd name="T22" fmla="*/ 240 w 252"/>
                <a:gd name="T23" fmla="*/ 22 h 150"/>
                <a:gd name="T24" fmla="*/ 252 w 252"/>
                <a:gd name="T25" fmla="*/ 46 h 150"/>
                <a:gd name="T26" fmla="*/ 240 w 252"/>
                <a:gd name="T27" fmla="*/ 76 h 150"/>
                <a:gd name="T28" fmla="*/ 198 w 252"/>
                <a:gd name="T29" fmla="*/ 112 h 150"/>
                <a:gd name="T30" fmla="*/ 156 w 252"/>
                <a:gd name="T31" fmla="*/ 130 h 150"/>
                <a:gd name="T32" fmla="*/ 120 w 252"/>
                <a:gd name="T33" fmla="*/ 140 h 150"/>
                <a:gd name="T34" fmla="*/ 88 w 252"/>
                <a:gd name="T35" fmla="*/ 130 h 150"/>
                <a:gd name="T36" fmla="*/ 62 w 252"/>
                <a:gd name="T37" fmla="*/ 144 h 150"/>
                <a:gd name="T38" fmla="*/ 38 w 252"/>
                <a:gd name="T39" fmla="*/ 150 h 150"/>
                <a:gd name="T40" fmla="*/ 12 w 252"/>
                <a:gd name="T41" fmla="*/ 126 h 150"/>
                <a:gd name="T42" fmla="*/ 0 w 252"/>
                <a:gd name="T43" fmla="*/ 110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2"/>
                <a:gd name="T67" fmla="*/ 0 h 150"/>
                <a:gd name="T68" fmla="*/ 252 w 252"/>
                <a:gd name="T69" fmla="*/ 150 h 150"/>
              </a:gd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1" h="150">
                  <a:moveTo>
                    <a:pt x="0" y="110"/>
                  </a:moveTo>
                  <a:lnTo>
                    <a:pt x="2" y="80"/>
                  </a:lnTo>
                  <a:lnTo>
                    <a:pt x="22" y="64"/>
                  </a:lnTo>
                  <a:lnTo>
                    <a:pt x="46" y="58"/>
                  </a:lnTo>
                  <a:lnTo>
                    <a:pt x="70" y="30"/>
                  </a:lnTo>
                  <a:lnTo>
                    <a:pt x="102" y="22"/>
                  </a:lnTo>
                  <a:lnTo>
                    <a:pt x="134" y="18"/>
                  </a:lnTo>
                  <a:lnTo>
                    <a:pt x="142" y="10"/>
                  </a:lnTo>
                  <a:lnTo>
                    <a:pt x="186" y="10"/>
                  </a:lnTo>
                  <a:lnTo>
                    <a:pt x="200" y="0"/>
                  </a:lnTo>
                  <a:lnTo>
                    <a:pt x="220" y="4"/>
                  </a:lnTo>
                  <a:lnTo>
                    <a:pt x="240" y="22"/>
                  </a:lnTo>
                  <a:lnTo>
                    <a:pt x="252" y="46"/>
                  </a:lnTo>
                  <a:lnTo>
                    <a:pt x="240" y="76"/>
                  </a:lnTo>
                  <a:lnTo>
                    <a:pt x="198" y="112"/>
                  </a:lnTo>
                  <a:lnTo>
                    <a:pt x="156" y="130"/>
                  </a:lnTo>
                  <a:lnTo>
                    <a:pt x="120" y="140"/>
                  </a:lnTo>
                  <a:lnTo>
                    <a:pt x="88" y="130"/>
                  </a:lnTo>
                  <a:lnTo>
                    <a:pt x="62" y="144"/>
                  </a:lnTo>
                  <a:lnTo>
                    <a:pt x="38" y="150"/>
                  </a:lnTo>
                  <a:lnTo>
                    <a:pt x="12" y="126"/>
                  </a:lnTo>
                  <a:lnTo>
                    <a:pt x="0" y="110"/>
                  </a:lnTo>
                </a:path>
              </a:pathLst>
            </a:custGeom>
            <a:solidFill>
              <a:srgbClr val="C0C0C0"/>
            </a:solidFill>
            <a:ln>
              <a:noFill/>
            </a:ln>
            <a:extLst>
              <a:ext uri="{91240B29-F687-4F45-9708-019B960494DF}">
                <a14:hiddenLine xmlns:a14="http://schemas.microsoft.com/office/drawing/2010/main" w="12700">
                  <a:solidFill>
                    <a:srgbClr val="000000"/>
                  </a:solidFill>
                  <a:round/>
                  <a:headEnd/>
                  <a:tailEnd/>
                </a14:hiddenLine>
              </a:ext>
            </a:extLst>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8" name="Freeform 38"/>
            <p:cNvSpPr/>
            <p:nvPr/>
          </p:nvSpPr>
          <p:spPr bwMode="gray">
            <a:xfrm>
              <a:off x="5133747" y="2222195"/>
              <a:ext cx="510830" cy="465232"/>
            </a:xfrm>
            <a:custGeom>
              <a:gdLst>
                <a:gd name="T0" fmla="*/ 0 w 202"/>
                <a:gd name="T1" fmla="*/ 76 h 184"/>
                <a:gd name="T2" fmla="*/ 2 w 202"/>
                <a:gd name="T3" fmla="*/ 60 h 184"/>
                <a:gd name="T4" fmla="*/ 20 w 202"/>
                <a:gd name="T5" fmla="*/ 50 h 184"/>
                <a:gd name="T6" fmla="*/ 28 w 202"/>
                <a:gd name="T7" fmla="*/ 28 h 184"/>
                <a:gd name="T8" fmla="*/ 38 w 202"/>
                <a:gd name="T9" fmla="*/ 18 h 184"/>
                <a:gd name="T10" fmla="*/ 62 w 202"/>
                <a:gd name="T11" fmla="*/ 18 h 184"/>
                <a:gd name="T12" fmla="*/ 76 w 202"/>
                <a:gd name="T13" fmla="*/ 0 h 184"/>
                <a:gd name="T14" fmla="*/ 98 w 202"/>
                <a:gd name="T15" fmla="*/ 10 h 184"/>
                <a:gd name="T16" fmla="*/ 118 w 202"/>
                <a:gd name="T17" fmla="*/ 32 h 184"/>
                <a:gd name="T18" fmla="*/ 118 w 202"/>
                <a:gd name="T19" fmla="*/ 48 h 184"/>
                <a:gd name="T20" fmla="*/ 116 w 202"/>
                <a:gd name="T21" fmla="*/ 72 h 184"/>
                <a:gd name="T22" fmla="*/ 122 w 202"/>
                <a:gd name="T23" fmla="*/ 98 h 184"/>
                <a:gd name="T24" fmla="*/ 136 w 202"/>
                <a:gd name="T25" fmla="*/ 98 h 184"/>
                <a:gd name="T26" fmla="*/ 156 w 202"/>
                <a:gd name="T27" fmla="*/ 80 h 184"/>
                <a:gd name="T28" fmla="*/ 180 w 202"/>
                <a:gd name="T29" fmla="*/ 100 h 184"/>
                <a:gd name="T30" fmla="*/ 192 w 202"/>
                <a:gd name="T31" fmla="*/ 112 h 184"/>
                <a:gd name="T32" fmla="*/ 202 w 202"/>
                <a:gd name="T33" fmla="*/ 134 h 184"/>
                <a:gd name="T34" fmla="*/ 202 w 202"/>
                <a:gd name="T35" fmla="*/ 146 h 184"/>
                <a:gd name="T36" fmla="*/ 182 w 202"/>
                <a:gd name="T37" fmla="*/ 168 h 184"/>
                <a:gd name="T38" fmla="*/ 164 w 202"/>
                <a:gd name="T39" fmla="*/ 180 h 184"/>
                <a:gd name="T40" fmla="*/ 146 w 202"/>
                <a:gd name="T41" fmla="*/ 166 h 184"/>
                <a:gd name="T42" fmla="*/ 126 w 202"/>
                <a:gd name="T43" fmla="*/ 154 h 184"/>
                <a:gd name="T44" fmla="*/ 118 w 202"/>
                <a:gd name="T45" fmla="*/ 164 h 184"/>
                <a:gd name="T46" fmla="*/ 94 w 202"/>
                <a:gd name="T47" fmla="*/ 164 h 184"/>
                <a:gd name="T48" fmla="*/ 84 w 202"/>
                <a:gd name="T49" fmla="*/ 184 h 184"/>
                <a:gd name="T50" fmla="*/ 68 w 202"/>
                <a:gd name="T51" fmla="*/ 170 h 184"/>
                <a:gd name="T52" fmla="*/ 56 w 202"/>
                <a:gd name="T53" fmla="*/ 142 h 184"/>
                <a:gd name="T54" fmla="*/ 46 w 202"/>
                <a:gd name="T55" fmla="*/ 132 h 184"/>
                <a:gd name="T56" fmla="*/ 48 w 202"/>
                <a:gd name="T57" fmla="*/ 100 h 184"/>
                <a:gd name="T58" fmla="*/ 22 w 202"/>
                <a:gd name="T59" fmla="*/ 98 h 184"/>
                <a:gd name="T60" fmla="*/ 8 w 202"/>
                <a:gd name="T61" fmla="*/ 86 h 184"/>
                <a:gd name="T62" fmla="*/ 0 w 202"/>
                <a:gd name="T63" fmla="*/ 76 h 1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2"/>
                <a:gd name="T97" fmla="*/ 0 h 184"/>
                <a:gd name="T98" fmla="*/ 202 w 202"/>
                <a:gd name="T99" fmla="*/ 184 h 184"/>
              </a:gd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 h="184">
                  <a:moveTo>
                    <a:pt x="0" y="76"/>
                  </a:moveTo>
                  <a:lnTo>
                    <a:pt x="2" y="60"/>
                  </a:lnTo>
                  <a:lnTo>
                    <a:pt x="20" y="50"/>
                  </a:lnTo>
                  <a:lnTo>
                    <a:pt x="28" y="28"/>
                  </a:lnTo>
                  <a:lnTo>
                    <a:pt x="38" y="18"/>
                  </a:lnTo>
                  <a:lnTo>
                    <a:pt x="62" y="18"/>
                  </a:lnTo>
                  <a:lnTo>
                    <a:pt x="76" y="0"/>
                  </a:lnTo>
                  <a:lnTo>
                    <a:pt x="98" y="10"/>
                  </a:lnTo>
                  <a:lnTo>
                    <a:pt x="118" y="32"/>
                  </a:lnTo>
                  <a:lnTo>
                    <a:pt x="118" y="48"/>
                  </a:lnTo>
                  <a:lnTo>
                    <a:pt x="116" y="72"/>
                  </a:lnTo>
                  <a:lnTo>
                    <a:pt x="122" y="98"/>
                  </a:lnTo>
                  <a:lnTo>
                    <a:pt x="136" y="98"/>
                  </a:lnTo>
                  <a:lnTo>
                    <a:pt x="156" y="80"/>
                  </a:lnTo>
                  <a:lnTo>
                    <a:pt x="180" y="100"/>
                  </a:lnTo>
                  <a:lnTo>
                    <a:pt x="192" y="112"/>
                  </a:lnTo>
                  <a:lnTo>
                    <a:pt x="202" y="134"/>
                  </a:lnTo>
                  <a:lnTo>
                    <a:pt x="202" y="146"/>
                  </a:lnTo>
                  <a:lnTo>
                    <a:pt x="182" y="168"/>
                  </a:lnTo>
                  <a:lnTo>
                    <a:pt x="164" y="180"/>
                  </a:lnTo>
                  <a:lnTo>
                    <a:pt x="146" y="166"/>
                  </a:lnTo>
                  <a:lnTo>
                    <a:pt x="126" y="154"/>
                  </a:lnTo>
                  <a:lnTo>
                    <a:pt x="118" y="164"/>
                  </a:lnTo>
                  <a:lnTo>
                    <a:pt x="94" y="164"/>
                  </a:lnTo>
                  <a:lnTo>
                    <a:pt x="84" y="184"/>
                  </a:lnTo>
                  <a:lnTo>
                    <a:pt x="68" y="170"/>
                  </a:lnTo>
                  <a:lnTo>
                    <a:pt x="56" y="142"/>
                  </a:lnTo>
                  <a:lnTo>
                    <a:pt x="46" y="132"/>
                  </a:lnTo>
                  <a:lnTo>
                    <a:pt x="48" y="100"/>
                  </a:lnTo>
                  <a:lnTo>
                    <a:pt x="22" y="98"/>
                  </a:lnTo>
                  <a:lnTo>
                    <a:pt x="8" y="86"/>
                  </a:lnTo>
                  <a:lnTo>
                    <a:pt x="0" y="76"/>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39" name="Freeform 39"/>
            <p:cNvSpPr/>
            <p:nvPr/>
          </p:nvSpPr>
          <p:spPr bwMode="gray">
            <a:xfrm>
              <a:off x="5133747" y="2222195"/>
              <a:ext cx="510830" cy="465232"/>
            </a:xfrm>
            <a:custGeom>
              <a:gdLst>
                <a:gd name="T0" fmla="*/ 0 w 202"/>
                <a:gd name="T1" fmla="*/ 76 h 184"/>
                <a:gd name="T2" fmla="*/ 2 w 202"/>
                <a:gd name="T3" fmla="*/ 60 h 184"/>
                <a:gd name="T4" fmla="*/ 20 w 202"/>
                <a:gd name="T5" fmla="*/ 50 h 184"/>
                <a:gd name="T6" fmla="*/ 28 w 202"/>
                <a:gd name="T7" fmla="*/ 28 h 184"/>
                <a:gd name="T8" fmla="*/ 38 w 202"/>
                <a:gd name="T9" fmla="*/ 18 h 184"/>
                <a:gd name="T10" fmla="*/ 62 w 202"/>
                <a:gd name="T11" fmla="*/ 18 h 184"/>
                <a:gd name="T12" fmla="*/ 76 w 202"/>
                <a:gd name="T13" fmla="*/ 0 h 184"/>
                <a:gd name="T14" fmla="*/ 98 w 202"/>
                <a:gd name="T15" fmla="*/ 10 h 184"/>
                <a:gd name="T16" fmla="*/ 118 w 202"/>
                <a:gd name="T17" fmla="*/ 32 h 184"/>
                <a:gd name="T18" fmla="*/ 118 w 202"/>
                <a:gd name="T19" fmla="*/ 48 h 184"/>
                <a:gd name="T20" fmla="*/ 116 w 202"/>
                <a:gd name="T21" fmla="*/ 72 h 184"/>
                <a:gd name="T22" fmla="*/ 122 w 202"/>
                <a:gd name="T23" fmla="*/ 98 h 184"/>
                <a:gd name="T24" fmla="*/ 136 w 202"/>
                <a:gd name="T25" fmla="*/ 98 h 184"/>
                <a:gd name="T26" fmla="*/ 156 w 202"/>
                <a:gd name="T27" fmla="*/ 80 h 184"/>
                <a:gd name="T28" fmla="*/ 180 w 202"/>
                <a:gd name="T29" fmla="*/ 100 h 184"/>
                <a:gd name="T30" fmla="*/ 192 w 202"/>
                <a:gd name="T31" fmla="*/ 112 h 184"/>
                <a:gd name="T32" fmla="*/ 202 w 202"/>
                <a:gd name="T33" fmla="*/ 134 h 184"/>
                <a:gd name="T34" fmla="*/ 202 w 202"/>
                <a:gd name="T35" fmla="*/ 146 h 184"/>
                <a:gd name="T36" fmla="*/ 182 w 202"/>
                <a:gd name="T37" fmla="*/ 168 h 184"/>
                <a:gd name="T38" fmla="*/ 164 w 202"/>
                <a:gd name="T39" fmla="*/ 180 h 184"/>
                <a:gd name="T40" fmla="*/ 146 w 202"/>
                <a:gd name="T41" fmla="*/ 166 h 184"/>
                <a:gd name="T42" fmla="*/ 126 w 202"/>
                <a:gd name="T43" fmla="*/ 154 h 184"/>
                <a:gd name="T44" fmla="*/ 118 w 202"/>
                <a:gd name="T45" fmla="*/ 164 h 184"/>
                <a:gd name="T46" fmla="*/ 94 w 202"/>
                <a:gd name="T47" fmla="*/ 164 h 184"/>
                <a:gd name="T48" fmla="*/ 84 w 202"/>
                <a:gd name="T49" fmla="*/ 184 h 184"/>
                <a:gd name="T50" fmla="*/ 68 w 202"/>
                <a:gd name="T51" fmla="*/ 170 h 184"/>
                <a:gd name="T52" fmla="*/ 56 w 202"/>
                <a:gd name="T53" fmla="*/ 142 h 184"/>
                <a:gd name="T54" fmla="*/ 46 w 202"/>
                <a:gd name="T55" fmla="*/ 132 h 184"/>
                <a:gd name="T56" fmla="*/ 48 w 202"/>
                <a:gd name="T57" fmla="*/ 100 h 184"/>
                <a:gd name="T58" fmla="*/ 22 w 202"/>
                <a:gd name="T59" fmla="*/ 98 h 184"/>
                <a:gd name="T60" fmla="*/ 8 w 202"/>
                <a:gd name="T61" fmla="*/ 86 h 184"/>
                <a:gd name="T62" fmla="*/ 0 w 202"/>
                <a:gd name="T63" fmla="*/ 76 h 1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2"/>
                <a:gd name="T97" fmla="*/ 0 h 184"/>
                <a:gd name="T98" fmla="*/ 202 w 202"/>
                <a:gd name="T99" fmla="*/ 184 h 184"/>
              </a:gd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 h="184">
                  <a:moveTo>
                    <a:pt x="0" y="76"/>
                  </a:moveTo>
                  <a:lnTo>
                    <a:pt x="2" y="60"/>
                  </a:lnTo>
                  <a:lnTo>
                    <a:pt x="20" y="50"/>
                  </a:lnTo>
                  <a:lnTo>
                    <a:pt x="28" y="28"/>
                  </a:lnTo>
                  <a:lnTo>
                    <a:pt x="38" y="18"/>
                  </a:lnTo>
                  <a:lnTo>
                    <a:pt x="62" y="18"/>
                  </a:lnTo>
                  <a:lnTo>
                    <a:pt x="76" y="0"/>
                  </a:lnTo>
                  <a:lnTo>
                    <a:pt x="98" y="10"/>
                  </a:lnTo>
                  <a:lnTo>
                    <a:pt x="118" y="32"/>
                  </a:lnTo>
                  <a:lnTo>
                    <a:pt x="118" y="48"/>
                  </a:lnTo>
                  <a:lnTo>
                    <a:pt x="116" y="72"/>
                  </a:lnTo>
                  <a:lnTo>
                    <a:pt x="122" y="98"/>
                  </a:lnTo>
                  <a:lnTo>
                    <a:pt x="136" y="98"/>
                  </a:lnTo>
                  <a:lnTo>
                    <a:pt x="156" y="80"/>
                  </a:lnTo>
                  <a:lnTo>
                    <a:pt x="180" y="100"/>
                  </a:lnTo>
                  <a:lnTo>
                    <a:pt x="192" y="112"/>
                  </a:lnTo>
                  <a:lnTo>
                    <a:pt x="202" y="134"/>
                  </a:lnTo>
                  <a:lnTo>
                    <a:pt x="202" y="146"/>
                  </a:lnTo>
                  <a:lnTo>
                    <a:pt x="182" y="168"/>
                  </a:lnTo>
                  <a:lnTo>
                    <a:pt x="164" y="180"/>
                  </a:lnTo>
                  <a:lnTo>
                    <a:pt x="146" y="166"/>
                  </a:lnTo>
                  <a:lnTo>
                    <a:pt x="126" y="154"/>
                  </a:lnTo>
                  <a:lnTo>
                    <a:pt x="118" y="164"/>
                  </a:lnTo>
                  <a:lnTo>
                    <a:pt x="94" y="164"/>
                  </a:lnTo>
                  <a:lnTo>
                    <a:pt x="84" y="184"/>
                  </a:lnTo>
                  <a:lnTo>
                    <a:pt x="68" y="170"/>
                  </a:lnTo>
                  <a:lnTo>
                    <a:pt x="56" y="142"/>
                  </a:lnTo>
                  <a:lnTo>
                    <a:pt x="46" y="132"/>
                  </a:lnTo>
                  <a:lnTo>
                    <a:pt x="48" y="100"/>
                  </a:lnTo>
                  <a:lnTo>
                    <a:pt x="22" y="98"/>
                  </a:lnTo>
                  <a:lnTo>
                    <a:pt x="8" y="86"/>
                  </a:lnTo>
                  <a:lnTo>
                    <a:pt x="0" y="76"/>
                  </a:lnTo>
                </a:path>
              </a:pathLst>
            </a:custGeom>
            <a:solidFill>
              <a:schemeClr val="tx2">
                <a:lumMod val="60000"/>
                <a:lumOff val="40000"/>
              </a:schemeClr>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0" name="Freeform 40"/>
            <p:cNvSpPr/>
            <p:nvPr/>
          </p:nvSpPr>
          <p:spPr bwMode="gray">
            <a:xfrm>
              <a:off x="5614230" y="2373901"/>
              <a:ext cx="318636" cy="257900"/>
            </a:xfrm>
            <a:custGeom>
              <a:gdLst>
                <a:gd name="T0" fmla="*/ 0 w 126"/>
                <a:gd name="T1" fmla="*/ 50 h 102"/>
                <a:gd name="T2" fmla="*/ 28 w 126"/>
                <a:gd name="T3" fmla="*/ 46 h 102"/>
                <a:gd name="T4" fmla="*/ 38 w 126"/>
                <a:gd name="T5" fmla="*/ 28 h 102"/>
                <a:gd name="T6" fmla="*/ 54 w 126"/>
                <a:gd name="T7" fmla="*/ 18 h 102"/>
                <a:gd name="T8" fmla="*/ 64 w 126"/>
                <a:gd name="T9" fmla="*/ 0 h 102"/>
                <a:gd name="T10" fmla="*/ 92 w 126"/>
                <a:gd name="T11" fmla="*/ 0 h 102"/>
                <a:gd name="T12" fmla="*/ 104 w 126"/>
                <a:gd name="T13" fmla="*/ 26 h 102"/>
                <a:gd name="T14" fmla="*/ 112 w 126"/>
                <a:gd name="T15" fmla="*/ 40 h 102"/>
                <a:gd name="T16" fmla="*/ 126 w 126"/>
                <a:gd name="T17" fmla="*/ 46 h 102"/>
                <a:gd name="T18" fmla="*/ 122 w 126"/>
                <a:gd name="T19" fmla="*/ 68 h 102"/>
                <a:gd name="T20" fmla="*/ 102 w 126"/>
                <a:gd name="T21" fmla="*/ 92 h 102"/>
                <a:gd name="T22" fmla="*/ 80 w 126"/>
                <a:gd name="T23" fmla="*/ 102 h 102"/>
                <a:gd name="T24" fmla="*/ 46 w 126"/>
                <a:gd name="T25" fmla="*/ 96 h 102"/>
                <a:gd name="T26" fmla="*/ 22 w 126"/>
                <a:gd name="T27" fmla="*/ 90 h 102"/>
                <a:gd name="T28" fmla="*/ 12 w 126"/>
                <a:gd name="T29" fmla="*/ 84 h 102"/>
                <a:gd name="T30" fmla="*/ 12 w 126"/>
                <a:gd name="T31" fmla="*/ 74 h 102"/>
                <a:gd name="T32" fmla="*/ 0 w 126"/>
                <a:gd name="T33" fmla="*/ 5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102"/>
                <a:gd name="T53" fmla="*/ 126 w 126"/>
                <a:gd name="T54" fmla="*/ 102 h 102"/>
              </a:gd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5" h="102">
                  <a:moveTo>
                    <a:pt x="0" y="50"/>
                  </a:moveTo>
                  <a:lnTo>
                    <a:pt x="28" y="46"/>
                  </a:lnTo>
                  <a:lnTo>
                    <a:pt x="38" y="28"/>
                  </a:lnTo>
                  <a:lnTo>
                    <a:pt x="54" y="18"/>
                  </a:lnTo>
                  <a:lnTo>
                    <a:pt x="64" y="0"/>
                  </a:lnTo>
                  <a:lnTo>
                    <a:pt x="92" y="0"/>
                  </a:lnTo>
                  <a:lnTo>
                    <a:pt x="104" y="26"/>
                  </a:lnTo>
                  <a:lnTo>
                    <a:pt x="112" y="40"/>
                  </a:lnTo>
                  <a:lnTo>
                    <a:pt x="126" y="46"/>
                  </a:lnTo>
                  <a:lnTo>
                    <a:pt x="122" y="68"/>
                  </a:lnTo>
                  <a:lnTo>
                    <a:pt x="102" y="92"/>
                  </a:lnTo>
                  <a:lnTo>
                    <a:pt x="80" y="102"/>
                  </a:lnTo>
                  <a:lnTo>
                    <a:pt x="46" y="96"/>
                  </a:lnTo>
                  <a:lnTo>
                    <a:pt x="22" y="90"/>
                  </a:lnTo>
                  <a:lnTo>
                    <a:pt x="12" y="84"/>
                  </a:lnTo>
                  <a:lnTo>
                    <a:pt x="12" y="74"/>
                  </a:lnTo>
                  <a:lnTo>
                    <a:pt x="0" y="5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1" name="Freeform 41"/>
            <p:cNvSpPr/>
            <p:nvPr/>
          </p:nvSpPr>
          <p:spPr bwMode="gray">
            <a:xfrm>
              <a:off x="5614230" y="2373901"/>
              <a:ext cx="318636" cy="257900"/>
            </a:xfrm>
            <a:custGeom>
              <a:gdLst>
                <a:gd name="T0" fmla="*/ 0 w 126"/>
                <a:gd name="T1" fmla="*/ 50 h 102"/>
                <a:gd name="T2" fmla="*/ 28 w 126"/>
                <a:gd name="T3" fmla="*/ 46 h 102"/>
                <a:gd name="T4" fmla="*/ 38 w 126"/>
                <a:gd name="T5" fmla="*/ 28 h 102"/>
                <a:gd name="T6" fmla="*/ 54 w 126"/>
                <a:gd name="T7" fmla="*/ 18 h 102"/>
                <a:gd name="T8" fmla="*/ 64 w 126"/>
                <a:gd name="T9" fmla="*/ 0 h 102"/>
                <a:gd name="T10" fmla="*/ 92 w 126"/>
                <a:gd name="T11" fmla="*/ 0 h 102"/>
                <a:gd name="T12" fmla="*/ 104 w 126"/>
                <a:gd name="T13" fmla="*/ 26 h 102"/>
                <a:gd name="T14" fmla="*/ 112 w 126"/>
                <a:gd name="T15" fmla="*/ 40 h 102"/>
                <a:gd name="T16" fmla="*/ 126 w 126"/>
                <a:gd name="T17" fmla="*/ 46 h 102"/>
                <a:gd name="T18" fmla="*/ 122 w 126"/>
                <a:gd name="T19" fmla="*/ 68 h 102"/>
                <a:gd name="T20" fmla="*/ 102 w 126"/>
                <a:gd name="T21" fmla="*/ 92 h 102"/>
                <a:gd name="T22" fmla="*/ 80 w 126"/>
                <a:gd name="T23" fmla="*/ 102 h 102"/>
                <a:gd name="T24" fmla="*/ 46 w 126"/>
                <a:gd name="T25" fmla="*/ 96 h 102"/>
                <a:gd name="T26" fmla="*/ 22 w 126"/>
                <a:gd name="T27" fmla="*/ 90 h 102"/>
                <a:gd name="T28" fmla="*/ 12 w 126"/>
                <a:gd name="T29" fmla="*/ 84 h 102"/>
                <a:gd name="T30" fmla="*/ 12 w 126"/>
                <a:gd name="T31" fmla="*/ 74 h 102"/>
                <a:gd name="T32" fmla="*/ 0 w 126"/>
                <a:gd name="T33" fmla="*/ 5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102"/>
                <a:gd name="T53" fmla="*/ 126 w 126"/>
                <a:gd name="T54" fmla="*/ 102 h 102"/>
              </a:gd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5" h="102">
                  <a:moveTo>
                    <a:pt x="0" y="50"/>
                  </a:moveTo>
                  <a:lnTo>
                    <a:pt x="28" y="46"/>
                  </a:lnTo>
                  <a:lnTo>
                    <a:pt x="38" y="28"/>
                  </a:lnTo>
                  <a:lnTo>
                    <a:pt x="54" y="18"/>
                  </a:lnTo>
                  <a:lnTo>
                    <a:pt x="64" y="0"/>
                  </a:lnTo>
                  <a:lnTo>
                    <a:pt x="92" y="0"/>
                  </a:lnTo>
                  <a:lnTo>
                    <a:pt x="104" y="26"/>
                  </a:lnTo>
                  <a:lnTo>
                    <a:pt x="112" y="40"/>
                  </a:lnTo>
                  <a:lnTo>
                    <a:pt x="126" y="46"/>
                  </a:lnTo>
                  <a:lnTo>
                    <a:pt x="122" y="68"/>
                  </a:lnTo>
                  <a:lnTo>
                    <a:pt x="102" y="92"/>
                  </a:lnTo>
                  <a:lnTo>
                    <a:pt x="80" y="102"/>
                  </a:lnTo>
                  <a:lnTo>
                    <a:pt x="46" y="96"/>
                  </a:lnTo>
                  <a:lnTo>
                    <a:pt x="22" y="90"/>
                  </a:lnTo>
                  <a:lnTo>
                    <a:pt x="12" y="84"/>
                  </a:lnTo>
                  <a:lnTo>
                    <a:pt x="12" y="74"/>
                  </a:lnTo>
                  <a:lnTo>
                    <a:pt x="0" y="50"/>
                  </a:lnTo>
                </a:path>
              </a:pathLst>
            </a:custGeom>
            <a:solidFill>
              <a:srgbClr val="FF0000"/>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2" name="Freeform 42"/>
            <p:cNvSpPr/>
            <p:nvPr/>
          </p:nvSpPr>
          <p:spPr bwMode="gray">
            <a:xfrm>
              <a:off x="5427095" y="1863157"/>
              <a:ext cx="971082" cy="1264218"/>
            </a:xfrm>
            <a:custGeom>
              <a:gdLst>
                <a:gd name="T0" fmla="*/ 2 w 384"/>
                <a:gd name="T1" fmla="*/ 190 h 500"/>
                <a:gd name="T2" fmla="*/ 6 w 384"/>
                <a:gd name="T3" fmla="*/ 240 h 500"/>
                <a:gd name="T4" fmla="*/ 40 w 384"/>
                <a:gd name="T5" fmla="*/ 222 h 500"/>
                <a:gd name="T6" fmla="*/ 76 w 384"/>
                <a:gd name="T7" fmla="*/ 254 h 500"/>
                <a:gd name="T8" fmla="*/ 112 w 384"/>
                <a:gd name="T9" fmla="*/ 230 h 500"/>
                <a:gd name="T10" fmla="*/ 138 w 384"/>
                <a:gd name="T11" fmla="*/ 202 h 500"/>
                <a:gd name="T12" fmla="*/ 178 w 384"/>
                <a:gd name="T13" fmla="*/ 228 h 500"/>
                <a:gd name="T14" fmla="*/ 200 w 384"/>
                <a:gd name="T15" fmla="*/ 248 h 500"/>
                <a:gd name="T16" fmla="*/ 176 w 384"/>
                <a:gd name="T17" fmla="*/ 294 h 500"/>
                <a:gd name="T18" fmla="*/ 118 w 384"/>
                <a:gd name="T19" fmla="*/ 298 h 500"/>
                <a:gd name="T20" fmla="*/ 86 w 384"/>
                <a:gd name="T21" fmla="*/ 288 h 500"/>
                <a:gd name="T22" fmla="*/ 46 w 384"/>
                <a:gd name="T23" fmla="*/ 324 h 500"/>
                <a:gd name="T24" fmla="*/ 36 w 384"/>
                <a:gd name="T25" fmla="*/ 362 h 500"/>
                <a:gd name="T26" fmla="*/ 22 w 384"/>
                <a:gd name="T27" fmla="*/ 388 h 500"/>
                <a:gd name="T28" fmla="*/ 20 w 384"/>
                <a:gd name="T29" fmla="*/ 418 h 500"/>
                <a:gd name="T30" fmla="*/ 50 w 384"/>
                <a:gd name="T31" fmla="*/ 430 h 500"/>
                <a:gd name="T32" fmla="*/ 90 w 384"/>
                <a:gd name="T33" fmla="*/ 496 h 500"/>
                <a:gd name="T34" fmla="*/ 140 w 384"/>
                <a:gd name="T35" fmla="*/ 488 h 500"/>
                <a:gd name="T36" fmla="*/ 196 w 384"/>
                <a:gd name="T37" fmla="*/ 482 h 500"/>
                <a:gd name="T38" fmla="*/ 222 w 384"/>
                <a:gd name="T39" fmla="*/ 498 h 500"/>
                <a:gd name="T40" fmla="*/ 272 w 384"/>
                <a:gd name="T41" fmla="*/ 462 h 500"/>
                <a:gd name="T42" fmla="*/ 334 w 384"/>
                <a:gd name="T43" fmla="*/ 422 h 500"/>
                <a:gd name="T44" fmla="*/ 364 w 384"/>
                <a:gd name="T45" fmla="*/ 334 h 500"/>
                <a:gd name="T46" fmla="*/ 374 w 384"/>
                <a:gd name="T47" fmla="*/ 312 h 500"/>
                <a:gd name="T48" fmla="*/ 372 w 384"/>
                <a:gd name="T49" fmla="*/ 292 h 500"/>
                <a:gd name="T50" fmla="*/ 384 w 384"/>
                <a:gd name="T51" fmla="*/ 266 h 500"/>
                <a:gd name="T52" fmla="*/ 344 w 384"/>
                <a:gd name="T53" fmla="*/ 240 h 500"/>
                <a:gd name="T54" fmla="*/ 306 w 384"/>
                <a:gd name="T55" fmla="*/ 232 h 500"/>
                <a:gd name="T56" fmla="*/ 300 w 384"/>
                <a:gd name="T57" fmla="*/ 194 h 500"/>
                <a:gd name="T58" fmla="*/ 294 w 384"/>
                <a:gd name="T59" fmla="*/ 168 h 500"/>
                <a:gd name="T60" fmla="*/ 314 w 384"/>
                <a:gd name="T61" fmla="*/ 136 h 500"/>
                <a:gd name="T62" fmla="*/ 288 w 384"/>
                <a:gd name="T63" fmla="*/ 98 h 500"/>
                <a:gd name="T64" fmla="*/ 254 w 384"/>
                <a:gd name="T65" fmla="*/ 60 h 500"/>
                <a:gd name="T66" fmla="*/ 206 w 384"/>
                <a:gd name="T67" fmla="*/ 40 h 500"/>
                <a:gd name="T68" fmla="*/ 184 w 384"/>
                <a:gd name="T69" fmla="*/ 8 h 500"/>
                <a:gd name="T70" fmla="*/ 146 w 384"/>
                <a:gd name="T71" fmla="*/ 0 h 500"/>
                <a:gd name="T72" fmla="*/ 102 w 384"/>
                <a:gd name="T73" fmla="*/ 16 h 500"/>
                <a:gd name="T74" fmla="*/ 70 w 384"/>
                <a:gd name="T75" fmla="*/ 42 h 500"/>
                <a:gd name="T76" fmla="*/ 100 w 384"/>
                <a:gd name="T77" fmla="*/ 60 h 500"/>
                <a:gd name="T78" fmla="*/ 92 w 384"/>
                <a:gd name="T79" fmla="*/ 92 h 500"/>
                <a:gd name="T80" fmla="*/ 60 w 384"/>
                <a:gd name="T81" fmla="*/ 106 h 500"/>
                <a:gd name="T82" fmla="*/ 52 w 384"/>
                <a:gd name="T83" fmla="*/ 132 h 500"/>
                <a:gd name="T84" fmla="*/ 60 w 384"/>
                <a:gd name="T85" fmla="*/ 158 h 500"/>
                <a:gd name="T86" fmla="*/ 42 w 384"/>
                <a:gd name="T87" fmla="*/ 174 h 500"/>
                <a:gd name="T88" fmla="*/ 2 w 384"/>
                <a:gd name="T89" fmla="*/ 176 h 5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4"/>
                <a:gd name="T136" fmla="*/ 0 h 500"/>
                <a:gd name="T137" fmla="*/ 384 w 384"/>
                <a:gd name="T138" fmla="*/ 500 h 500"/>
              </a:gd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4" h="500">
                  <a:moveTo>
                    <a:pt x="2" y="176"/>
                  </a:moveTo>
                  <a:lnTo>
                    <a:pt x="2" y="190"/>
                  </a:lnTo>
                  <a:lnTo>
                    <a:pt x="0" y="214"/>
                  </a:lnTo>
                  <a:lnTo>
                    <a:pt x="6" y="240"/>
                  </a:lnTo>
                  <a:lnTo>
                    <a:pt x="20" y="240"/>
                  </a:lnTo>
                  <a:lnTo>
                    <a:pt x="40" y="222"/>
                  </a:lnTo>
                  <a:lnTo>
                    <a:pt x="64" y="242"/>
                  </a:lnTo>
                  <a:lnTo>
                    <a:pt x="76" y="254"/>
                  </a:lnTo>
                  <a:lnTo>
                    <a:pt x="100" y="248"/>
                  </a:lnTo>
                  <a:lnTo>
                    <a:pt x="112" y="230"/>
                  </a:lnTo>
                  <a:lnTo>
                    <a:pt x="128" y="220"/>
                  </a:lnTo>
                  <a:lnTo>
                    <a:pt x="138" y="202"/>
                  </a:lnTo>
                  <a:lnTo>
                    <a:pt x="166" y="202"/>
                  </a:lnTo>
                  <a:lnTo>
                    <a:pt x="178" y="228"/>
                  </a:lnTo>
                  <a:lnTo>
                    <a:pt x="186" y="242"/>
                  </a:lnTo>
                  <a:lnTo>
                    <a:pt x="200" y="248"/>
                  </a:lnTo>
                  <a:lnTo>
                    <a:pt x="196" y="270"/>
                  </a:lnTo>
                  <a:lnTo>
                    <a:pt x="176" y="294"/>
                  </a:lnTo>
                  <a:lnTo>
                    <a:pt x="152" y="304"/>
                  </a:lnTo>
                  <a:lnTo>
                    <a:pt x="118" y="298"/>
                  </a:lnTo>
                  <a:lnTo>
                    <a:pt x="98" y="292"/>
                  </a:lnTo>
                  <a:lnTo>
                    <a:pt x="86" y="288"/>
                  </a:lnTo>
                  <a:lnTo>
                    <a:pt x="66" y="310"/>
                  </a:lnTo>
                  <a:lnTo>
                    <a:pt x="46" y="324"/>
                  </a:lnTo>
                  <a:lnTo>
                    <a:pt x="44" y="354"/>
                  </a:lnTo>
                  <a:lnTo>
                    <a:pt x="36" y="362"/>
                  </a:lnTo>
                  <a:lnTo>
                    <a:pt x="36" y="382"/>
                  </a:lnTo>
                  <a:lnTo>
                    <a:pt x="22" y="388"/>
                  </a:lnTo>
                  <a:lnTo>
                    <a:pt x="16" y="402"/>
                  </a:lnTo>
                  <a:lnTo>
                    <a:pt x="20" y="418"/>
                  </a:lnTo>
                  <a:lnTo>
                    <a:pt x="34" y="428"/>
                  </a:lnTo>
                  <a:lnTo>
                    <a:pt x="50" y="430"/>
                  </a:lnTo>
                  <a:lnTo>
                    <a:pt x="54" y="462"/>
                  </a:lnTo>
                  <a:lnTo>
                    <a:pt x="90" y="496"/>
                  </a:lnTo>
                  <a:lnTo>
                    <a:pt x="112" y="500"/>
                  </a:lnTo>
                  <a:lnTo>
                    <a:pt x="140" y="488"/>
                  </a:lnTo>
                  <a:lnTo>
                    <a:pt x="170" y="482"/>
                  </a:lnTo>
                  <a:lnTo>
                    <a:pt x="196" y="482"/>
                  </a:lnTo>
                  <a:lnTo>
                    <a:pt x="214" y="494"/>
                  </a:lnTo>
                  <a:lnTo>
                    <a:pt x="222" y="498"/>
                  </a:lnTo>
                  <a:lnTo>
                    <a:pt x="236" y="496"/>
                  </a:lnTo>
                  <a:lnTo>
                    <a:pt x="272" y="462"/>
                  </a:lnTo>
                  <a:lnTo>
                    <a:pt x="306" y="446"/>
                  </a:lnTo>
                  <a:lnTo>
                    <a:pt x="334" y="422"/>
                  </a:lnTo>
                  <a:lnTo>
                    <a:pt x="364" y="400"/>
                  </a:lnTo>
                  <a:lnTo>
                    <a:pt x="364" y="334"/>
                  </a:lnTo>
                  <a:lnTo>
                    <a:pt x="374" y="326"/>
                  </a:lnTo>
                  <a:lnTo>
                    <a:pt x="374" y="312"/>
                  </a:lnTo>
                  <a:lnTo>
                    <a:pt x="384" y="304"/>
                  </a:lnTo>
                  <a:lnTo>
                    <a:pt x="372" y="292"/>
                  </a:lnTo>
                  <a:lnTo>
                    <a:pt x="368" y="280"/>
                  </a:lnTo>
                  <a:lnTo>
                    <a:pt x="384" y="266"/>
                  </a:lnTo>
                  <a:lnTo>
                    <a:pt x="364" y="238"/>
                  </a:lnTo>
                  <a:lnTo>
                    <a:pt x="344" y="240"/>
                  </a:lnTo>
                  <a:lnTo>
                    <a:pt x="324" y="232"/>
                  </a:lnTo>
                  <a:lnTo>
                    <a:pt x="306" y="232"/>
                  </a:lnTo>
                  <a:lnTo>
                    <a:pt x="300" y="222"/>
                  </a:lnTo>
                  <a:lnTo>
                    <a:pt x="300" y="194"/>
                  </a:lnTo>
                  <a:lnTo>
                    <a:pt x="292" y="184"/>
                  </a:lnTo>
                  <a:lnTo>
                    <a:pt x="294" y="168"/>
                  </a:lnTo>
                  <a:lnTo>
                    <a:pt x="306" y="150"/>
                  </a:lnTo>
                  <a:lnTo>
                    <a:pt x="314" y="136"/>
                  </a:lnTo>
                  <a:lnTo>
                    <a:pt x="308" y="116"/>
                  </a:lnTo>
                  <a:lnTo>
                    <a:pt x="288" y="98"/>
                  </a:lnTo>
                  <a:lnTo>
                    <a:pt x="274" y="76"/>
                  </a:lnTo>
                  <a:lnTo>
                    <a:pt x="254" y="60"/>
                  </a:lnTo>
                  <a:lnTo>
                    <a:pt x="232" y="56"/>
                  </a:lnTo>
                  <a:lnTo>
                    <a:pt x="206" y="40"/>
                  </a:lnTo>
                  <a:lnTo>
                    <a:pt x="192" y="22"/>
                  </a:lnTo>
                  <a:lnTo>
                    <a:pt x="184" y="8"/>
                  </a:lnTo>
                  <a:lnTo>
                    <a:pt x="182" y="0"/>
                  </a:lnTo>
                  <a:lnTo>
                    <a:pt x="146" y="0"/>
                  </a:lnTo>
                  <a:lnTo>
                    <a:pt x="134" y="16"/>
                  </a:lnTo>
                  <a:lnTo>
                    <a:pt x="102" y="16"/>
                  </a:lnTo>
                  <a:lnTo>
                    <a:pt x="96" y="38"/>
                  </a:lnTo>
                  <a:lnTo>
                    <a:pt x="70" y="42"/>
                  </a:lnTo>
                  <a:lnTo>
                    <a:pt x="66" y="58"/>
                  </a:lnTo>
                  <a:lnTo>
                    <a:pt x="100" y="60"/>
                  </a:lnTo>
                  <a:lnTo>
                    <a:pt x="104" y="76"/>
                  </a:lnTo>
                  <a:lnTo>
                    <a:pt x="92" y="92"/>
                  </a:lnTo>
                  <a:lnTo>
                    <a:pt x="84" y="106"/>
                  </a:lnTo>
                  <a:lnTo>
                    <a:pt x="60" y="106"/>
                  </a:lnTo>
                  <a:lnTo>
                    <a:pt x="46" y="120"/>
                  </a:lnTo>
                  <a:lnTo>
                    <a:pt x="52" y="132"/>
                  </a:lnTo>
                  <a:lnTo>
                    <a:pt x="64" y="140"/>
                  </a:lnTo>
                  <a:lnTo>
                    <a:pt x="60" y="158"/>
                  </a:lnTo>
                  <a:lnTo>
                    <a:pt x="44" y="156"/>
                  </a:lnTo>
                  <a:lnTo>
                    <a:pt x="42" y="174"/>
                  </a:lnTo>
                  <a:lnTo>
                    <a:pt x="30" y="180"/>
                  </a:lnTo>
                  <a:lnTo>
                    <a:pt x="2" y="176"/>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3" name="Freeform 43"/>
            <p:cNvSpPr/>
            <p:nvPr/>
          </p:nvSpPr>
          <p:spPr bwMode="gray">
            <a:xfrm>
              <a:off x="5427095" y="1863157"/>
              <a:ext cx="971082" cy="1264218"/>
            </a:xfrm>
            <a:custGeom>
              <a:gdLst>
                <a:gd name="T0" fmla="*/ 2 w 384"/>
                <a:gd name="T1" fmla="*/ 190 h 500"/>
                <a:gd name="T2" fmla="*/ 6 w 384"/>
                <a:gd name="T3" fmla="*/ 240 h 500"/>
                <a:gd name="T4" fmla="*/ 40 w 384"/>
                <a:gd name="T5" fmla="*/ 222 h 500"/>
                <a:gd name="T6" fmla="*/ 76 w 384"/>
                <a:gd name="T7" fmla="*/ 254 h 500"/>
                <a:gd name="T8" fmla="*/ 112 w 384"/>
                <a:gd name="T9" fmla="*/ 230 h 500"/>
                <a:gd name="T10" fmla="*/ 138 w 384"/>
                <a:gd name="T11" fmla="*/ 202 h 500"/>
                <a:gd name="T12" fmla="*/ 178 w 384"/>
                <a:gd name="T13" fmla="*/ 228 h 500"/>
                <a:gd name="T14" fmla="*/ 200 w 384"/>
                <a:gd name="T15" fmla="*/ 248 h 500"/>
                <a:gd name="T16" fmla="*/ 176 w 384"/>
                <a:gd name="T17" fmla="*/ 294 h 500"/>
                <a:gd name="T18" fmla="*/ 118 w 384"/>
                <a:gd name="T19" fmla="*/ 298 h 500"/>
                <a:gd name="T20" fmla="*/ 86 w 384"/>
                <a:gd name="T21" fmla="*/ 288 h 500"/>
                <a:gd name="T22" fmla="*/ 46 w 384"/>
                <a:gd name="T23" fmla="*/ 324 h 500"/>
                <a:gd name="T24" fmla="*/ 36 w 384"/>
                <a:gd name="T25" fmla="*/ 362 h 500"/>
                <a:gd name="T26" fmla="*/ 22 w 384"/>
                <a:gd name="T27" fmla="*/ 388 h 500"/>
                <a:gd name="T28" fmla="*/ 20 w 384"/>
                <a:gd name="T29" fmla="*/ 418 h 500"/>
                <a:gd name="T30" fmla="*/ 50 w 384"/>
                <a:gd name="T31" fmla="*/ 430 h 500"/>
                <a:gd name="T32" fmla="*/ 90 w 384"/>
                <a:gd name="T33" fmla="*/ 496 h 500"/>
                <a:gd name="T34" fmla="*/ 140 w 384"/>
                <a:gd name="T35" fmla="*/ 488 h 500"/>
                <a:gd name="T36" fmla="*/ 196 w 384"/>
                <a:gd name="T37" fmla="*/ 482 h 500"/>
                <a:gd name="T38" fmla="*/ 222 w 384"/>
                <a:gd name="T39" fmla="*/ 498 h 500"/>
                <a:gd name="T40" fmla="*/ 272 w 384"/>
                <a:gd name="T41" fmla="*/ 462 h 500"/>
                <a:gd name="T42" fmla="*/ 334 w 384"/>
                <a:gd name="T43" fmla="*/ 422 h 500"/>
                <a:gd name="T44" fmla="*/ 364 w 384"/>
                <a:gd name="T45" fmla="*/ 334 h 500"/>
                <a:gd name="T46" fmla="*/ 374 w 384"/>
                <a:gd name="T47" fmla="*/ 312 h 500"/>
                <a:gd name="T48" fmla="*/ 372 w 384"/>
                <a:gd name="T49" fmla="*/ 292 h 500"/>
                <a:gd name="T50" fmla="*/ 384 w 384"/>
                <a:gd name="T51" fmla="*/ 266 h 500"/>
                <a:gd name="T52" fmla="*/ 344 w 384"/>
                <a:gd name="T53" fmla="*/ 240 h 500"/>
                <a:gd name="T54" fmla="*/ 306 w 384"/>
                <a:gd name="T55" fmla="*/ 232 h 500"/>
                <a:gd name="T56" fmla="*/ 300 w 384"/>
                <a:gd name="T57" fmla="*/ 194 h 500"/>
                <a:gd name="T58" fmla="*/ 294 w 384"/>
                <a:gd name="T59" fmla="*/ 168 h 500"/>
                <a:gd name="T60" fmla="*/ 314 w 384"/>
                <a:gd name="T61" fmla="*/ 136 h 500"/>
                <a:gd name="T62" fmla="*/ 288 w 384"/>
                <a:gd name="T63" fmla="*/ 98 h 500"/>
                <a:gd name="T64" fmla="*/ 254 w 384"/>
                <a:gd name="T65" fmla="*/ 60 h 500"/>
                <a:gd name="T66" fmla="*/ 206 w 384"/>
                <a:gd name="T67" fmla="*/ 40 h 500"/>
                <a:gd name="T68" fmla="*/ 184 w 384"/>
                <a:gd name="T69" fmla="*/ 8 h 500"/>
                <a:gd name="T70" fmla="*/ 146 w 384"/>
                <a:gd name="T71" fmla="*/ 0 h 500"/>
                <a:gd name="T72" fmla="*/ 102 w 384"/>
                <a:gd name="T73" fmla="*/ 16 h 500"/>
                <a:gd name="T74" fmla="*/ 70 w 384"/>
                <a:gd name="T75" fmla="*/ 42 h 500"/>
                <a:gd name="T76" fmla="*/ 100 w 384"/>
                <a:gd name="T77" fmla="*/ 60 h 500"/>
                <a:gd name="T78" fmla="*/ 92 w 384"/>
                <a:gd name="T79" fmla="*/ 92 h 500"/>
                <a:gd name="T80" fmla="*/ 60 w 384"/>
                <a:gd name="T81" fmla="*/ 106 h 500"/>
                <a:gd name="T82" fmla="*/ 52 w 384"/>
                <a:gd name="T83" fmla="*/ 132 h 500"/>
                <a:gd name="T84" fmla="*/ 60 w 384"/>
                <a:gd name="T85" fmla="*/ 158 h 500"/>
                <a:gd name="T86" fmla="*/ 42 w 384"/>
                <a:gd name="T87" fmla="*/ 174 h 500"/>
                <a:gd name="T88" fmla="*/ 2 w 384"/>
                <a:gd name="T89" fmla="*/ 176 h 5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4"/>
                <a:gd name="T136" fmla="*/ 0 h 500"/>
                <a:gd name="T137" fmla="*/ 384 w 384"/>
                <a:gd name="T138" fmla="*/ 500 h 500"/>
              </a:gd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4" h="500">
                  <a:moveTo>
                    <a:pt x="2" y="176"/>
                  </a:moveTo>
                  <a:lnTo>
                    <a:pt x="2" y="190"/>
                  </a:lnTo>
                  <a:lnTo>
                    <a:pt x="0" y="214"/>
                  </a:lnTo>
                  <a:lnTo>
                    <a:pt x="6" y="240"/>
                  </a:lnTo>
                  <a:lnTo>
                    <a:pt x="20" y="240"/>
                  </a:lnTo>
                  <a:lnTo>
                    <a:pt x="40" y="222"/>
                  </a:lnTo>
                  <a:lnTo>
                    <a:pt x="64" y="242"/>
                  </a:lnTo>
                  <a:lnTo>
                    <a:pt x="76" y="254"/>
                  </a:lnTo>
                  <a:lnTo>
                    <a:pt x="100" y="248"/>
                  </a:lnTo>
                  <a:lnTo>
                    <a:pt x="112" y="230"/>
                  </a:lnTo>
                  <a:lnTo>
                    <a:pt x="128" y="220"/>
                  </a:lnTo>
                  <a:lnTo>
                    <a:pt x="138" y="202"/>
                  </a:lnTo>
                  <a:lnTo>
                    <a:pt x="166" y="202"/>
                  </a:lnTo>
                  <a:lnTo>
                    <a:pt x="178" y="228"/>
                  </a:lnTo>
                  <a:lnTo>
                    <a:pt x="186" y="242"/>
                  </a:lnTo>
                  <a:lnTo>
                    <a:pt x="200" y="248"/>
                  </a:lnTo>
                  <a:lnTo>
                    <a:pt x="196" y="270"/>
                  </a:lnTo>
                  <a:lnTo>
                    <a:pt x="176" y="294"/>
                  </a:lnTo>
                  <a:lnTo>
                    <a:pt x="152" y="304"/>
                  </a:lnTo>
                  <a:lnTo>
                    <a:pt x="118" y="298"/>
                  </a:lnTo>
                  <a:lnTo>
                    <a:pt x="98" y="292"/>
                  </a:lnTo>
                  <a:lnTo>
                    <a:pt x="86" y="288"/>
                  </a:lnTo>
                  <a:lnTo>
                    <a:pt x="66" y="310"/>
                  </a:lnTo>
                  <a:lnTo>
                    <a:pt x="46" y="324"/>
                  </a:lnTo>
                  <a:lnTo>
                    <a:pt x="44" y="354"/>
                  </a:lnTo>
                  <a:lnTo>
                    <a:pt x="36" y="362"/>
                  </a:lnTo>
                  <a:lnTo>
                    <a:pt x="36" y="382"/>
                  </a:lnTo>
                  <a:lnTo>
                    <a:pt x="22" y="388"/>
                  </a:lnTo>
                  <a:lnTo>
                    <a:pt x="16" y="402"/>
                  </a:lnTo>
                  <a:lnTo>
                    <a:pt x="20" y="418"/>
                  </a:lnTo>
                  <a:lnTo>
                    <a:pt x="34" y="428"/>
                  </a:lnTo>
                  <a:lnTo>
                    <a:pt x="50" y="430"/>
                  </a:lnTo>
                  <a:lnTo>
                    <a:pt x="54" y="462"/>
                  </a:lnTo>
                  <a:lnTo>
                    <a:pt x="90" y="496"/>
                  </a:lnTo>
                  <a:lnTo>
                    <a:pt x="112" y="500"/>
                  </a:lnTo>
                  <a:lnTo>
                    <a:pt x="140" y="488"/>
                  </a:lnTo>
                  <a:lnTo>
                    <a:pt x="170" y="482"/>
                  </a:lnTo>
                  <a:lnTo>
                    <a:pt x="196" y="482"/>
                  </a:lnTo>
                  <a:lnTo>
                    <a:pt x="214" y="494"/>
                  </a:lnTo>
                  <a:lnTo>
                    <a:pt x="222" y="498"/>
                  </a:lnTo>
                  <a:lnTo>
                    <a:pt x="236" y="496"/>
                  </a:lnTo>
                  <a:lnTo>
                    <a:pt x="272" y="462"/>
                  </a:lnTo>
                  <a:lnTo>
                    <a:pt x="306" y="446"/>
                  </a:lnTo>
                  <a:lnTo>
                    <a:pt x="334" y="422"/>
                  </a:lnTo>
                  <a:lnTo>
                    <a:pt x="364" y="400"/>
                  </a:lnTo>
                  <a:lnTo>
                    <a:pt x="364" y="334"/>
                  </a:lnTo>
                  <a:lnTo>
                    <a:pt x="374" y="326"/>
                  </a:lnTo>
                  <a:lnTo>
                    <a:pt x="374" y="312"/>
                  </a:lnTo>
                  <a:lnTo>
                    <a:pt x="384" y="304"/>
                  </a:lnTo>
                  <a:lnTo>
                    <a:pt x="372" y="292"/>
                  </a:lnTo>
                  <a:lnTo>
                    <a:pt x="368" y="280"/>
                  </a:lnTo>
                  <a:lnTo>
                    <a:pt x="384" y="266"/>
                  </a:lnTo>
                  <a:lnTo>
                    <a:pt x="364" y="238"/>
                  </a:lnTo>
                  <a:lnTo>
                    <a:pt x="344" y="240"/>
                  </a:lnTo>
                  <a:lnTo>
                    <a:pt x="324" y="232"/>
                  </a:lnTo>
                  <a:lnTo>
                    <a:pt x="306" y="232"/>
                  </a:lnTo>
                  <a:lnTo>
                    <a:pt x="300" y="222"/>
                  </a:lnTo>
                  <a:lnTo>
                    <a:pt x="300" y="194"/>
                  </a:lnTo>
                  <a:lnTo>
                    <a:pt x="292" y="184"/>
                  </a:lnTo>
                  <a:lnTo>
                    <a:pt x="294" y="168"/>
                  </a:lnTo>
                  <a:lnTo>
                    <a:pt x="306" y="150"/>
                  </a:lnTo>
                  <a:lnTo>
                    <a:pt x="314" y="136"/>
                  </a:lnTo>
                  <a:lnTo>
                    <a:pt x="308" y="116"/>
                  </a:lnTo>
                  <a:lnTo>
                    <a:pt x="288" y="98"/>
                  </a:lnTo>
                  <a:lnTo>
                    <a:pt x="274" y="76"/>
                  </a:lnTo>
                  <a:lnTo>
                    <a:pt x="254" y="60"/>
                  </a:lnTo>
                  <a:lnTo>
                    <a:pt x="232" y="56"/>
                  </a:lnTo>
                  <a:lnTo>
                    <a:pt x="206" y="40"/>
                  </a:lnTo>
                  <a:lnTo>
                    <a:pt x="192" y="22"/>
                  </a:lnTo>
                  <a:lnTo>
                    <a:pt x="184" y="8"/>
                  </a:lnTo>
                  <a:lnTo>
                    <a:pt x="182" y="0"/>
                  </a:lnTo>
                  <a:lnTo>
                    <a:pt x="146" y="0"/>
                  </a:lnTo>
                  <a:lnTo>
                    <a:pt x="134" y="16"/>
                  </a:lnTo>
                  <a:lnTo>
                    <a:pt x="102" y="16"/>
                  </a:lnTo>
                  <a:lnTo>
                    <a:pt x="96" y="38"/>
                  </a:lnTo>
                  <a:lnTo>
                    <a:pt x="70" y="42"/>
                  </a:lnTo>
                  <a:lnTo>
                    <a:pt x="66" y="58"/>
                  </a:lnTo>
                  <a:lnTo>
                    <a:pt x="100" y="60"/>
                  </a:lnTo>
                  <a:lnTo>
                    <a:pt x="104" y="76"/>
                  </a:lnTo>
                  <a:lnTo>
                    <a:pt x="92" y="92"/>
                  </a:lnTo>
                  <a:lnTo>
                    <a:pt x="84" y="106"/>
                  </a:lnTo>
                  <a:lnTo>
                    <a:pt x="60" y="106"/>
                  </a:lnTo>
                  <a:lnTo>
                    <a:pt x="46" y="120"/>
                  </a:lnTo>
                  <a:lnTo>
                    <a:pt x="52" y="132"/>
                  </a:lnTo>
                  <a:lnTo>
                    <a:pt x="64" y="140"/>
                  </a:lnTo>
                  <a:lnTo>
                    <a:pt x="60" y="158"/>
                  </a:lnTo>
                  <a:lnTo>
                    <a:pt x="44" y="156"/>
                  </a:lnTo>
                  <a:lnTo>
                    <a:pt x="42" y="174"/>
                  </a:lnTo>
                  <a:lnTo>
                    <a:pt x="30" y="180"/>
                  </a:lnTo>
                  <a:lnTo>
                    <a:pt x="2" y="176"/>
                  </a:lnTo>
                </a:path>
              </a:pathLst>
            </a:custGeom>
            <a:solidFill>
              <a:schemeClr val="accent2">
                <a:lumMod val="50000"/>
              </a:schemeClr>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4" name="Freeform 44"/>
            <p:cNvSpPr/>
            <p:nvPr/>
          </p:nvSpPr>
          <p:spPr bwMode="gray">
            <a:xfrm>
              <a:off x="5887347" y="1600200"/>
              <a:ext cx="1679163" cy="1385583"/>
            </a:xfrm>
            <a:custGeom>
              <a:gdLst>
                <a:gd name="T0" fmla="*/ 6 w 664"/>
                <a:gd name="T1" fmla="*/ 120 h 548"/>
                <a:gd name="T2" fmla="*/ 50 w 664"/>
                <a:gd name="T3" fmla="*/ 160 h 548"/>
                <a:gd name="T4" fmla="*/ 94 w 664"/>
                <a:gd name="T5" fmla="*/ 184 h 548"/>
                <a:gd name="T6" fmla="*/ 126 w 664"/>
                <a:gd name="T7" fmla="*/ 220 h 548"/>
                <a:gd name="T8" fmla="*/ 112 w 664"/>
                <a:gd name="T9" fmla="*/ 274 h 548"/>
                <a:gd name="T10" fmla="*/ 118 w 664"/>
                <a:gd name="T11" fmla="*/ 300 h 548"/>
                <a:gd name="T12" fmla="*/ 126 w 664"/>
                <a:gd name="T13" fmla="*/ 336 h 548"/>
                <a:gd name="T14" fmla="*/ 160 w 664"/>
                <a:gd name="T15" fmla="*/ 344 h 548"/>
                <a:gd name="T16" fmla="*/ 200 w 664"/>
                <a:gd name="T17" fmla="*/ 370 h 548"/>
                <a:gd name="T18" fmla="*/ 188 w 664"/>
                <a:gd name="T19" fmla="*/ 398 h 548"/>
                <a:gd name="T20" fmla="*/ 194 w 664"/>
                <a:gd name="T21" fmla="*/ 416 h 548"/>
                <a:gd name="T22" fmla="*/ 182 w 664"/>
                <a:gd name="T23" fmla="*/ 442 h 548"/>
                <a:gd name="T24" fmla="*/ 202 w 664"/>
                <a:gd name="T25" fmla="*/ 516 h 548"/>
                <a:gd name="T26" fmla="*/ 242 w 664"/>
                <a:gd name="T27" fmla="*/ 486 h 548"/>
                <a:gd name="T28" fmla="*/ 266 w 664"/>
                <a:gd name="T29" fmla="*/ 486 h 548"/>
                <a:gd name="T30" fmla="*/ 298 w 664"/>
                <a:gd name="T31" fmla="*/ 488 h 548"/>
                <a:gd name="T32" fmla="*/ 328 w 664"/>
                <a:gd name="T33" fmla="*/ 482 h 548"/>
                <a:gd name="T34" fmla="*/ 346 w 664"/>
                <a:gd name="T35" fmla="*/ 514 h 548"/>
                <a:gd name="T36" fmla="*/ 414 w 664"/>
                <a:gd name="T37" fmla="*/ 538 h 548"/>
                <a:gd name="T38" fmla="*/ 490 w 664"/>
                <a:gd name="T39" fmla="*/ 540 h 548"/>
                <a:gd name="T40" fmla="*/ 528 w 664"/>
                <a:gd name="T41" fmla="*/ 548 h 548"/>
                <a:gd name="T42" fmla="*/ 582 w 664"/>
                <a:gd name="T43" fmla="*/ 540 h 548"/>
                <a:gd name="T44" fmla="*/ 620 w 664"/>
                <a:gd name="T45" fmla="*/ 534 h 548"/>
                <a:gd name="T46" fmla="*/ 664 w 664"/>
                <a:gd name="T47" fmla="*/ 506 h 548"/>
                <a:gd name="T48" fmla="*/ 652 w 664"/>
                <a:gd name="T49" fmla="*/ 456 h 548"/>
                <a:gd name="T50" fmla="*/ 600 w 664"/>
                <a:gd name="T51" fmla="*/ 390 h 548"/>
                <a:gd name="T52" fmla="*/ 584 w 664"/>
                <a:gd name="T53" fmla="*/ 342 h 548"/>
                <a:gd name="T54" fmla="*/ 574 w 664"/>
                <a:gd name="T55" fmla="*/ 310 h 548"/>
                <a:gd name="T56" fmla="*/ 512 w 664"/>
                <a:gd name="T57" fmla="*/ 248 h 548"/>
                <a:gd name="T58" fmla="*/ 452 w 664"/>
                <a:gd name="T59" fmla="*/ 170 h 548"/>
                <a:gd name="T60" fmla="*/ 432 w 664"/>
                <a:gd name="T61" fmla="*/ 138 h 548"/>
                <a:gd name="T62" fmla="*/ 406 w 664"/>
                <a:gd name="T63" fmla="*/ 72 h 548"/>
                <a:gd name="T64" fmla="*/ 398 w 664"/>
                <a:gd name="T65" fmla="*/ 32 h 548"/>
                <a:gd name="T66" fmla="*/ 374 w 664"/>
                <a:gd name="T67" fmla="*/ 0 h 548"/>
                <a:gd name="T68" fmla="*/ 350 w 664"/>
                <a:gd name="T69" fmla="*/ 36 h 548"/>
                <a:gd name="T70" fmla="*/ 330 w 664"/>
                <a:gd name="T71" fmla="*/ 64 h 548"/>
                <a:gd name="T72" fmla="*/ 294 w 664"/>
                <a:gd name="T73" fmla="*/ 48 h 548"/>
                <a:gd name="T74" fmla="*/ 278 w 664"/>
                <a:gd name="T75" fmla="*/ 92 h 548"/>
                <a:gd name="T76" fmla="*/ 154 w 664"/>
                <a:gd name="T77" fmla="*/ 96 h 548"/>
                <a:gd name="T78" fmla="*/ 102 w 664"/>
                <a:gd name="T79" fmla="*/ 80 h 548"/>
                <a:gd name="T80" fmla="*/ 64 w 664"/>
                <a:gd name="T81" fmla="*/ 96 h 548"/>
                <a:gd name="T82" fmla="*/ 24 w 664"/>
                <a:gd name="T83" fmla="*/ 86 h 5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64"/>
                <a:gd name="T127" fmla="*/ 0 h 548"/>
                <a:gd name="T128" fmla="*/ 664 w 664"/>
                <a:gd name="T129" fmla="*/ 548 h 548"/>
              </a:gd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64" h="548">
                  <a:moveTo>
                    <a:pt x="0" y="104"/>
                  </a:moveTo>
                  <a:lnTo>
                    <a:pt x="6" y="120"/>
                  </a:lnTo>
                  <a:lnTo>
                    <a:pt x="24" y="144"/>
                  </a:lnTo>
                  <a:lnTo>
                    <a:pt x="50" y="160"/>
                  </a:lnTo>
                  <a:lnTo>
                    <a:pt x="72" y="164"/>
                  </a:lnTo>
                  <a:lnTo>
                    <a:pt x="94" y="184"/>
                  </a:lnTo>
                  <a:lnTo>
                    <a:pt x="104" y="204"/>
                  </a:lnTo>
                  <a:lnTo>
                    <a:pt x="126" y="220"/>
                  </a:lnTo>
                  <a:lnTo>
                    <a:pt x="132" y="240"/>
                  </a:lnTo>
                  <a:lnTo>
                    <a:pt x="112" y="274"/>
                  </a:lnTo>
                  <a:lnTo>
                    <a:pt x="110" y="288"/>
                  </a:lnTo>
                  <a:lnTo>
                    <a:pt x="118" y="300"/>
                  </a:lnTo>
                  <a:lnTo>
                    <a:pt x="118" y="328"/>
                  </a:lnTo>
                  <a:lnTo>
                    <a:pt x="126" y="336"/>
                  </a:lnTo>
                  <a:lnTo>
                    <a:pt x="144" y="336"/>
                  </a:lnTo>
                  <a:lnTo>
                    <a:pt x="160" y="344"/>
                  </a:lnTo>
                  <a:lnTo>
                    <a:pt x="182" y="344"/>
                  </a:lnTo>
                  <a:lnTo>
                    <a:pt x="200" y="370"/>
                  </a:lnTo>
                  <a:lnTo>
                    <a:pt x="186" y="384"/>
                  </a:lnTo>
                  <a:lnTo>
                    <a:pt x="188" y="398"/>
                  </a:lnTo>
                  <a:lnTo>
                    <a:pt x="202" y="408"/>
                  </a:lnTo>
                  <a:lnTo>
                    <a:pt x="194" y="416"/>
                  </a:lnTo>
                  <a:lnTo>
                    <a:pt x="192" y="432"/>
                  </a:lnTo>
                  <a:lnTo>
                    <a:pt x="182" y="442"/>
                  </a:lnTo>
                  <a:lnTo>
                    <a:pt x="182" y="506"/>
                  </a:lnTo>
                  <a:lnTo>
                    <a:pt x="202" y="516"/>
                  </a:lnTo>
                  <a:lnTo>
                    <a:pt x="226" y="514"/>
                  </a:lnTo>
                  <a:lnTo>
                    <a:pt x="242" y="486"/>
                  </a:lnTo>
                  <a:lnTo>
                    <a:pt x="258" y="474"/>
                  </a:lnTo>
                  <a:lnTo>
                    <a:pt x="266" y="486"/>
                  </a:lnTo>
                  <a:lnTo>
                    <a:pt x="266" y="498"/>
                  </a:lnTo>
                  <a:lnTo>
                    <a:pt x="298" y="488"/>
                  </a:lnTo>
                  <a:lnTo>
                    <a:pt x="302" y="480"/>
                  </a:lnTo>
                  <a:lnTo>
                    <a:pt x="328" y="482"/>
                  </a:lnTo>
                  <a:lnTo>
                    <a:pt x="346" y="500"/>
                  </a:lnTo>
                  <a:lnTo>
                    <a:pt x="346" y="514"/>
                  </a:lnTo>
                  <a:lnTo>
                    <a:pt x="378" y="516"/>
                  </a:lnTo>
                  <a:lnTo>
                    <a:pt x="414" y="538"/>
                  </a:lnTo>
                  <a:lnTo>
                    <a:pt x="442" y="546"/>
                  </a:lnTo>
                  <a:lnTo>
                    <a:pt x="490" y="540"/>
                  </a:lnTo>
                  <a:lnTo>
                    <a:pt x="518" y="540"/>
                  </a:lnTo>
                  <a:lnTo>
                    <a:pt x="528" y="548"/>
                  </a:lnTo>
                  <a:lnTo>
                    <a:pt x="558" y="536"/>
                  </a:lnTo>
                  <a:lnTo>
                    <a:pt x="582" y="540"/>
                  </a:lnTo>
                  <a:lnTo>
                    <a:pt x="602" y="546"/>
                  </a:lnTo>
                  <a:lnTo>
                    <a:pt x="620" y="534"/>
                  </a:lnTo>
                  <a:lnTo>
                    <a:pt x="646" y="506"/>
                  </a:lnTo>
                  <a:lnTo>
                    <a:pt x="664" y="506"/>
                  </a:lnTo>
                  <a:lnTo>
                    <a:pt x="660" y="492"/>
                  </a:lnTo>
                  <a:lnTo>
                    <a:pt x="652" y="456"/>
                  </a:lnTo>
                  <a:lnTo>
                    <a:pt x="648" y="438"/>
                  </a:lnTo>
                  <a:lnTo>
                    <a:pt x="600" y="390"/>
                  </a:lnTo>
                  <a:lnTo>
                    <a:pt x="590" y="372"/>
                  </a:lnTo>
                  <a:lnTo>
                    <a:pt x="584" y="342"/>
                  </a:lnTo>
                  <a:lnTo>
                    <a:pt x="568" y="334"/>
                  </a:lnTo>
                  <a:lnTo>
                    <a:pt x="574" y="310"/>
                  </a:lnTo>
                  <a:lnTo>
                    <a:pt x="544" y="288"/>
                  </a:lnTo>
                  <a:lnTo>
                    <a:pt x="512" y="248"/>
                  </a:lnTo>
                  <a:lnTo>
                    <a:pt x="492" y="218"/>
                  </a:lnTo>
                  <a:lnTo>
                    <a:pt x="452" y="170"/>
                  </a:lnTo>
                  <a:lnTo>
                    <a:pt x="438" y="144"/>
                  </a:lnTo>
                  <a:lnTo>
                    <a:pt x="432" y="138"/>
                  </a:lnTo>
                  <a:lnTo>
                    <a:pt x="432" y="110"/>
                  </a:lnTo>
                  <a:lnTo>
                    <a:pt x="406" y="72"/>
                  </a:lnTo>
                  <a:lnTo>
                    <a:pt x="398" y="54"/>
                  </a:lnTo>
                  <a:lnTo>
                    <a:pt x="398" y="32"/>
                  </a:lnTo>
                  <a:lnTo>
                    <a:pt x="384" y="10"/>
                  </a:lnTo>
                  <a:lnTo>
                    <a:pt x="374" y="0"/>
                  </a:lnTo>
                  <a:lnTo>
                    <a:pt x="350" y="0"/>
                  </a:lnTo>
                  <a:lnTo>
                    <a:pt x="350" y="36"/>
                  </a:lnTo>
                  <a:lnTo>
                    <a:pt x="342" y="66"/>
                  </a:lnTo>
                  <a:lnTo>
                    <a:pt x="330" y="64"/>
                  </a:lnTo>
                  <a:lnTo>
                    <a:pt x="316" y="48"/>
                  </a:lnTo>
                  <a:lnTo>
                    <a:pt x="294" y="48"/>
                  </a:lnTo>
                  <a:lnTo>
                    <a:pt x="278" y="60"/>
                  </a:lnTo>
                  <a:lnTo>
                    <a:pt x="278" y="92"/>
                  </a:lnTo>
                  <a:lnTo>
                    <a:pt x="270" y="98"/>
                  </a:lnTo>
                  <a:lnTo>
                    <a:pt x="154" y="96"/>
                  </a:lnTo>
                  <a:lnTo>
                    <a:pt x="136" y="82"/>
                  </a:lnTo>
                  <a:lnTo>
                    <a:pt x="102" y="80"/>
                  </a:lnTo>
                  <a:lnTo>
                    <a:pt x="92" y="94"/>
                  </a:lnTo>
                  <a:lnTo>
                    <a:pt x="64" y="96"/>
                  </a:lnTo>
                  <a:lnTo>
                    <a:pt x="50" y="84"/>
                  </a:lnTo>
                  <a:lnTo>
                    <a:pt x="24" y="86"/>
                  </a:lnTo>
                  <a:lnTo>
                    <a:pt x="0" y="104"/>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5" name="Freeform 45"/>
            <p:cNvSpPr/>
            <p:nvPr/>
          </p:nvSpPr>
          <p:spPr bwMode="gray">
            <a:xfrm>
              <a:off x="5887347" y="1600200"/>
              <a:ext cx="1679163" cy="1385583"/>
            </a:xfrm>
            <a:custGeom>
              <a:gdLst>
                <a:gd name="T0" fmla="*/ 6 w 664"/>
                <a:gd name="T1" fmla="*/ 120 h 548"/>
                <a:gd name="T2" fmla="*/ 50 w 664"/>
                <a:gd name="T3" fmla="*/ 160 h 548"/>
                <a:gd name="T4" fmla="*/ 94 w 664"/>
                <a:gd name="T5" fmla="*/ 184 h 548"/>
                <a:gd name="T6" fmla="*/ 126 w 664"/>
                <a:gd name="T7" fmla="*/ 220 h 548"/>
                <a:gd name="T8" fmla="*/ 112 w 664"/>
                <a:gd name="T9" fmla="*/ 274 h 548"/>
                <a:gd name="T10" fmla="*/ 118 w 664"/>
                <a:gd name="T11" fmla="*/ 300 h 548"/>
                <a:gd name="T12" fmla="*/ 126 w 664"/>
                <a:gd name="T13" fmla="*/ 336 h 548"/>
                <a:gd name="T14" fmla="*/ 160 w 664"/>
                <a:gd name="T15" fmla="*/ 344 h 548"/>
                <a:gd name="T16" fmla="*/ 200 w 664"/>
                <a:gd name="T17" fmla="*/ 370 h 548"/>
                <a:gd name="T18" fmla="*/ 188 w 664"/>
                <a:gd name="T19" fmla="*/ 398 h 548"/>
                <a:gd name="T20" fmla="*/ 194 w 664"/>
                <a:gd name="T21" fmla="*/ 416 h 548"/>
                <a:gd name="T22" fmla="*/ 182 w 664"/>
                <a:gd name="T23" fmla="*/ 442 h 548"/>
                <a:gd name="T24" fmla="*/ 202 w 664"/>
                <a:gd name="T25" fmla="*/ 516 h 548"/>
                <a:gd name="T26" fmla="*/ 242 w 664"/>
                <a:gd name="T27" fmla="*/ 486 h 548"/>
                <a:gd name="T28" fmla="*/ 266 w 664"/>
                <a:gd name="T29" fmla="*/ 486 h 548"/>
                <a:gd name="T30" fmla="*/ 298 w 664"/>
                <a:gd name="T31" fmla="*/ 488 h 548"/>
                <a:gd name="T32" fmla="*/ 328 w 664"/>
                <a:gd name="T33" fmla="*/ 482 h 548"/>
                <a:gd name="T34" fmla="*/ 346 w 664"/>
                <a:gd name="T35" fmla="*/ 514 h 548"/>
                <a:gd name="T36" fmla="*/ 414 w 664"/>
                <a:gd name="T37" fmla="*/ 538 h 548"/>
                <a:gd name="T38" fmla="*/ 490 w 664"/>
                <a:gd name="T39" fmla="*/ 540 h 548"/>
                <a:gd name="T40" fmla="*/ 528 w 664"/>
                <a:gd name="T41" fmla="*/ 548 h 548"/>
                <a:gd name="T42" fmla="*/ 582 w 664"/>
                <a:gd name="T43" fmla="*/ 540 h 548"/>
                <a:gd name="T44" fmla="*/ 620 w 664"/>
                <a:gd name="T45" fmla="*/ 534 h 548"/>
                <a:gd name="T46" fmla="*/ 664 w 664"/>
                <a:gd name="T47" fmla="*/ 506 h 548"/>
                <a:gd name="T48" fmla="*/ 652 w 664"/>
                <a:gd name="T49" fmla="*/ 456 h 548"/>
                <a:gd name="T50" fmla="*/ 600 w 664"/>
                <a:gd name="T51" fmla="*/ 390 h 548"/>
                <a:gd name="T52" fmla="*/ 584 w 664"/>
                <a:gd name="T53" fmla="*/ 342 h 548"/>
                <a:gd name="T54" fmla="*/ 574 w 664"/>
                <a:gd name="T55" fmla="*/ 310 h 548"/>
                <a:gd name="T56" fmla="*/ 512 w 664"/>
                <a:gd name="T57" fmla="*/ 248 h 548"/>
                <a:gd name="T58" fmla="*/ 452 w 664"/>
                <a:gd name="T59" fmla="*/ 170 h 548"/>
                <a:gd name="T60" fmla="*/ 432 w 664"/>
                <a:gd name="T61" fmla="*/ 138 h 548"/>
                <a:gd name="T62" fmla="*/ 406 w 664"/>
                <a:gd name="T63" fmla="*/ 72 h 548"/>
                <a:gd name="T64" fmla="*/ 398 w 664"/>
                <a:gd name="T65" fmla="*/ 32 h 548"/>
                <a:gd name="T66" fmla="*/ 374 w 664"/>
                <a:gd name="T67" fmla="*/ 0 h 548"/>
                <a:gd name="T68" fmla="*/ 350 w 664"/>
                <a:gd name="T69" fmla="*/ 36 h 548"/>
                <a:gd name="T70" fmla="*/ 330 w 664"/>
                <a:gd name="T71" fmla="*/ 64 h 548"/>
                <a:gd name="T72" fmla="*/ 294 w 664"/>
                <a:gd name="T73" fmla="*/ 48 h 548"/>
                <a:gd name="T74" fmla="*/ 278 w 664"/>
                <a:gd name="T75" fmla="*/ 92 h 548"/>
                <a:gd name="T76" fmla="*/ 154 w 664"/>
                <a:gd name="T77" fmla="*/ 96 h 548"/>
                <a:gd name="T78" fmla="*/ 102 w 664"/>
                <a:gd name="T79" fmla="*/ 80 h 548"/>
                <a:gd name="T80" fmla="*/ 64 w 664"/>
                <a:gd name="T81" fmla="*/ 96 h 548"/>
                <a:gd name="T82" fmla="*/ 24 w 664"/>
                <a:gd name="T83" fmla="*/ 86 h 5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64"/>
                <a:gd name="T127" fmla="*/ 0 h 548"/>
                <a:gd name="T128" fmla="*/ 664 w 664"/>
                <a:gd name="T129" fmla="*/ 548 h 548"/>
              </a:gd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64" h="548">
                  <a:moveTo>
                    <a:pt x="0" y="104"/>
                  </a:moveTo>
                  <a:lnTo>
                    <a:pt x="6" y="120"/>
                  </a:lnTo>
                  <a:lnTo>
                    <a:pt x="24" y="144"/>
                  </a:lnTo>
                  <a:lnTo>
                    <a:pt x="50" y="160"/>
                  </a:lnTo>
                  <a:lnTo>
                    <a:pt x="72" y="164"/>
                  </a:lnTo>
                  <a:lnTo>
                    <a:pt x="94" y="184"/>
                  </a:lnTo>
                  <a:lnTo>
                    <a:pt x="104" y="204"/>
                  </a:lnTo>
                  <a:lnTo>
                    <a:pt x="126" y="220"/>
                  </a:lnTo>
                  <a:lnTo>
                    <a:pt x="132" y="240"/>
                  </a:lnTo>
                  <a:lnTo>
                    <a:pt x="112" y="274"/>
                  </a:lnTo>
                  <a:lnTo>
                    <a:pt x="110" y="288"/>
                  </a:lnTo>
                  <a:lnTo>
                    <a:pt x="118" y="300"/>
                  </a:lnTo>
                  <a:lnTo>
                    <a:pt x="118" y="328"/>
                  </a:lnTo>
                  <a:lnTo>
                    <a:pt x="126" y="336"/>
                  </a:lnTo>
                  <a:lnTo>
                    <a:pt x="144" y="336"/>
                  </a:lnTo>
                  <a:lnTo>
                    <a:pt x="160" y="344"/>
                  </a:lnTo>
                  <a:lnTo>
                    <a:pt x="182" y="344"/>
                  </a:lnTo>
                  <a:lnTo>
                    <a:pt x="200" y="370"/>
                  </a:lnTo>
                  <a:lnTo>
                    <a:pt x="186" y="384"/>
                  </a:lnTo>
                  <a:lnTo>
                    <a:pt x="188" y="398"/>
                  </a:lnTo>
                  <a:lnTo>
                    <a:pt x="202" y="408"/>
                  </a:lnTo>
                  <a:lnTo>
                    <a:pt x="194" y="416"/>
                  </a:lnTo>
                  <a:lnTo>
                    <a:pt x="192" y="432"/>
                  </a:lnTo>
                  <a:lnTo>
                    <a:pt x="182" y="442"/>
                  </a:lnTo>
                  <a:lnTo>
                    <a:pt x="182" y="506"/>
                  </a:lnTo>
                  <a:lnTo>
                    <a:pt x="202" y="516"/>
                  </a:lnTo>
                  <a:lnTo>
                    <a:pt x="226" y="514"/>
                  </a:lnTo>
                  <a:lnTo>
                    <a:pt x="242" y="486"/>
                  </a:lnTo>
                  <a:lnTo>
                    <a:pt x="258" y="474"/>
                  </a:lnTo>
                  <a:lnTo>
                    <a:pt x="266" y="486"/>
                  </a:lnTo>
                  <a:lnTo>
                    <a:pt x="266" y="498"/>
                  </a:lnTo>
                  <a:lnTo>
                    <a:pt x="298" y="488"/>
                  </a:lnTo>
                  <a:lnTo>
                    <a:pt x="302" y="480"/>
                  </a:lnTo>
                  <a:lnTo>
                    <a:pt x="328" y="482"/>
                  </a:lnTo>
                  <a:lnTo>
                    <a:pt x="346" y="500"/>
                  </a:lnTo>
                  <a:lnTo>
                    <a:pt x="346" y="514"/>
                  </a:lnTo>
                  <a:lnTo>
                    <a:pt x="378" y="516"/>
                  </a:lnTo>
                  <a:lnTo>
                    <a:pt x="414" y="538"/>
                  </a:lnTo>
                  <a:lnTo>
                    <a:pt x="442" y="546"/>
                  </a:lnTo>
                  <a:lnTo>
                    <a:pt x="490" y="540"/>
                  </a:lnTo>
                  <a:lnTo>
                    <a:pt x="518" y="540"/>
                  </a:lnTo>
                  <a:lnTo>
                    <a:pt x="528" y="548"/>
                  </a:lnTo>
                  <a:lnTo>
                    <a:pt x="558" y="536"/>
                  </a:lnTo>
                  <a:lnTo>
                    <a:pt x="582" y="540"/>
                  </a:lnTo>
                  <a:lnTo>
                    <a:pt x="602" y="546"/>
                  </a:lnTo>
                  <a:lnTo>
                    <a:pt x="620" y="534"/>
                  </a:lnTo>
                  <a:lnTo>
                    <a:pt x="646" y="506"/>
                  </a:lnTo>
                  <a:lnTo>
                    <a:pt x="664" y="506"/>
                  </a:lnTo>
                  <a:lnTo>
                    <a:pt x="660" y="492"/>
                  </a:lnTo>
                  <a:lnTo>
                    <a:pt x="652" y="456"/>
                  </a:lnTo>
                  <a:lnTo>
                    <a:pt x="648" y="438"/>
                  </a:lnTo>
                  <a:lnTo>
                    <a:pt x="600" y="390"/>
                  </a:lnTo>
                  <a:lnTo>
                    <a:pt x="590" y="372"/>
                  </a:lnTo>
                  <a:lnTo>
                    <a:pt x="584" y="342"/>
                  </a:lnTo>
                  <a:lnTo>
                    <a:pt x="568" y="334"/>
                  </a:lnTo>
                  <a:lnTo>
                    <a:pt x="574" y="310"/>
                  </a:lnTo>
                  <a:lnTo>
                    <a:pt x="544" y="288"/>
                  </a:lnTo>
                  <a:lnTo>
                    <a:pt x="512" y="248"/>
                  </a:lnTo>
                  <a:lnTo>
                    <a:pt x="492" y="218"/>
                  </a:lnTo>
                  <a:lnTo>
                    <a:pt x="452" y="170"/>
                  </a:lnTo>
                  <a:lnTo>
                    <a:pt x="438" y="144"/>
                  </a:lnTo>
                  <a:lnTo>
                    <a:pt x="432" y="138"/>
                  </a:lnTo>
                  <a:lnTo>
                    <a:pt x="432" y="110"/>
                  </a:lnTo>
                  <a:lnTo>
                    <a:pt x="406" y="72"/>
                  </a:lnTo>
                  <a:lnTo>
                    <a:pt x="398" y="54"/>
                  </a:lnTo>
                  <a:lnTo>
                    <a:pt x="398" y="32"/>
                  </a:lnTo>
                  <a:lnTo>
                    <a:pt x="384" y="10"/>
                  </a:lnTo>
                  <a:lnTo>
                    <a:pt x="374" y="0"/>
                  </a:lnTo>
                  <a:lnTo>
                    <a:pt x="350" y="0"/>
                  </a:lnTo>
                  <a:lnTo>
                    <a:pt x="350" y="36"/>
                  </a:lnTo>
                  <a:lnTo>
                    <a:pt x="342" y="66"/>
                  </a:lnTo>
                  <a:lnTo>
                    <a:pt x="330" y="64"/>
                  </a:lnTo>
                  <a:lnTo>
                    <a:pt x="316" y="48"/>
                  </a:lnTo>
                  <a:lnTo>
                    <a:pt x="294" y="48"/>
                  </a:lnTo>
                  <a:lnTo>
                    <a:pt x="278" y="60"/>
                  </a:lnTo>
                  <a:lnTo>
                    <a:pt x="278" y="92"/>
                  </a:lnTo>
                  <a:lnTo>
                    <a:pt x="270" y="98"/>
                  </a:lnTo>
                  <a:lnTo>
                    <a:pt x="154" y="96"/>
                  </a:lnTo>
                  <a:lnTo>
                    <a:pt x="136" y="82"/>
                  </a:lnTo>
                  <a:lnTo>
                    <a:pt x="102" y="80"/>
                  </a:lnTo>
                  <a:lnTo>
                    <a:pt x="92" y="94"/>
                  </a:lnTo>
                  <a:lnTo>
                    <a:pt x="64" y="96"/>
                  </a:lnTo>
                  <a:lnTo>
                    <a:pt x="50" y="84"/>
                  </a:lnTo>
                  <a:lnTo>
                    <a:pt x="24" y="86"/>
                  </a:lnTo>
                  <a:lnTo>
                    <a:pt x="0" y="104"/>
                  </a:lnTo>
                </a:path>
              </a:pathLst>
            </a:custGeom>
            <a:solidFill>
              <a:srgbClr val="B4FEC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6" name="Freeform 46"/>
            <p:cNvSpPr/>
            <p:nvPr/>
          </p:nvSpPr>
          <p:spPr bwMode="gray">
            <a:xfrm>
              <a:off x="4997189" y="2748110"/>
              <a:ext cx="450137" cy="197218"/>
            </a:xfrm>
            <a:custGeom>
              <a:gdLst>
                <a:gd name="T0" fmla="*/ 0 w 178"/>
                <a:gd name="T1" fmla="*/ 44 h 78"/>
                <a:gd name="T2" fmla="*/ 6 w 178"/>
                <a:gd name="T3" fmla="*/ 24 h 78"/>
                <a:gd name="T4" fmla="*/ 20 w 178"/>
                <a:gd name="T5" fmla="*/ 8 h 78"/>
                <a:gd name="T6" fmla="*/ 32 w 178"/>
                <a:gd name="T7" fmla="*/ 2 h 78"/>
                <a:gd name="T8" fmla="*/ 64 w 178"/>
                <a:gd name="T9" fmla="*/ 4 h 78"/>
                <a:gd name="T10" fmla="*/ 74 w 178"/>
                <a:gd name="T11" fmla="*/ 12 h 78"/>
                <a:gd name="T12" fmla="*/ 88 w 178"/>
                <a:gd name="T13" fmla="*/ 0 h 78"/>
                <a:gd name="T14" fmla="*/ 108 w 178"/>
                <a:gd name="T15" fmla="*/ 0 h 78"/>
                <a:gd name="T16" fmla="*/ 126 w 178"/>
                <a:gd name="T17" fmla="*/ 8 h 78"/>
                <a:gd name="T18" fmla="*/ 138 w 178"/>
                <a:gd name="T19" fmla="*/ 0 h 78"/>
                <a:gd name="T20" fmla="*/ 166 w 178"/>
                <a:gd name="T21" fmla="*/ 2 h 78"/>
                <a:gd name="T22" fmla="*/ 178 w 178"/>
                <a:gd name="T23" fmla="*/ 10 h 78"/>
                <a:gd name="T24" fmla="*/ 174 w 178"/>
                <a:gd name="T25" fmla="*/ 28 h 78"/>
                <a:gd name="T26" fmla="*/ 160 w 178"/>
                <a:gd name="T27" fmla="*/ 38 h 78"/>
                <a:gd name="T28" fmla="*/ 138 w 178"/>
                <a:gd name="T29" fmla="*/ 38 h 78"/>
                <a:gd name="T30" fmla="*/ 108 w 178"/>
                <a:gd name="T31" fmla="*/ 62 h 78"/>
                <a:gd name="T32" fmla="*/ 88 w 178"/>
                <a:gd name="T33" fmla="*/ 78 h 78"/>
                <a:gd name="T34" fmla="*/ 70 w 178"/>
                <a:gd name="T35" fmla="*/ 74 h 78"/>
                <a:gd name="T36" fmla="*/ 52 w 178"/>
                <a:gd name="T37" fmla="*/ 58 h 78"/>
                <a:gd name="T38" fmla="*/ 30 w 178"/>
                <a:gd name="T39" fmla="*/ 62 h 78"/>
                <a:gd name="T40" fmla="*/ 20 w 178"/>
                <a:gd name="T41" fmla="*/ 68 h 78"/>
                <a:gd name="T42" fmla="*/ 6 w 178"/>
                <a:gd name="T43" fmla="*/ 56 h 78"/>
                <a:gd name="T44" fmla="*/ 0 w 178"/>
                <a:gd name="T45" fmla="*/ 44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8"/>
                <a:gd name="T70" fmla="*/ 0 h 78"/>
                <a:gd name="T71" fmla="*/ 178 w 178"/>
                <a:gd name="T72" fmla="*/ 78 h 78"/>
              </a:gd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8" h="78">
                  <a:moveTo>
                    <a:pt x="0" y="44"/>
                  </a:moveTo>
                  <a:lnTo>
                    <a:pt x="6" y="24"/>
                  </a:lnTo>
                  <a:lnTo>
                    <a:pt x="20" y="8"/>
                  </a:lnTo>
                  <a:lnTo>
                    <a:pt x="32" y="2"/>
                  </a:lnTo>
                  <a:lnTo>
                    <a:pt x="64" y="4"/>
                  </a:lnTo>
                  <a:lnTo>
                    <a:pt x="74" y="12"/>
                  </a:lnTo>
                  <a:lnTo>
                    <a:pt x="88" y="0"/>
                  </a:lnTo>
                  <a:lnTo>
                    <a:pt x="108" y="0"/>
                  </a:lnTo>
                  <a:lnTo>
                    <a:pt x="126" y="8"/>
                  </a:lnTo>
                  <a:lnTo>
                    <a:pt x="138" y="0"/>
                  </a:lnTo>
                  <a:lnTo>
                    <a:pt x="166" y="2"/>
                  </a:lnTo>
                  <a:lnTo>
                    <a:pt x="178" y="10"/>
                  </a:lnTo>
                  <a:lnTo>
                    <a:pt x="174" y="28"/>
                  </a:lnTo>
                  <a:lnTo>
                    <a:pt x="160" y="38"/>
                  </a:lnTo>
                  <a:lnTo>
                    <a:pt x="138" y="38"/>
                  </a:lnTo>
                  <a:lnTo>
                    <a:pt x="108" y="62"/>
                  </a:lnTo>
                  <a:lnTo>
                    <a:pt x="88" y="78"/>
                  </a:lnTo>
                  <a:lnTo>
                    <a:pt x="70" y="74"/>
                  </a:lnTo>
                  <a:lnTo>
                    <a:pt x="52" y="58"/>
                  </a:lnTo>
                  <a:lnTo>
                    <a:pt x="30" y="62"/>
                  </a:lnTo>
                  <a:lnTo>
                    <a:pt x="20" y="68"/>
                  </a:lnTo>
                  <a:lnTo>
                    <a:pt x="6" y="56"/>
                  </a:lnTo>
                  <a:lnTo>
                    <a:pt x="0" y="44"/>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7" name="Freeform 47"/>
            <p:cNvSpPr/>
            <p:nvPr/>
          </p:nvSpPr>
          <p:spPr bwMode="gray">
            <a:xfrm>
              <a:off x="4997189" y="2748110"/>
              <a:ext cx="450137" cy="197218"/>
            </a:xfrm>
            <a:custGeom>
              <a:gdLst>
                <a:gd name="T0" fmla="*/ 0 w 178"/>
                <a:gd name="T1" fmla="*/ 44 h 78"/>
                <a:gd name="T2" fmla="*/ 6 w 178"/>
                <a:gd name="T3" fmla="*/ 24 h 78"/>
                <a:gd name="T4" fmla="*/ 20 w 178"/>
                <a:gd name="T5" fmla="*/ 8 h 78"/>
                <a:gd name="T6" fmla="*/ 32 w 178"/>
                <a:gd name="T7" fmla="*/ 2 h 78"/>
                <a:gd name="T8" fmla="*/ 64 w 178"/>
                <a:gd name="T9" fmla="*/ 4 h 78"/>
                <a:gd name="T10" fmla="*/ 74 w 178"/>
                <a:gd name="T11" fmla="*/ 12 h 78"/>
                <a:gd name="T12" fmla="*/ 88 w 178"/>
                <a:gd name="T13" fmla="*/ 0 h 78"/>
                <a:gd name="T14" fmla="*/ 108 w 178"/>
                <a:gd name="T15" fmla="*/ 0 h 78"/>
                <a:gd name="T16" fmla="*/ 126 w 178"/>
                <a:gd name="T17" fmla="*/ 8 h 78"/>
                <a:gd name="T18" fmla="*/ 138 w 178"/>
                <a:gd name="T19" fmla="*/ 0 h 78"/>
                <a:gd name="T20" fmla="*/ 166 w 178"/>
                <a:gd name="T21" fmla="*/ 2 h 78"/>
                <a:gd name="T22" fmla="*/ 178 w 178"/>
                <a:gd name="T23" fmla="*/ 10 h 78"/>
                <a:gd name="T24" fmla="*/ 174 w 178"/>
                <a:gd name="T25" fmla="*/ 28 h 78"/>
                <a:gd name="T26" fmla="*/ 160 w 178"/>
                <a:gd name="T27" fmla="*/ 38 h 78"/>
                <a:gd name="T28" fmla="*/ 138 w 178"/>
                <a:gd name="T29" fmla="*/ 38 h 78"/>
                <a:gd name="T30" fmla="*/ 108 w 178"/>
                <a:gd name="T31" fmla="*/ 62 h 78"/>
                <a:gd name="T32" fmla="*/ 88 w 178"/>
                <a:gd name="T33" fmla="*/ 78 h 78"/>
                <a:gd name="T34" fmla="*/ 70 w 178"/>
                <a:gd name="T35" fmla="*/ 74 h 78"/>
                <a:gd name="T36" fmla="*/ 52 w 178"/>
                <a:gd name="T37" fmla="*/ 58 h 78"/>
                <a:gd name="T38" fmla="*/ 30 w 178"/>
                <a:gd name="T39" fmla="*/ 62 h 78"/>
                <a:gd name="T40" fmla="*/ 20 w 178"/>
                <a:gd name="T41" fmla="*/ 68 h 78"/>
                <a:gd name="T42" fmla="*/ 6 w 178"/>
                <a:gd name="T43" fmla="*/ 56 h 78"/>
                <a:gd name="T44" fmla="*/ 0 w 178"/>
                <a:gd name="T45" fmla="*/ 44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8"/>
                <a:gd name="T70" fmla="*/ 0 h 78"/>
                <a:gd name="T71" fmla="*/ 178 w 178"/>
                <a:gd name="T72" fmla="*/ 78 h 78"/>
              </a:gd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8" h="78">
                  <a:moveTo>
                    <a:pt x="0" y="44"/>
                  </a:moveTo>
                  <a:lnTo>
                    <a:pt x="6" y="24"/>
                  </a:lnTo>
                  <a:lnTo>
                    <a:pt x="20" y="8"/>
                  </a:lnTo>
                  <a:lnTo>
                    <a:pt x="32" y="2"/>
                  </a:lnTo>
                  <a:lnTo>
                    <a:pt x="64" y="4"/>
                  </a:lnTo>
                  <a:lnTo>
                    <a:pt x="74" y="12"/>
                  </a:lnTo>
                  <a:lnTo>
                    <a:pt x="88" y="0"/>
                  </a:lnTo>
                  <a:lnTo>
                    <a:pt x="108" y="0"/>
                  </a:lnTo>
                  <a:lnTo>
                    <a:pt x="126" y="8"/>
                  </a:lnTo>
                  <a:lnTo>
                    <a:pt x="138" y="0"/>
                  </a:lnTo>
                  <a:lnTo>
                    <a:pt x="166" y="2"/>
                  </a:lnTo>
                  <a:lnTo>
                    <a:pt x="178" y="10"/>
                  </a:lnTo>
                  <a:lnTo>
                    <a:pt x="174" y="28"/>
                  </a:lnTo>
                  <a:lnTo>
                    <a:pt x="160" y="38"/>
                  </a:lnTo>
                  <a:lnTo>
                    <a:pt x="138" y="38"/>
                  </a:lnTo>
                  <a:lnTo>
                    <a:pt x="108" y="62"/>
                  </a:lnTo>
                  <a:lnTo>
                    <a:pt x="88" y="78"/>
                  </a:lnTo>
                  <a:lnTo>
                    <a:pt x="70" y="74"/>
                  </a:lnTo>
                  <a:lnTo>
                    <a:pt x="52" y="58"/>
                  </a:lnTo>
                  <a:lnTo>
                    <a:pt x="30" y="62"/>
                  </a:lnTo>
                  <a:lnTo>
                    <a:pt x="20" y="68"/>
                  </a:lnTo>
                  <a:lnTo>
                    <a:pt x="6" y="56"/>
                  </a:lnTo>
                  <a:lnTo>
                    <a:pt x="0" y="44"/>
                  </a:lnTo>
                </a:path>
              </a:pathLst>
            </a:custGeom>
            <a:solidFill>
              <a:schemeClr val="tx2">
                <a:lumMod val="60000"/>
                <a:lumOff val="40000"/>
              </a:schemeClr>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8" name="Freeform 48"/>
            <p:cNvSpPr/>
            <p:nvPr/>
          </p:nvSpPr>
          <p:spPr bwMode="gray">
            <a:xfrm>
              <a:off x="5098343" y="2960498"/>
              <a:ext cx="1173391" cy="1021488"/>
            </a:xfrm>
            <a:custGeom>
              <a:gdLst>
                <a:gd name="T0" fmla="*/ 220 w 464"/>
                <a:gd name="T1" fmla="*/ 62 h 404"/>
                <a:gd name="T2" fmla="*/ 270 w 464"/>
                <a:gd name="T3" fmla="*/ 56 h 404"/>
                <a:gd name="T4" fmla="*/ 326 w 464"/>
                <a:gd name="T5" fmla="*/ 48 h 404"/>
                <a:gd name="T6" fmla="*/ 366 w 464"/>
                <a:gd name="T7" fmla="*/ 62 h 404"/>
                <a:gd name="T8" fmla="*/ 394 w 464"/>
                <a:gd name="T9" fmla="*/ 104 h 404"/>
                <a:gd name="T10" fmla="*/ 372 w 464"/>
                <a:gd name="T11" fmla="*/ 122 h 404"/>
                <a:gd name="T12" fmla="*/ 356 w 464"/>
                <a:gd name="T13" fmla="*/ 160 h 404"/>
                <a:gd name="T14" fmla="*/ 384 w 464"/>
                <a:gd name="T15" fmla="*/ 220 h 404"/>
                <a:gd name="T16" fmla="*/ 352 w 464"/>
                <a:gd name="T17" fmla="*/ 300 h 404"/>
                <a:gd name="T18" fmla="*/ 400 w 464"/>
                <a:gd name="T19" fmla="*/ 324 h 404"/>
                <a:gd name="T20" fmla="*/ 444 w 464"/>
                <a:gd name="T21" fmla="*/ 312 h 404"/>
                <a:gd name="T22" fmla="*/ 458 w 464"/>
                <a:gd name="T23" fmla="*/ 370 h 404"/>
                <a:gd name="T24" fmla="*/ 462 w 464"/>
                <a:gd name="T25" fmla="*/ 390 h 404"/>
                <a:gd name="T26" fmla="*/ 410 w 464"/>
                <a:gd name="T27" fmla="*/ 404 h 404"/>
                <a:gd name="T28" fmla="*/ 372 w 464"/>
                <a:gd name="T29" fmla="*/ 354 h 404"/>
                <a:gd name="T30" fmla="*/ 320 w 464"/>
                <a:gd name="T31" fmla="*/ 374 h 404"/>
                <a:gd name="T32" fmla="*/ 286 w 464"/>
                <a:gd name="T33" fmla="*/ 370 h 404"/>
                <a:gd name="T34" fmla="*/ 272 w 464"/>
                <a:gd name="T35" fmla="*/ 336 h 404"/>
                <a:gd name="T36" fmla="*/ 236 w 464"/>
                <a:gd name="T37" fmla="*/ 350 h 404"/>
                <a:gd name="T38" fmla="*/ 208 w 464"/>
                <a:gd name="T39" fmla="*/ 388 h 404"/>
                <a:gd name="T40" fmla="*/ 160 w 464"/>
                <a:gd name="T41" fmla="*/ 398 h 404"/>
                <a:gd name="T42" fmla="*/ 136 w 464"/>
                <a:gd name="T43" fmla="*/ 352 h 404"/>
                <a:gd name="T44" fmla="*/ 116 w 464"/>
                <a:gd name="T45" fmla="*/ 340 h 404"/>
                <a:gd name="T46" fmla="*/ 134 w 464"/>
                <a:gd name="T47" fmla="*/ 298 h 404"/>
                <a:gd name="T48" fmla="*/ 106 w 464"/>
                <a:gd name="T49" fmla="*/ 264 h 404"/>
                <a:gd name="T50" fmla="*/ 54 w 464"/>
                <a:gd name="T51" fmla="*/ 242 h 404"/>
                <a:gd name="T52" fmla="*/ 64 w 464"/>
                <a:gd name="T53" fmla="*/ 206 h 404"/>
                <a:gd name="T54" fmla="*/ 48 w 464"/>
                <a:gd name="T55" fmla="*/ 172 h 404"/>
                <a:gd name="T56" fmla="*/ 30 w 464"/>
                <a:gd name="T57" fmla="*/ 158 h 404"/>
                <a:gd name="T58" fmla="*/ 0 w 464"/>
                <a:gd name="T59" fmla="*/ 146 h 404"/>
                <a:gd name="T60" fmla="*/ 8 w 464"/>
                <a:gd name="T61" fmla="*/ 112 h 404"/>
                <a:gd name="T62" fmla="*/ 52 w 464"/>
                <a:gd name="T63" fmla="*/ 44 h 404"/>
                <a:gd name="T64" fmla="*/ 92 w 464"/>
                <a:gd name="T65" fmla="*/ 0 h 404"/>
                <a:gd name="T66" fmla="*/ 152 w 464"/>
                <a:gd name="T67" fmla="*/ 20 h 404"/>
                <a:gd name="T68" fmla="*/ 176 w 464"/>
                <a:gd name="T69" fmla="*/ 36 h 4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4"/>
                <a:gd name="T106" fmla="*/ 0 h 404"/>
                <a:gd name="T107" fmla="*/ 464 w 464"/>
                <a:gd name="T108" fmla="*/ 404 h 404"/>
              </a:gd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2" h="402">
                  <a:moveTo>
                    <a:pt x="184" y="28"/>
                  </a:moveTo>
                  <a:lnTo>
                    <a:pt x="220" y="62"/>
                  </a:lnTo>
                  <a:lnTo>
                    <a:pt x="242" y="66"/>
                  </a:lnTo>
                  <a:lnTo>
                    <a:pt x="270" y="56"/>
                  </a:lnTo>
                  <a:lnTo>
                    <a:pt x="292" y="50"/>
                  </a:lnTo>
                  <a:lnTo>
                    <a:pt x="326" y="48"/>
                  </a:lnTo>
                  <a:lnTo>
                    <a:pt x="350" y="62"/>
                  </a:lnTo>
                  <a:lnTo>
                    <a:pt x="366" y="62"/>
                  </a:lnTo>
                  <a:lnTo>
                    <a:pt x="370" y="78"/>
                  </a:lnTo>
                  <a:lnTo>
                    <a:pt x="394" y="104"/>
                  </a:lnTo>
                  <a:lnTo>
                    <a:pt x="400" y="122"/>
                  </a:lnTo>
                  <a:lnTo>
                    <a:pt x="372" y="122"/>
                  </a:lnTo>
                  <a:lnTo>
                    <a:pt x="356" y="140"/>
                  </a:lnTo>
                  <a:lnTo>
                    <a:pt x="356" y="160"/>
                  </a:lnTo>
                  <a:lnTo>
                    <a:pt x="384" y="194"/>
                  </a:lnTo>
                  <a:lnTo>
                    <a:pt x="384" y="220"/>
                  </a:lnTo>
                  <a:lnTo>
                    <a:pt x="352" y="260"/>
                  </a:lnTo>
                  <a:lnTo>
                    <a:pt x="352" y="300"/>
                  </a:lnTo>
                  <a:lnTo>
                    <a:pt x="378" y="320"/>
                  </a:lnTo>
                  <a:lnTo>
                    <a:pt x="400" y="324"/>
                  </a:lnTo>
                  <a:lnTo>
                    <a:pt x="418" y="312"/>
                  </a:lnTo>
                  <a:lnTo>
                    <a:pt x="444" y="312"/>
                  </a:lnTo>
                  <a:lnTo>
                    <a:pt x="448" y="346"/>
                  </a:lnTo>
                  <a:lnTo>
                    <a:pt x="458" y="370"/>
                  </a:lnTo>
                  <a:lnTo>
                    <a:pt x="464" y="376"/>
                  </a:lnTo>
                  <a:lnTo>
                    <a:pt x="462" y="390"/>
                  </a:lnTo>
                  <a:lnTo>
                    <a:pt x="438" y="404"/>
                  </a:lnTo>
                  <a:lnTo>
                    <a:pt x="410" y="404"/>
                  </a:lnTo>
                  <a:lnTo>
                    <a:pt x="390" y="382"/>
                  </a:lnTo>
                  <a:lnTo>
                    <a:pt x="372" y="354"/>
                  </a:lnTo>
                  <a:lnTo>
                    <a:pt x="338" y="358"/>
                  </a:lnTo>
                  <a:lnTo>
                    <a:pt x="320" y="374"/>
                  </a:lnTo>
                  <a:lnTo>
                    <a:pt x="304" y="382"/>
                  </a:lnTo>
                  <a:lnTo>
                    <a:pt x="286" y="370"/>
                  </a:lnTo>
                  <a:lnTo>
                    <a:pt x="288" y="346"/>
                  </a:lnTo>
                  <a:lnTo>
                    <a:pt x="272" y="336"/>
                  </a:lnTo>
                  <a:lnTo>
                    <a:pt x="244" y="338"/>
                  </a:lnTo>
                  <a:lnTo>
                    <a:pt x="236" y="350"/>
                  </a:lnTo>
                  <a:lnTo>
                    <a:pt x="236" y="368"/>
                  </a:lnTo>
                  <a:lnTo>
                    <a:pt x="208" y="388"/>
                  </a:lnTo>
                  <a:lnTo>
                    <a:pt x="186" y="400"/>
                  </a:lnTo>
                  <a:lnTo>
                    <a:pt x="160" y="398"/>
                  </a:lnTo>
                  <a:lnTo>
                    <a:pt x="160" y="374"/>
                  </a:lnTo>
                  <a:lnTo>
                    <a:pt x="136" y="352"/>
                  </a:lnTo>
                  <a:lnTo>
                    <a:pt x="126" y="352"/>
                  </a:lnTo>
                  <a:lnTo>
                    <a:pt x="116" y="340"/>
                  </a:lnTo>
                  <a:lnTo>
                    <a:pt x="118" y="312"/>
                  </a:lnTo>
                  <a:lnTo>
                    <a:pt x="134" y="298"/>
                  </a:lnTo>
                  <a:lnTo>
                    <a:pt x="120" y="270"/>
                  </a:lnTo>
                  <a:lnTo>
                    <a:pt x="106" y="264"/>
                  </a:lnTo>
                  <a:lnTo>
                    <a:pt x="76" y="262"/>
                  </a:lnTo>
                  <a:lnTo>
                    <a:pt x="54" y="242"/>
                  </a:lnTo>
                  <a:lnTo>
                    <a:pt x="56" y="212"/>
                  </a:lnTo>
                  <a:lnTo>
                    <a:pt x="64" y="206"/>
                  </a:lnTo>
                  <a:lnTo>
                    <a:pt x="64" y="182"/>
                  </a:lnTo>
                  <a:lnTo>
                    <a:pt x="48" y="172"/>
                  </a:lnTo>
                  <a:lnTo>
                    <a:pt x="46" y="140"/>
                  </a:lnTo>
                  <a:lnTo>
                    <a:pt x="30" y="158"/>
                  </a:lnTo>
                  <a:lnTo>
                    <a:pt x="10" y="162"/>
                  </a:lnTo>
                  <a:lnTo>
                    <a:pt x="0" y="146"/>
                  </a:lnTo>
                  <a:lnTo>
                    <a:pt x="2" y="120"/>
                  </a:lnTo>
                  <a:lnTo>
                    <a:pt x="8" y="112"/>
                  </a:lnTo>
                  <a:lnTo>
                    <a:pt x="8" y="86"/>
                  </a:lnTo>
                  <a:lnTo>
                    <a:pt x="52" y="44"/>
                  </a:lnTo>
                  <a:lnTo>
                    <a:pt x="80" y="18"/>
                  </a:lnTo>
                  <a:lnTo>
                    <a:pt x="92" y="0"/>
                  </a:lnTo>
                  <a:lnTo>
                    <a:pt x="134" y="4"/>
                  </a:lnTo>
                  <a:lnTo>
                    <a:pt x="152" y="20"/>
                  </a:lnTo>
                  <a:lnTo>
                    <a:pt x="162" y="38"/>
                  </a:lnTo>
                  <a:lnTo>
                    <a:pt x="176" y="36"/>
                  </a:lnTo>
                  <a:lnTo>
                    <a:pt x="184" y="28"/>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49" name="Freeform 49"/>
            <p:cNvSpPr/>
            <p:nvPr/>
          </p:nvSpPr>
          <p:spPr bwMode="gray">
            <a:xfrm>
              <a:off x="5098343" y="2960498"/>
              <a:ext cx="1173391" cy="1021488"/>
            </a:xfrm>
            <a:custGeom>
              <a:gdLst>
                <a:gd name="T0" fmla="*/ 220 w 464"/>
                <a:gd name="T1" fmla="*/ 62 h 404"/>
                <a:gd name="T2" fmla="*/ 270 w 464"/>
                <a:gd name="T3" fmla="*/ 56 h 404"/>
                <a:gd name="T4" fmla="*/ 326 w 464"/>
                <a:gd name="T5" fmla="*/ 48 h 404"/>
                <a:gd name="T6" fmla="*/ 366 w 464"/>
                <a:gd name="T7" fmla="*/ 62 h 404"/>
                <a:gd name="T8" fmla="*/ 394 w 464"/>
                <a:gd name="T9" fmla="*/ 104 h 404"/>
                <a:gd name="T10" fmla="*/ 372 w 464"/>
                <a:gd name="T11" fmla="*/ 122 h 404"/>
                <a:gd name="T12" fmla="*/ 356 w 464"/>
                <a:gd name="T13" fmla="*/ 160 h 404"/>
                <a:gd name="T14" fmla="*/ 384 w 464"/>
                <a:gd name="T15" fmla="*/ 220 h 404"/>
                <a:gd name="T16" fmla="*/ 352 w 464"/>
                <a:gd name="T17" fmla="*/ 300 h 404"/>
                <a:gd name="T18" fmla="*/ 400 w 464"/>
                <a:gd name="T19" fmla="*/ 324 h 404"/>
                <a:gd name="T20" fmla="*/ 444 w 464"/>
                <a:gd name="T21" fmla="*/ 312 h 404"/>
                <a:gd name="T22" fmla="*/ 458 w 464"/>
                <a:gd name="T23" fmla="*/ 370 h 404"/>
                <a:gd name="T24" fmla="*/ 462 w 464"/>
                <a:gd name="T25" fmla="*/ 390 h 404"/>
                <a:gd name="T26" fmla="*/ 410 w 464"/>
                <a:gd name="T27" fmla="*/ 404 h 404"/>
                <a:gd name="T28" fmla="*/ 372 w 464"/>
                <a:gd name="T29" fmla="*/ 354 h 404"/>
                <a:gd name="T30" fmla="*/ 320 w 464"/>
                <a:gd name="T31" fmla="*/ 374 h 404"/>
                <a:gd name="T32" fmla="*/ 286 w 464"/>
                <a:gd name="T33" fmla="*/ 370 h 404"/>
                <a:gd name="T34" fmla="*/ 272 w 464"/>
                <a:gd name="T35" fmla="*/ 336 h 404"/>
                <a:gd name="T36" fmla="*/ 236 w 464"/>
                <a:gd name="T37" fmla="*/ 350 h 404"/>
                <a:gd name="T38" fmla="*/ 208 w 464"/>
                <a:gd name="T39" fmla="*/ 388 h 404"/>
                <a:gd name="T40" fmla="*/ 160 w 464"/>
                <a:gd name="T41" fmla="*/ 398 h 404"/>
                <a:gd name="T42" fmla="*/ 136 w 464"/>
                <a:gd name="T43" fmla="*/ 352 h 404"/>
                <a:gd name="T44" fmla="*/ 116 w 464"/>
                <a:gd name="T45" fmla="*/ 340 h 404"/>
                <a:gd name="T46" fmla="*/ 134 w 464"/>
                <a:gd name="T47" fmla="*/ 298 h 404"/>
                <a:gd name="T48" fmla="*/ 106 w 464"/>
                <a:gd name="T49" fmla="*/ 264 h 404"/>
                <a:gd name="T50" fmla="*/ 54 w 464"/>
                <a:gd name="T51" fmla="*/ 242 h 404"/>
                <a:gd name="T52" fmla="*/ 64 w 464"/>
                <a:gd name="T53" fmla="*/ 206 h 404"/>
                <a:gd name="T54" fmla="*/ 48 w 464"/>
                <a:gd name="T55" fmla="*/ 172 h 404"/>
                <a:gd name="T56" fmla="*/ 30 w 464"/>
                <a:gd name="T57" fmla="*/ 158 h 404"/>
                <a:gd name="T58" fmla="*/ 0 w 464"/>
                <a:gd name="T59" fmla="*/ 146 h 404"/>
                <a:gd name="T60" fmla="*/ 8 w 464"/>
                <a:gd name="T61" fmla="*/ 112 h 404"/>
                <a:gd name="T62" fmla="*/ 52 w 464"/>
                <a:gd name="T63" fmla="*/ 44 h 404"/>
                <a:gd name="T64" fmla="*/ 92 w 464"/>
                <a:gd name="T65" fmla="*/ 0 h 404"/>
                <a:gd name="T66" fmla="*/ 152 w 464"/>
                <a:gd name="T67" fmla="*/ 20 h 404"/>
                <a:gd name="T68" fmla="*/ 176 w 464"/>
                <a:gd name="T69" fmla="*/ 36 h 4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4"/>
                <a:gd name="T106" fmla="*/ 0 h 404"/>
                <a:gd name="T107" fmla="*/ 464 w 464"/>
                <a:gd name="T108" fmla="*/ 404 h 404"/>
              </a:gd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2" h="402">
                  <a:moveTo>
                    <a:pt x="184" y="28"/>
                  </a:moveTo>
                  <a:lnTo>
                    <a:pt x="220" y="62"/>
                  </a:lnTo>
                  <a:lnTo>
                    <a:pt x="242" y="66"/>
                  </a:lnTo>
                  <a:lnTo>
                    <a:pt x="270" y="56"/>
                  </a:lnTo>
                  <a:lnTo>
                    <a:pt x="292" y="50"/>
                  </a:lnTo>
                  <a:lnTo>
                    <a:pt x="326" y="48"/>
                  </a:lnTo>
                  <a:lnTo>
                    <a:pt x="350" y="62"/>
                  </a:lnTo>
                  <a:lnTo>
                    <a:pt x="366" y="62"/>
                  </a:lnTo>
                  <a:lnTo>
                    <a:pt x="370" y="78"/>
                  </a:lnTo>
                  <a:lnTo>
                    <a:pt x="394" y="104"/>
                  </a:lnTo>
                  <a:lnTo>
                    <a:pt x="400" y="122"/>
                  </a:lnTo>
                  <a:lnTo>
                    <a:pt x="372" y="122"/>
                  </a:lnTo>
                  <a:lnTo>
                    <a:pt x="356" y="140"/>
                  </a:lnTo>
                  <a:lnTo>
                    <a:pt x="356" y="160"/>
                  </a:lnTo>
                  <a:lnTo>
                    <a:pt x="384" y="194"/>
                  </a:lnTo>
                  <a:lnTo>
                    <a:pt x="384" y="220"/>
                  </a:lnTo>
                  <a:lnTo>
                    <a:pt x="352" y="260"/>
                  </a:lnTo>
                  <a:lnTo>
                    <a:pt x="352" y="300"/>
                  </a:lnTo>
                  <a:lnTo>
                    <a:pt x="378" y="320"/>
                  </a:lnTo>
                  <a:lnTo>
                    <a:pt x="400" y="324"/>
                  </a:lnTo>
                  <a:lnTo>
                    <a:pt x="418" y="312"/>
                  </a:lnTo>
                  <a:lnTo>
                    <a:pt x="444" y="312"/>
                  </a:lnTo>
                  <a:lnTo>
                    <a:pt x="448" y="346"/>
                  </a:lnTo>
                  <a:lnTo>
                    <a:pt x="458" y="370"/>
                  </a:lnTo>
                  <a:lnTo>
                    <a:pt x="464" y="376"/>
                  </a:lnTo>
                  <a:lnTo>
                    <a:pt x="462" y="390"/>
                  </a:lnTo>
                  <a:lnTo>
                    <a:pt x="438" y="404"/>
                  </a:lnTo>
                  <a:lnTo>
                    <a:pt x="410" y="404"/>
                  </a:lnTo>
                  <a:lnTo>
                    <a:pt x="390" y="382"/>
                  </a:lnTo>
                  <a:lnTo>
                    <a:pt x="372" y="354"/>
                  </a:lnTo>
                  <a:lnTo>
                    <a:pt x="338" y="358"/>
                  </a:lnTo>
                  <a:lnTo>
                    <a:pt x="320" y="374"/>
                  </a:lnTo>
                  <a:lnTo>
                    <a:pt x="304" y="382"/>
                  </a:lnTo>
                  <a:lnTo>
                    <a:pt x="286" y="370"/>
                  </a:lnTo>
                  <a:lnTo>
                    <a:pt x="288" y="346"/>
                  </a:lnTo>
                  <a:lnTo>
                    <a:pt x="272" y="336"/>
                  </a:lnTo>
                  <a:lnTo>
                    <a:pt x="244" y="338"/>
                  </a:lnTo>
                  <a:lnTo>
                    <a:pt x="236" y="350"/>
                  </a:lnTo>
                  <a:lnTo>
                    <a:pt x="236" y="368"/>
                  </a:lnTo>
                  <a:lnTo>
                    <a:pt x="208" y="388"/>
                  </a:lnTo>
                  <a:lnTo>
                    <a:pt x="186" y="400"/>
                  </a:lnTo>
                  <a:lnTo>
                    <a:pt x="160" y="398"/>
                  </a:lnTo>
                  <a:lnTo>
                    <a:pt x="160" y="374"/>
                  </a:lnTo>
                  <a:lnTo>
                    <a:pt x="136" y="352"/>
                  </a:lnTo>
                  <a:lnTo>
                    <a:pt x="126" y="352"/>
                  </a:lnTo>
                  <a:lnTo>
                    <a:pt x="116" y="340"/>
                  </a:lnTo>
                  <a:lnTo>
                    <a:pt x="118" y="312"/>
                  </a:lnTo>
                  <a:lnTo>
                    <a:pt x="134" y="298"/>
                  </a:lnTo>
                  <a:lnTo>
                    <a:pt x="120" y="270"/>
                  </a:lnTo>
                  <a:lnTo>
                    <a:pt x="106" y="264"/>
                  </a:lnTo>
                  <a:lnTo>
                    <a:pt x="76" y="262"/>
                  </a:lnTo>
                  <a:lnTo>
                    <a:pt x="54" y="242"/>
                  </a:lnTo>
                  <a:lnTo>
                    <a:pt x="56" y="212"/>
                  </a:lnTo>
                  <a:lnTo>
                    <a:pt x="64" y="206"/>
                  </a:lnTo>
                  <a:lnTo>
                    <a:pt x="64" y="182"/>
                  </a:lnTo>
                  <a:lnTo>
                    <a:pt x="48" y="172"/>
                  </a:lnTo>
                  <a:lnTo>
                    <a:pt x="46" y="140"/>
                  </a:lnTo>
                  <a:lnTo>
                    <a:pt x="30" y="158"/>
                  </a:lnTo>
                  <a:lnTo>
                    <a:pt x="10" y="162"/>
                  </a:lnTo>
                  <a:lnTo>
                    <a:pt x="0" y="146"/>
                  </a:lnTo>
                  <a:lnTo>
                    <a:pt x="2" y="120"/>
                  </a:lnTo>
                  <a:lnTo>
                    <a:pt x="8" y="112"/>
                  </a:lnTo>
                  <a:lnTo>
                    <a:pt x="8" y="86"/>
                  </a:lnTo>
                  <a:lnTo>
                    <a:pt x="52" y="44"/>
                  </a:lnTo>
                  <a:lnTo>
                    <a:pt x="80" y="18"/>
                  </a:lnTo>
                  <a:lnTo>
                    <a:pt x="92" y="0"/>
                  </a:lnTo>
                  <a:lnTo>
                    <a:pt x="134" y="4"/>
                  </a:lnTo>
                  <a:lnTo>
                    <a:pt x="152" y="20"/>
                  </a:lnTo>
                  <a:lnTo>
                    <a:pt x="162" y="38"/>
                  </a:lnTo>
                  <a:lnTo>
                    <a:pt x="176" y="36"/>
                  </a:lnTo>
                  <a:lnTo>
                    <a:pt x="184" y="28"/>
                  </a:lnTo>
                </a:path>
              </a:pathLst>
            </a:custGeom>
            <a:solidFill>
              <a:srgbClr val="CFC88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0" name="Freeform 50"/>
            <p:cNvSpPr/>
            <p:nvPr/>
          </p:nvSpPr>
          <p:spPr bwMode="gray">
            <a:xfrm>
              <a:off x="5988502" y="3516754"/>
              <a:ext cx="207366" cy="262957"/>
            </a:xfrm>
            <a:custGeom>
              <a:gdLst>
                <a:gd name="T0" fmla="*/ 32 w 82"/>
                <a:gd name="T1" fmla="*/ 0 h 104"/>
                <a:gd name="T2" fmla="*/ 0 w 82"/>
                <a:gd name="T3" fmla="*/ 40 h 104"/>
                <a:gd name="T4" fmla="*/ 0 w 82"/>
                <a:gd name="T5" fmla="*/ 80 h 104"/>
                <a:gd name="T6" fmla="*/ 24 w 82"/>
                <a:gd name="T7" fmla="*/ 100 h 104"/>
                <a:gd name="T8" fmla="*/ 48 w 82"/>
                <a:gd name="T9" fmla="*/ 104 h 104"/>
                <a:gd name="T10" fmla="*/ 66 w 82"/>
                <a:gd name="T11" fmla="*/ 92 h 104"/>
                <a:gd name="T12" fmla="*/ 68 w 82"/>
                <a:gd name="T13" fmla="*/ 66 h 104"/>
                <a:gd name="T14" fmla="*/ 82 w 82"/>
                <a:gd name="T15" fmla="*/ 46 h 104"/>
                <a:gd name="T16" fmla="*/ 80 w 82"/>
                <a:gd name="T17" fmla="*/ 24 h 104"/>
                <a:gd name="T18" fmla="*/ 66 w 82"/>
                <a:gd name="T19" fmla="*/ 8 h 104"/>
                <a:gd name="T20" fmla="*/ 44 w 82"/>
                <a:gd name="T21" fmla="*/ 6 h 104"/>
                <a:gd name="T22" fmla="*/ 32 w 82"/>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4"/>
                <a:gd name="T38" fmla="*/ 82 w 82"/>
                <a:gd name="T39" fmla="*/ 104 h 104"/>
              </a:gd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4">
                  <a:moveTo>
                    <a:pt x="32" y="0"/>
                  </a:moveTo>
                  <a:lnTo>
                    <a:pt x="0" y="40"/>
                  </a:lnTo>
                  <a:lnTo>
                    <a:pt x="0" y="80"/>
                  </a:lnTo>
                  <a:lnTo>
                    <a:pt x="24" y="100"/>
                  </a:lnTo>
                  <a:lnTo>
                    <a:pt x="48" y="104"/>
                  </a:lnTo>
                  <a:lnTo>
                    <a:pt x="66" y="92"/>
                  </a:lnTo>
                  <a:lnTo>
                    <a:pt x="68" y="66"/>
                  </a:lnTo>
                  <a:lnTo>
                    <a:pt x="82" y="46"/>
                  </a:lnTo>
                  <a:lnTo>
                    <a:pt x="80" y="24"/>
                  </a:lnTo>
                  <a:lnTo>
                    <a:pt x="66" y="8"/>
                  </a:lnTo>
                  <a:lnTo>
                    <a:pt x="44" y="6"/>
                  </a:lnTo>
                  <a:lnTo>
                    <a:pt x="32" y="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1" name="Freeform 51"/>
            <p:cNvSpPr/>
            <p:nvPr/>
          </p:nvSpPr>
          <p:spPr bwMode="gray">
            <a:xfrm>
              <a:off x="5988502" y="3516754"/>
              <a:ext cx="207366" cy="262957"/>
            </a:xfrm>
            <a:custGeom>
              <a:gdLst>
                <a:gd name="T0" fmla="*/ 32 w 82"/>
                <a:gd name="T1" fmla="*/ 0 h 104"/>
                <a:gd name="T2" fmla="*/ 0 w 82"/>
                <a:gd name="T3" fmla="*/ 40 h 104"/>
                <a:gd name="T4" fmla="*/ 0 w 82"/>
                <a:gd name="T5" fmla="*/ 80 h 104"/>
                <a:gd name="T6" fmla="*/ 24 w 82"/>
                <a:gd name="T7" fmla="*/ 100 h 104"/>
                <a:gd name="T8" fmla="*/ 48 w 82"/>
                <a:gd name="T9" fmla="*/ 104 h 104"/>
                <a:gd name="T10" fmla="*/ 66 w 82"/>
                <a:gd name="T11" fmla="*/ 92 h 104"/>
                <a:gd name="T12" fmla="*/ 68 w 82"/>
                <a:gd name="T13" fmla="*/ 66 h 104"/>
                <a:gd name="T14" fmla="*/ 82 w 82"/>
                <a:gd name="T15" fmla="*/ 46 h 104"/>
                <a:gd name="T16" fmla="*/ 80 w 82"/>
                <a:gd name="T17" fmla="*/ 24 h 104"/>
                <a:gd name="T18" fmla="*/ 66 w 82"/>
                <a:gd name="T19" fmla="*/ 8 h 104"/>
                <a:gd name="T20" fmla="*/ 44 w 82"/>
                <a:gd name="T21" fmla="*/ 6 h 104"/>
                <a:gd name="T22" fmla="*/ 32 w 82"/>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104"/>
                <a:gd name="T38" fmla="*/ 82 w 82"/>
                <a:gd name="T39" fmla="*/ 104 h 104"/>
              </a:gd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104">
                  <a:moveTo>
                    <a:pt x="32" y="0"/>
                  </a:moveTo>
                  <a:lnTo>
                    <a:pt x="0" y="40"/>
                  </a:lnTo>
                  <a:lnTo>
                    <a:pt x="0" y="80"/>
                  </a:lnTo>
                  <a:lnTo>
                    <a:pt x="24" y="100"/>
                  </a:lnTo>
                  <a:lnTo>
                    <a:pt x="48" y="104"/>
                  </a:lnTo>
                  <a:lnTo>
                    <a:pt x="66" y="92"/>
                  </a:lnTo>
                  <a:lnTo>
                    <a:pt x="68" y="66"/>
                  </a:lnTo>
                  <a:lnTo>
                    <a:pt x="82" y="46"/>
                  </a:lnTo>
                  <a:lnTo>
                    <a:pt x="80" y="24"/>
                  </a:lnTo>
                  <a:lnTo>
                    <a:pt x="66" y="8"/>
                  </a:lnTo>
                  <a:lnTo>
                    <a:pt x="44" y="6"/>
                  </a:lnTo>
                  <a:lnTo>
                    <a:pt x="32" y="0"/>
                  </a:lnTo>
                </a:path>
              </a:pathLst>
            </a:custGeom>
            <a:solidFill>
              <a:srgbClr val="7030A0"/>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2" name="Freeform 52"/>
            <p:cNvSpPr/>
            <p:nvPr/>
          </p:nvSpPr>
          <p:spPr bwMode="gray">
            <a:xfrm>
              <a:off x="5998617" y="2798678"/>
              <a:ext cx="986255" cy="1152967"/>
            </a:xfrm>
            <a:custGeom>
              <a:gdLst>
                <a:gd name="T0" fmla="*/ 138 w 390"/>
                <a:gd name="T1" fmla="*/ 32 h 456"/>
                <a:gd name="T2" fmla="*/ 108 w 390"/>
                <a:gd name="T3" fmla="*/ 52 h 456"/>
                <a:gd name="T4" fmla="*/ 80 w 390"/>
                <a:gd name="T5" fmla="*/ 76 h 456"/>
                <a:gd name="T6" fmla="*/ 46 w 390"/>
                <a:gd name="T7" fmla="*/ 92 h 456"/>
                <a:gd name="T8" fmla="*/ 10 w 390"/>
                <a:gd name="T9" fmla="*/ 126 h 456"/>
                <a:gd name="T10" fmla="*/ 12 w 390"/>
                <a:gd name="T11" fmla="*/ 142 h 456"/>
                <a:gd name="T12" fmla="*/ 38 w 390"/>
                <a:gd name="T13" fmla="*/ 168 h 456"/>
                <a:gd name="T14" fmla="*/ 44 w 390"/>
                <a:gd name="T15" fmla="*/ 186 h 456"/>
                <a:gd name="T16" fmla="*/ 16 w 390"/>
                <a:gd name="T17" fmla="*/ 186 h 456"/>
                <a:gd name="T18" fmla="*/ 0 w 390"/>
                <a:gd name="T19" fmla="*/ 204 h 456"/>
                <a:gd name="T20" fmla="*/ 0 w 390"/>
                <a:gd name="T21" fmla="*/ 224 h 456"/>
                <a:gd name="T22" fmla="*/ 28 w 390"/>
                <a:gd name="T23" fmla="*/ 258 h 456"/>
                <a:gd name="T24" fmla="*/ 28 w 390"/>
                <a:gd name="T25" fmla="*/ 286 h 456"/>
                <a:gd name="T26" fmla="*/ 40 w 390"/>
                <a:gd name="T27" fmla="*/ 290 h 456"/>
                <a:gd name="T28" fmla="*/ 62 w 390"/>
                <a:gd name="T29" fmla="*/ 294 h 456"/>
                <a:gd name="T30" fmla="*/ 78 w 390"/>
                <a:gd name="T31" fmla="*/ 308 h 456"/>
                <a:gd name="T32" fmla="*/ 78 w 390"/>
                <a:gd name="T33" fmla="*/ 330 h 456"/>
                <a:gd name="T34" fmla="*/ 64 w 390"/>
                <a:gd name="T35" fmla="*/ 350 h 456"/>
                <a:gd name="T36" fmla="*/ 62 w 390"/>
                <a:gd name="T37" fmla="*/ 376 h 456"/>
                <a:gd name="T38" fmla="*/ 86 w 390"/>
                <a:gd name="T39" fmla="*/ 376 h 456"/>
                <a:gd name="T40" fmla="*/ 92 w 390"/>
                <a:gd name="T41" fmla="*/ 412 h 456"/>
                <a:gd name="T42" fmla="*/ 102 w 390"/>
                <a:gd name="T43" fmla="*/ 434 h 456"/>
                <a:gd name="T44" fmla="*/ 108 w 390"/>
                <a:gd name="T45" fmla="*/ 440 h 456"/>
                <a:gd name="T46" fmla="*/ 130 w 390"/>
                <a:gd name="T47" fmla="*/ 450 h 456"/>
                <a:gd name="T48" fmla="*/ 162 w 390"/>
                <a:gd name="T49" fmla="*/ 456 h 456"/>
                <a:gd name="T50" fmla="*/ 192 w 390"/>
                <a:gd name="T51" fmla="*/ 448 h 456"/>
                <a:gd name="T52" fmla="*/ 206 w 390"/>
                <a:gd name="T53" fmla="*/ 416 h 456"/>
                <a:gd name="T54" fmla="*/ 218 w 390"/>
                <a:gd name="T55" fmla="*/ 396 h 456"/>
                <a:gd name="T56" fmla="*/ 230 w 390"/>
                <a:gd name="T57" fmla="*/ 392 h 456"/>
                <a:gd name="T58" fmla="*/ 234 w 390"/>
                <a:gd name="T59" fmla="*/ 374 h 456"/>
                <a:gd name="T60" fmla="*/ 212 w 390"/>
                <a:gd name="T61" fmla="*/ 364 h 456"/>
                <a:gd name="T62" fmla="*/ 182 w 390"/>
                <a:gd name="T63" fmla="*/ 360 h 456"/>
                <a:gd name="T64" fmla="*/ 170 w 390"/>
                <a:gd name="T65" fmla="*/ 340 h 456"/>
                <a:gd name="T66" fmla="*/ 180 w 390"/>
                <a:gd name="T67" fmla="*/ 318 h 456"/>
                <a:gd name="T68" fmla="*/ 188 w 390"/>
                <a:gd name="T69" fmla="*/ 288 h 456"/>
                <a:gd name="T70" fmla="*/ 182 w 390"/>
                <a:gd name="T71" fmla="*/ 256 h 456"/>
                <a:gd name="T72" fmla="*/ 170 w 390"/>
                <a:gd name="T73" fmla="*/ 244 h 456"/>
                <a:gd name="T74" fmla="*/ 184 w 390"/>
                <a:gd name="T75" fmla="*/ 218 h 456"/>
                <a:gd name="T76" fmla="*/ 232 w 390"/>
                <a:gd name="T77" fmla="*/ 176 h 456"/>
                <a:gd name="T78" fmla="*/ 272 w 390"/>
                <a:gd name="T79" fmla="*/ 156 h 456"/>
                <a:gd name="T80" fmla="*/ 284 w 390"/>
                <a:gd name="T81" fmla="*/ 140 h 456"/>
                <a:gd name="T82" fmla="*/ 298 w 390"/>
                <a:gd name="T83" fmla="*/ 148 h 456"/>
                <a:gd name="T84" fmla="*/ 302 w 390"/>
                <a:gd name="T85" fmla="*/ 162 h 456"/>
                <a:gd name="T86" fmla="*/ 326 w 390"/>
                <a:gd name="T87" fmla="*/ 168 h 456"/>
                <a:gd name="T88" fmla="*/ 348 w 390"/>
                <a:gd name="T89" fmla="*/ 152 h 456"/>
                <a:gd name="T90" fmla="*/ 348 w 390"/>
                <a:gd name="T91" fmla="*/ 120 h 456"/>
                <a:gd name="T92" fmla="*/ 364 w 390"/>
                <a:gd name="T93" fmla="*/ 98 h 456"/>
                <a:gd name="T94" fmla="*/ 390 w 390"/>
                <a:gd name="T95" fmla="*/ 70 h 456"/>
                <a:gd name="T96" fmla="*/ 370 w 390"/>
                <a:gd name="T97" fmla="*/ 62 h 456"/>
                <a:gd name="T98" fmla="*/ 334 w 390"/>
                <a:gd name="T99" fmla="*/ 42 h 456"/>
                <a:gd name="T100" fmla="*/ 302 w 390"/>
                <a:gd name="T101" fmla="*/ 40 h 456"/>
                <a:gd name="T102" fmla="*/ 302 w 390"/>
                <a:gd name="T103" fmla="*/ 24 h 456"/>
                <a:gd name="T104" fmla="*/ 284 w 390"/>
                <a:gd name="T105" fmla="*/ 8 h 456"/>
                <a:gd name="T106" fmla="*/ 258 w 390"/>
                <a:gd name="T107" fmla="*/ 6 h 456"/>
                <a:gd name="T108" fmla="*/ 254 w 390"/>
                <a:gd name="T109" fmla="*/ 14 h 456"/>
                <a:gd name="T110" fmla="*/ 224 w 390"/>
                <a:gd name="T111" fmla="*/ 22 h 456"/>
                <a:gd name="T112" fmla="*/ 222 w 390"/>
                <a:gd name="T113" fmla="*/ 12 h 456"/>
                <a:gd name="T114" fmla="*/ 214 w 390"/>
                <a:gd name="T115" fmla="*/ 0 h 456"/>
                <a:gd name="T116" fmla="*/ 198 w 390"/>
                <a:gd name="T117" fmla="*/ 12 h 456"/>
                <a:gd name="T118" fmla="*/ 184 w 390"/>
                <a:gd name="T119" fmla="*/ 38 h 456"/>
                <a:gd name="T120" fmla="*/ 160 w 390"/>
                <a:gd name="T121" fmla="*/ 42 h 456"/>
                <a:gd name="T122" fmla="*/ 138 w 390"/>
                <a:gd name="T123" fmla="*/ 32 h 4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0"/>
                <a:gd name="T187" fmla="*/ 0 h 456"/>
                <a:gd name="T188" fmla="*/ 390 w 390"/>
                <a:gd name="T189" fmla="*/ 456 h 456"/>
              </a:gd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0" h="456">
                  <a:moveTo>
                    <a:pt x="138" y="32"/>
                  </a:moveTo>
                  <a:lnTo>
                    <a:pt x="108" y="52"/>
                  </a:lnTo>
                  <a:lnTo>
                    <a:pt x="80" y="76"/>
                  </a:lnTo>
                  <a:lnTo>
                    <a:pt x="46" y="92"/>
                  </a:lnTo>
                  <a:lnTo>
                    <a:pt x="10" y="126"/>
                  </a:lnTo>
                  <a:lnTo>
                    <a:pt x="12" y="142"/>
                  </a:lnTo>
                  <a:lnTo>
                    <a:pt x="38" y="168"/>
                  </a:lnTo>
                  <a:lnTo>
                    <a:pt x="44" y="186"/>
                  </a:lnTo>
                  <a:lnTo>
                    <a:pt x="16" y="186"/>
                  </a:lnTo>
                  <a:lnTo>
                    <a:pt x="0" y="204"/>
                  </a:lnTo>
                  <a:lnTo>
                    <a:pt x="0" y="224"/>
                  </a:lnTo>
                  <a:lnTo>
                    <a:pt x="28" y="258"/>
                  </a:lnTo>
                  <a:lnTo>
                    <a:pt x="28" y="286"/>
                  </a:lnTo>
                  <a:lnTo>
                    <a:pt x="40" y="290"/>
                  </a:lnTo>
                  <a:lnTo>
                    <a:pt x="62" y="294"/>
                  </a:lnTo>
                  <a:lnTo>
                    <a:pt x="78" y="308"/>
                  </a:lnTo>
                  <a:lnTo>
                    <a:pt x="78" y="330"/>
                  </a:lnTo>
                  <a:lnTo>
                    <a:pt x="64" y="350"/>
                  </a:lnTo>
                  <a:lnTo>
                    <a:pt x="62" y="376"/>
                  </a:lnTo>
                  <a:lnTo>
                    <a:pt x="86" y="376"/>
                  </a:lnTo>
                  <a:lnTo>
                    <a:pt x="92" y="412"/>
                  </a:lnTo>
                  <a:lnTo>
                    <a:pt x="102" y="434"/>
                  </a:lnTo>
                  <a:lnTo>
                    <a:pt x="108" y="440"/>
                  </a:lnTo>
                  <a:lnTo>
                    <a:pt x="130" y="450"/>
                  </a:lnTo>
                  <a:lnTo>
                    <a:pt x="162" y="456"/>
                  </a:lnTo>
                  <a:lnTo>
                    <a:pt x="192" y="448"/>
                  </a:lnTo>
                  <a:lnTo>
                    <a:pt x="206" y="416"/>
                  </a:lnTo>
                  <a:lnTo>
                    <a:pt x="218" y="396"/>
                  </a:lnTo>
                  <a:lnTo>
                    <a:pt x="230" y="392"/>
                  </a:lnTo>
                  <a:lnTo>
                    <a:pt x="234" y="374"/>
                  </a:lnTo>
                  <a:lnTo>
                    <a:pt x="212" y="364"/>
                  </a:lnTo>
                  <a:lnTo>
                    <a:pt x="182" y="360"/>
                  </a:lnTo>
                  <a:lnTo>
                    <a:pt x="170" y="340"/>
                  </a:lnTo>
                  <a:lnTo>
                    <a:pt x="180" y="318"/>
                  </a:lnTo>
                  <a:lnTo>
                    <a:pt x="188" y="288"/>
                  </a:lnTo>
                  <a:lnTo>
                    <a:pt x="182" y="256"/>
                  </a:lnTo>
                  <a:lnTo>
                    <a:pt x="170" y="244"/>
                  </a:lnTo>
                  <a:lnTo>
                    <a:pt x="184" y="218"/>
                  </a:lnTo>
                  <a:lnTo>
                    <a:pt x="232" y="176"/>
                  </a:lnTo>
                  <a:lnTo>
                    <a:pt x="272" y="156"/>
                  </a:lnTo>
                  <a:lnTo>
                    <a:pt x="284" y="140"/>
                  </a:lnTo>
                  <a:lnTo>
                    <a:pt x="298" y="148"/>
                  </a:lnTo>
                  <a:lnTo>
                    <a:pt x="302" y="162"/>
                  </a:lnTo>
                  <a:lnTo>
                    <a:pt x="326" y="168"/>
                  </a:lnTo>
                  <a:lnTo>
                    <a:pt x="348" y="152"/>
                  </a:lnTo>
                  <a:lnTo>
                    <a:pt x="348" y="120"/>
                  </a:lnTo>
                  <a:lnTo>
                    <a:pt x="364" y="98"/>
                  </a:lnTo>
                  <a:lnTo>
                    <a:pt x="390" y="70"/>
                  </a:lnTo>
                  <a:lnTo>
                    <a:pt x="370" y="62"/>
                  </a:lnTo>
                  <a:lnTo>
                    <a:pt x="334" y="42"/>
                  </a:lnTo>
                  <a:lnTo>
                    <a:pt x="302" y="40"/>
                  </a:lnTo>
                  <a:lnTo>
                    <a:pt x="302" y="24"/>
                  </a:lnTo>
                  <a:lnTo>
                    <a:pt x="284" y="8"/>
                  </a:lnTo>
                  <a:lnTo>
                    <a:pt x="258" y="6"/>
                  </a:lnTo>
                  <a:lnTo>
                    <a:pt x="254" y="14"/>
                  </a:lnTo>
                  <a:lnTo>
                    <a:pt x="224" y="22"/>
                  </a:lnTo>
                  <a:lnTo>
                    <a:pt x="222" y="12"/>
                  </a:lnTo>
                  <a:lnTo>
                    <a:pt x="214" y="0"/>
                  </a:lnTo>
                  <a:lnTo>
                    <a:pt x="198" y="12"/>
                  </a:lnTo>
                  <a:lnTo>
                    <a:pt x="184" y="38"/>
                  </a:lnTo>
                  <a:lnTo>
                    <a:pt x="160" y="42"/>
                  </a:lnTo>
                  <a:lnTo>
                    <a:pt x="138" y="32"/>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3" name="Freeform 53"/>
            <p:cNvSpPr/>
            <p:nvPr/>
          </p:nvSpPr>
          <p:spPr bwMode="gray">
            <a:xfrm>
              <a:off x="5998617" y="2798678"/>
              <a:ext cx="986255" cy="1152967"/>
            </a:xfrm>
            <a:custGeom>
              <a:gdLst>
                <a:gd name="T0" fmla="*/ 138 w 390"/>
                <a:gd name="T1" fmla="*/ 32 h 456"/>
                <a:gd name="T2" fmla="*/ 108 w 390"/>
                <a:gd name="T3" fmla="*/ 52 h 456"/>
                <a:gd name="T4" fmla="*/ 80 w 390"/>
                <a:gd name="T5" fmla="*/ 76 h 456"/>
                <a:gd name="T6" fmla="*/ 46 w 390"/>
                <a:gd name="T7" fmla="*/ 92 h 456"/>
                <a:gd name="T8" fmla="*/ 10 w 390"/>
                <a:gd name="T9" fmla="*/ 126 h 456"/>
                <a:gd name="T10" fmla="*/ 12 w 390"/>
                <a:gd name="T11" fmla="*/ 142 h 456"/>
                <a:gd name="T12" fmla="*/ 38 w 390"/>
                <a:gd name="T13" fmla="*/ 168 h 456"/>
                <a:gd name="T14" fmla="*/ 44 w 390"/>
                <a:gd name="T15" fmla="*/ 186 h 456"/>
                <a:gd name="T16" fmla="*/ 16 w 390"/>
                <a:gd name="T17" fmla="*/ 186 h 456"/>
                <a:gd name="T18" fmla="*/ 0 w 390"/>
                <a:gd name="T19" fmla="*/ 204 h 456"/>
                <a:gd name="T20" fmla="*/ 0 w 390"/>
                <a:gd name="T21" fmla="*/ 224 h 456"/>
                <a:gd name="T22" fmla="*/ 28 w 390"/>
                <a:gd name="T23" fmla="*/ 258 h 456"/>
                <a:gd name="T24" fmla="*/ 28 w 390"/>
                <a:gd name="T25" fmla="*/ 286 h 456"/>
                <a:gd name="T26" fmla="*/ 40 w 390"/>
                <a:gd name="T27" fmla="*/ 290 h 456"/>
                <a:gd name="T28" fmla="*/ 62 w 390"/>
                <a:gd name="T29" fmla="*/ 294 h 456"/>
                <a:gd name="T30" fmla="*/ 78 w 390"/>
                <a:gd name="T31" fmla="*/ 308 h 456"/>
                <a:gd name="T32" fmla="*/ 78 w 390"/>
                <a:gd name="T33" fmla="*/ 330 h 456"/>
                <a:gd name="T34" fmla="*/ 64 w 390"/>
                <a:gd name="T35" fmla="*/ 350 h 456"/>
                <a:gd name="T36" fmla="*/ 62 w 390"/>
                <a:gd name="T37" fmla="*/ 376 h 456"/>
                <a:gd name="T38" fmla="*/ 86 w 390"/>
                <a:gd name="T39" fmla="*/ 376 h 456"/>
                <a:gd name="T40" fmla="*/ 92 w 390"/>
                <a:gd name="T41" fmla="*/ 412 h 456"/>
                <a:gd name="T42" fmla="*/ 102 w 390"/>
                <a:gd name="T43" fmla="*/ 434 h 456"/>
                <a:gd name="T44" fmla="*/ 108 w 390"/>
                <a:gd name="T45" fmla="*/ 440 h 456"/>
                <a:gd name="T46" fmla="*/ 130 w 390"/>
                <a:gd name="T47" fmla="*/ 450 h 456"/>
                <a:gd name="T48" fmla="*/ 162 w 390"/>
                <a:gd name="T49" fmla="*/ 456 h 456"/>
                <a:gd name="T50" fmla="*/ 192 w 390"/>
                <a:gd name="T51" fmla="*/ 448 h 456"/>
                <a:gd name="T52" fmla="*/ 206 w 390"/>
                <a:gd name="T53" fmla="*/ 416 h 456"/>
                <a:gd name="T54" fmla="*/ 218 w 390"/>
                <a:gd name="T55" fmla="*/ 396 h 456"/>
                <a:gd name="T56" fmla="*/ 230 w 390"/>
                <a:gd name="T57" fmla="*/ 392 h 456"/>
                <a:gd name="T58" fmla="*/ 234 w 390"/>
                <a:gd name="T59" fmla="*/ 374 h 456"/>
                <a:gd name="T60" fmla="*/ 212 w 390"/>
                <a:gd name="T61" fmla="*/ 364 h 456"/>
                <a:gd name="T62" fmla="*/ 182 w 390"/>
                <a:gd name="T63" fmla="*/ 360 h 456"/>
                <a:gd name="T64" fmla="*/ 170 w 390"/>
                <a:gd name="T65" fmla="*/ 340 h 456"/>
                <a:gd name="T66" fmla="*/ 180 w 390"/>
                <a:gd name="T67" fmla="*/ 318 h 456"/>
                <a:gd name="T68" fmla="*/ 188 w 390"/>
                <a:gd name="T69" fmla="*/ 288 h 456"/>
                <a:gd name="T70" fmla="*/ 182 w 390"/>
                <a:gd name="T71" fmla="*/ 256 h 456"/>
                <a:gd name="T72" fmla="*/ 170 w 390"/>
                <a:gd name="T73" fmla="*/ 244 h 456"/>
                <a:gd name="T74" fmla="*/ 184 w 390"/>
                <a:gd name="T75" fmla="*/ 218 h 456"/>
                <a:gd name="T76" fmla="*/ 232 w 390"/>
                <a:gd name="T77" fmla="*/ 176 h 456"/>
                <a:gd name="T78" fmla="*/ 272 w 390"/>
                <a:gd name="T79" fmla="*/ 156 h 456"/>
                <a:gd name="T80" fmla="*/ 284 w 390"/>
                <a:gd name="T81" fmla="*/ 140 h 456"/>
                <a:gd name="T82" fmla="*/ 298 w 390"/>
                <a:gd name="T83" fmla="*/ 148 h 456"/>
                <a:gd name="T84" fmla="*/ 302 w 390"/>
                <a:gd name="T85" fmla="*/ 162 h 456"/>
                <a:gd name="T86" fmla="*/ 326 w 390"/>
                <a:gd name="T87" fmla="*/ 168 h 456"/>
                <a:gd name="T88" fmla="*/ 348 w 390"/>
                <a:gd name="T89" fmla="*/ 152 h 456"/>
                <a:gd name="T90" fmla="*/ 348 w 390"/>
                <a:gd name="T91" fmla="*/ 120 h 456"/>
                <a:gd name="T92" fmla="*/ 364 w 390"/>
                <a:gd name="T93" fmla="*/ 98 h 456"/>
                <a:gd name="T94" fmla="*/ 390 w 390"/>
                <a:gd name="T95" fmla="*/ 70 h 456"/>
                <a:gd name="T96" fmla="*/ 370 w 390"/>
                <a:gd name="T97" fmla="*/ 62 h 456"/>
                <a:gd name="T98" fmla="*/ 334 w 390"/>
                <a:gd name="T99" fmla="*/ 42 h 456"/>
                <a:gd name="T100" fmla="*/ 302 w 390"/>
                <a:gd name="T101" fmla="*/ 40 h 456"/>
                <a:gd name="T102" fmla="*/ 302 w 390"/>
                <a:gd name="T103" fmla="*/ 24 h 456"/>
                <a:gd name="T104" fmla="*/ 284 w 390"/>
                <a:gd name="T105" fmla="*/ 8 h 456"/>
                <a:gd name="T106" fmla="*/ 258 w 390"/>
                <a:gd name="T107" fmla="*/ 6 h 456"/>
                <a:gd name="T108" fmla="*/ 254 w 390"/>
                <a:gd name="T109" fmla="*/ 14 h 456"/>
                <a:gd name="T110" fmla="*/ 224 w 390"/>
                <a:gd name="T111" fmla="*/ 22 h 456"/>
                <a:gd name="T112" fmla="*/ 222 w 390"/>
                <a:gd name="T113" fmla="*/ 12 h 456"/>
                <a:gd name="T114" fmla="*/ 214 w 390"/>
                <a:gd name="T115" fmla="*/ 0 h 456"/>
                <a:gd name="T116" fmla="*/ 198 w 390"/>
                <a:gd name="T117" fmla="*/ 12 h 456"/>
                <a:gd name="T118" fmla="*/ 184 w 390"/>
                <a:gd name="T119" fmla="*/ 38 h 456"/>
                <a:gd name="T120" fmla="*/ 160 w 390"/>
                <a:gd name="T121" fmla="*/ 42 h 456"/>
                <a:gd name="T122" fmla="*/ 138 w 390"/>
                <a:gd name="T123" fmla="*/ 32 h 4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0"/>
                <a:gd name="T187" fmla="*/ 0 h 456"/>
                <a:gd name="T188" fmla="*/ 390 w 390"/>
                <a:gd name="T189" fmla="*/ 456 h 456"/>
              </a:gd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0" h="456">
                  <a:moveTo>
                    <a:pt x="138" y="32"/>
                  </a:moveTo>
                  <a:lnTo>
                    <a:pt x="108" y="52"/>
                  </a:lnTo>
                  <a:lnTo>
                    <a:pt x="80" y="76"/>
                  </a:lnTo>
                  <a:lnTo>
                    <a:pt x="46" y="92"/>
                  </a:lnTo>
                  <a:lnTo>
                    <a:pt x="10" y="126"/>
                  </a:lnTo>
                  <a:lnTo>
                    <a:pt x="12" y="142"/>
                  </a:lnTo>
                  <a:lnTo>
                    <a:pt x="38" y="168"/>
                  </a:lnTo>
                  <a:lnTo>
                    <a:pt x="44" y="186"/>
                  </a:lnTo>
                  <a:lnTo>
                    <a:pt x="16" y="186"/>
                  </a:lnTo>
                  <a:lnTo>
                    <a:pt x="0" y="204"/>
                  </a:lnTo>
                  <a:lnTo>
                    <a:pt x="0" y="224"/>
                  </a:lnTo>
                  <a:lnTo>
                    <a:pt x="28" y="258"/>
                  </a:lnTo>
                  <a:lnTo>
                    <a:pt x="28" y="286"/>
                  </a:lnTo>
                  <a:lnTo>
                    <a:pt x="40" y="290"/>
                  </a:lnTo>
                  <a:lnTo>
                    <a:pt x="62" y="294"/>
                  </a:lnTo>
                  <a:lnTo>
                    <a:pt x="78" y="308"/>
                  </a:lnTo>
                  <a:lnTo>
                    <a:pt x="78" y="330"/>
                  </a:lnTo>
                  <a:lnTo>
                    <a:pt x="64" y="350"/>
                  </a:lnTo>
                  <a:lnTo>
                    <a:pt x="62" y="376"/>
                  </a:lnTo>
                  <a:lnTo>
                    <a:pt x="86" y="376"/>
                  </a:lnTo>
                  <a:lnTo>
                    <a:pt x="92" y="412"/>
                  </a:lnTo>
                  <a:lnTo>
                    <a:pt x="102" y="434"/>
                  </a:lnTo>
                  <a:lnTo>
                    <a:pt x="108" y="440"/>
                  </a:lnTo>
                  <a:lnTo>
                    <a:pt x="130" y="450"/>
                  </a:lnTo>
                  <a:lnTo>
                    <a:pt x="162" y="456"/>
                  </a:lnTo>
                  <a:lnTo>
                    <a:pt x="192" y="448"/>
                  </a:lnTo>
                  <a:lnTo>
                    <a:pt x="206" y="416"/>
                  </a:lnTo>
                  <a:lnTo>
                    <a:pt x="218" y="396"/>
                  </a:lnTo>
                  <a:lnTo>
                    <a:pt x="230" y="392"/>
                  </a:lnTo>
                  <a:lnTo>
                    <a:pt x="234" y="374"/>
                  </a:lnTo>
                  <a:lnTo>
                    <a:pt x="212" y="364"/>
                  </a:lnTo>
                  <a:lnTo>
                    <a:pt x="182" y="360"/>
                  </a:lnTo>
                  <a:lnTo>
                    <a:pt x="170" y="340"/>
                  </a:lnTo>
                  <a:lnTo>
                    <a:pt x="180" y="318"/>
                  </a:lnTo>
                  <a:lnTo>
                    <a:pt x="188" y="288"/>
                  </a:lnTo>
                  <a:lnTo>
                    <a:pt x="182" y="256"/>
                  </a:lnTo>
                  <a:lnTo>
                    <a:pt x="170" y="244"/>
                  </a:lnTo>
                  <a:lnTo>
                    <a:pt x="184" y="218"/>
                  </a:lnTo>
                  <a:lnTo>
                    <a:pt x="232" y="176"/>
                  </a:lnTo>
                  <a:lnTo>
                    <a:pt x="272" y="156"/>
                  </a:lnTo>
                  <a:lnTo>
                    <a:pt x="284" y="140"/>
                  </a:lnTo>
                  <a:lnTo>
                    <a:pt x="298" y="148"/>
                  </a:lnTo>
                  <a:lnTo>
                    <a:pt x="302" y="162"/>
                  </a:lnTo>
                  <a:lnTo>
                    <a:pt x="326" y="168"/>
                  </a:lnTo>
                  <a:lnTo>
                    <a:pt x="348" y="152"/>
                  </a:lnTo>
                  <a:lnTo>
                    <a:pt x="348" y="120"/>
                  </a:lnTo>
                  <a:lnTo>
                    <a:pt x="364" y="98"/>
                  </a:lnTo>
                  <a:lnTo>
                    <a:pt x="390" y="70"/>
                  </a:lnTo>
                  <a:lnTo>
                    <a:pt x="370" y="62"/>
                  </a:lnTo>
                  <a:lnTo>
                    <a:pt x="334" y="42"/>
                  </a:lnTo>
                  <a:lnTo>
                    <a:pt x="302" y="40"/>
                  </a:lnTo>
                  <a:lnTo>
                    <a:pt x="302" y="24"/>
                  </a:lnTo>
                  <a:lnTo>
                    <a:pt x="284" y="8"/>
                  </a:lnTo>
                  <a:lnTo>
                    <a:pt x="258" y="6"/>
                  </a:lnTo>
                  <a:lnTo>
                    <a:pt x="254" y="14"/>
                  </a:lnTo>
                  <a:lnTo>
                    <a:pt x="224" y="22"/>
                  </a:lnTo>
                  <a:lnTo>
                    <a:pt x="222" y="12"/>
                  </a:lnTo>
                  <a:lnTo>
                    <a:pt x="214" y="0"/>
                  </a:lnTo>
                  <a:lnTo>
                    <a:pt x="198" y="12"/>
                  </a:lnTo>
                  <a:lnTo>
                    <a:pt x="184" y="38"/>
                  </a:lnTo>
                  <a:lnTo>
                    <a:pt x="160" y="42"/>
                  </a:lnTo>
                  <a:lnTo>
                    <a:pt x="138" y="32"/>
                  </a:lnTo>
                </a:path>
              </a:pathLst>
            </a:custGeom>
            <a:solidFill>
              <a:schemeClr val="accent3"/>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4" name="Freeform 54"/>
            <p:cNvSpPr/>
            <p:nvPr/>
          </p:nvSpPr>
          <p:spPr bwMode="gray">
            <a:xfrm>
              <a:off x="6428523" y="2874531"/>
              <a:ext cx="1320065" cy="1501891"/>
            </a:xfrm>
            <a:custGeom>
              <a:gdLst>
                <a:gd name="T0" fmla="*/ 432 w 522"/>
                <a:gd name="T1" fmla="*/ 2 h 594"/>
                <a:gd name="T2" fmla="*/ 388 w 522"/>
                <a:gd name="T3" fmla="*/ 42 h 594"/>
                <a:gd name="T4" fmla="*/ 344 w 522"/>
                <a:gd name="T5" fmla="*/ 32 h 594"/>
                <a:gd name="T6" fmla="*/ 302 w 522"/>
                <a:gd name="T7" fmla="*/ 36 h 594"/>
                <a:gd name="T8" fmla="*/ 230 w 522"/>
                <a:gd name="T9" fmla="*/ 40 h 594"/>
                <a:gd name="T10" fmla="*/ 178 w 522"/>
                <a:gd name="T11" fmla="*/ 90 h 594"/>
                <a:gd name="T12" fmla="*/ 156 w 522"/>
                <a:gd name="T13" fmla="*/ 138 h 594"/>
                <a:gd name="T14" fmla="*/ 128 w 522"/>
                <a:gd name="T15" fmla="*/ 118 h 594"/>
                <a:gd name="T16" fmla="*/ 102 w 522"/>
                <a:gd name="T17" fmla="*/ 126 h 594"/>
                <a:gd name="T18" fmla="*/ 14 w 522"/>
                <a:gd name="T19" fmla="*/ 188 h 594"/>
                <a:gd name="T20" fmla="*/ 12 w 522"/>
                <a:gd name="T21" fmla="*/ 226 h 594"/>
                <a:gd name="T22" fmla="*/ 10 w 522"/>
                <a:gd name="T23" fmla="*/ 288 h 594"/>
                <a:gd name="T24" fmla="*/ 12 w 522"/>
                <a:gd name="T25" fmla="*/ 330 h 594"/>
                <a:gd name="T26" fmla="*/ 64 w 522"/>
                <a:gd name="T27" fmla="*/ 344 h 594"/>
                <a:gd name="T28" fmla="*/ 48 w 522"/>
                <a:gd name="T29" fmla="*/ 366 h 594"/>
                <a:gd name="T30" fmla="*/ 22 w 522"/>
                <a:gd name="T31" fmla="*/ 418 h 594"/>
                <a:gd name="T32" fmla="*/ 18 w 522"/>
                <a:gd name="T33" fmla="*/ 442 h 594"/>
                <a:gd name="T34" fmla="*/ 8 w 522"/>
                <a:gd name="T35" fmla="*/ 474 h 594"/>
                <a:gd name="T36" fmla="*/ 46 w 522"/>
                <a:gd name="T37" fmla="*/ 492 h 594"/>
                <a:gd name="T38" fmla="*/ 92 w 522"/>
                <a:gd name="T39" fmla="*/ 506 h 594"/>
                <a:gd name="T40" fmla="*/ 108 w 522"/>
                <a:gd name="T41" fmla="*/ 558 h 594"/>
                <a:gd name="T42" fmla="*/ 162 w 522"/>
                <a:gd name="T43" fmla="*/ 566 h 594"/>
                <a:gd name="T44" fmla="*/ 166 w 522"/>
                <a:gd name="T45" fmla="*/ 534 h 594"/>
                <a:gd name="T46" fmla="*/ 158 w 522"/>
                <a:gd name="T47" fmla="*/ 474 h 594"/>
                <a:gd name="T48" fmla="*/ 204 w 522"/>
                <a:gd name="T49" fmla="*/ 444 h 594"/>
                <a:gd name="T50" fmla="*/ 260 w 522"/>
                <a:gd name="T51" fmla="*/ 424 h 594"/>
                <a:gd name="T52" fmla="*/ 274 w 522"/>
                <a:gd name="T53" fmla="*/ 458 h 594"/>
                <a:gd name="T54" fmla="*/ 254 w 522"/>
                <a:gd name="T55" fmla="*/ 506 h 594"/>
                <a:gd name="T56" fmla="*/ 226 w 522"/>
                <a:gd name="T57" fmla="*/ 542 h 594"/>
                <a:gd name="T58" fmla="*/ 210 w 522"/>
                <a:gd name="T59" fmla="*/ 560 h 594"/>
                <a:gd name="T60" fmla="*/ 270 w 522"/>
                <a:gd name="T61" fmla="*/ 588 h 594"/>
                <a:gd name="T62" fmla="*/ 306 w 522"/>
                <a:gd name="T63" fmla="*/ 582 h 594"/>
                <a:gd name="T64" fmla="*/ 358 w 522"/>
                <a:gd name="T65" fmla="*/ 558 h 594"/>
                <a:gd name="T66" fmla="*/ 408 w 522"/>
                <a:gd name="T67" fmla="*/ 528 h 594"/>
                <a:gd name="T68" fmla="*/ 448 w 522"/>
                <a:gd name="T69" fmla="*/ 558 h 594"/>
                <a:gd name="T70" fmla="*/ 490 w 522"/>
                <a:gd name="T71" fmla="*/ 564 h 594"/>
                <a:gd name="T72" fmla="*/ 504 w 522"/>
                <a:gd name="T73" fmla="*/ 488 h 594"/>
                <a:gd name="T74" fmla="*/ 516 w 522"/>
                <a:gd name="T75" fmla="*/ 446 h 594"/>
                <a:gd name="T76" fmla="*/ 520 w 522"/>
                <a:gd name="T77" fmla="*/ 398 h 594"/>
                <a:gd name="T78" fmla="*/ 484 w 522"/>
                <a:gd name="T79" fmla="*/ 416 h 594"/>
                <a:gd name="T80" fmla="*/ 474 w 522"/>
                <a:gd name="T81" fmla="*/ 392 h 594"/>
                <a:gd name="T82" fmla="*/ 464 w 522"/>
                <a:gd name="T83" fmla="*/ 356 h 594"/>
                <a:gd name="T84" fmla="*/ 478 w 522"/>
                <a:gd name="T85" fmla="*/ 266 h 594"/>
                <a:gd name="T86" fmla="*/ 492 w 522"/>
                <a:gd name="T87" fmla="*/ 168 h 594"/>
                <a:gd name="T88" fmla="*/ 474 w 522"/>
                <a:gd name="T89" fmla="*/ 106 h 594"/>
                <a:gd name="T90" fmla="*/ 474 w 522"/>
                <a:gd name="T91" fmla="*/ 34 h 594"/>
                <a:gd name="T92" fmla="*/ 448 w 522"/>
                <a:gd name="T93" fmla="*/ 0 h 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594"/>
                <a:gd name="T143" fmla="*/ 522 w 522"/>
                <a:gd name="T144" fmla="*/ 594 h 594"/>
              </a:gd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594">
                  <a:moveTo>
                    <a:pt x="448" y="0"/>
                  </a:moveTo>
                  <a:lnTo>
                    <a:pt x="432" y="2"/>
                  </a:lnTo>
                  <a:lnTo>
                    <a:pt x="408" y="28"/>
                  </a:lnTo>
                  <a:lnTo>
                    <a:pt x="388" y="42"/>
                  </a:lnTo>
                  <a:lnTo>
                    <a:pt x="366" y="34"/>
                  </a:lnTo>
                  <a:lnTo>
                    <a:pt x="344" y="32"/>
                  </a:lnTo>
                  <a:lnTo>
                    <a:pt x="314" y="44"/>
                  </a:lnTo>
                  <a:lnTo>
                    <a:pt x="302" y="36"/>
                  </a:lnTo>
                  <a:lnTo>
                    <a:pt x="274" y="36"/>
                  </a:lnTo>
                  <a:lnTo>
                    <a:pt x="230" y="40"/>
                  </a:lnTo>
                  <a:lnTo>
                    <a:pt x="220" y="40"/>
                  </a:lnTo>
                  <a:lnTo>
                    <a:pt x="178" y="90"/>
                  </a:lnTo>
                  <a:lnTo>
                    <a:pt x="178" y="122"/>
                  </a:lnTo>
                  <a:lnTo>
                    <a:pt x="156" y="138"/>
                  </a:lnTo>
                  <a:lnTo>
                    <a:pt x="132" y="132"/>
                  </a:lnTo>
                  <a:lnTo>
                    <a:pt x="128" y="118"/>
                  </a:lnTo>
                  <a:lnTo>
                    <a:pt x="114" y="110"/>
                  </a:lnTo>
                  <a:lnTo>
                    <a:pt x="102" y="126"/>
                  </a:lnTo>
                  <a:lnTo>
                    <a:pt x="64" y="146"/>
                  </a:lnTo>
                  <a:lnTo>
                    <a:pt x="14" y="188"/>
                  </a:lnTo>
                  <a:lnTo>
                    <a:pt x="0" y="214"/>
                  </a:lnTo>
                  <a:lnTo>
                    <a:pt x="12" y="226"/>
                  </a:lnTo>
                  <a:lnTo>
                    <a:pt x="18" y="258"/>
                  </a:lnTo>
                  <a:lnTo>
                    <a:pt x="10" y="288"/>
                  </a:lnTo>
                  <a:lnTo>
                    <a:pt x="0" y="310"/>
                  </a:lnTo>
                  <a:lnTo>
                    <a:pt x="12" y="330"/>
                  </a:lnTo>
                  <a:lnTo>
                    <a:pt x="42" y="334"/>
                  </a:lnTo>
                  <a:lnTo>
                    <a:pt x="64" y="344"/>
                  </a:lnTo>
                  <a:lnTo>
                    <a:pt x="60" y="362"/>
                  </a:lnTo>
                  <a:lnTo>
                    <a:pt x="48" y="366"/>
                  </a:lnTo>
                  <a:lnTo>
                    <a:pt x="36" y="386"/>
                  </a:lnTo>
                  <a:lnTo>
                    <a:pt x="22" y="418"/>
                  </a:lnTo>
                  <a:lnTo>
                    <a:pt x="8" y="422"/>
                  </a:lnTo>
                  <a:lnTo>
                    <a:pt x="18" y="442"/>
                  </a:lnTo>
                  <a:lnTo>
                    <a:pt x="16" y="460"/>
                  </a:lnTo>
                  <a:lnTo>
                    <a:pt x="8" y="474"/>
                  </a:lnTo>
                  <a:lnTo>
                    <a:pt x="36" y="482"/>
                  </a:lnTo>
                  <a:lnTo>
                    <a:pt x="46" y="492"/>
                  </a:lnTo>
                  <a:lnTo>
                    <a:pt x="76" y="492"/>
                  </a:lnTo>
                  <a:lnTo>
                    <a:pt x="92" y="506"/>
                  </a:lnTo>
                  <a:lnTo>
                    <a:pt x="108" y="530"/>
                  </a:lnTo>
                  <a:lnTo>
                    <a:pt x="108" y="558"/>
                  </a:lnTo>
                  <a:lnTo>
                    <a:pt x="126" y="568"/>
                  </a:lnTo>
                  <a:lnTo>
                    <a:pt x="162" y="566"/>
                  </a:lnTo>
                  <a:lnTo>
                    <a:pt x="156" y="548"/>
                  </a:lnTo>
                  <a:lnTo>
                    <a:pt x="166" y="534"/>
                  </a:lnTo>
                  <a:lnTo>
                    <a:pt x="168" y="486"/>
                  </a:lnTo>
                  <a:lnTo>
                    <a:pt x="158" y="474"/>
                  </a:lnTo>
                  <a:lnTo>
                    <a:pt x="178" y="448"/>
                  </a:lnTo>
                  <a:lnTo>
                    <a:pt x="204" y="444"/>
                  </a:lnTo>
                  <a:lnTo>
                    <a:pt x="220" y="424"/>
                  </a:lnTo>
                  <a:lnTo>
                    <a:pt x="260" y="424"/>
                  </a:lnTo>
                  <a:lnTo>
                    <a:pt x="274" y="438"/>
                  </a:lnTo>
                  <a:lnTo>
                    <a:pt x="274" y="458"/>
                  </a:lnTo>
                  <a:lnTo>
                    <a:pt x="280" y="474"/>
                  </a:lnTo>
                  <a:lnTo>
                    <a:pt x="254" y="506"/>
                  </a:lnTo>
                  <a:lnTo>
                    <a:pt x="248" y="528"/>
                  </a:lnTo>
                  <a:lnTo>
                    <a:pt x="226" y="542"/>
                  </a:lnTo>
                  <a:lnTo>
                    <a:pt x="214" y="542"/>
                  </a:lnTo>
                  <a:lnTo>
                    <a:pt x="210" y="560"/>
                  </a:lnTo>
                  <a:lnTo>
                    <a:pt x="232" y="582"/>
                  </a:lnTo>
                  <a:lnTo>
                    <a:pt x="270" y="588"/>
                  </a:lnTo>
                  <a:lnTo>
                    <a:pt x="292" y="594"/>
                  </a:lnTo>
                  <a:lnTo>
                    <a:pt x="306" y="582"/>
                  </a:lnTo>
                  <a:lnTo>
                    <a:pt x="330" y="556"/>
                  </a:lnTo>
                  <a:lnTo>
                    <a:pt x="358" y="558"/>
                  </a:lnTo>
                  <a:lnTo>
                    <a:pt x="378" y="540"/>
                  </a:lnTo>
                  <a:lnTo>
                    <a:pt x="408" y="528"/>
                  </a:lnTo>
                  <a:lnTo>
                    <a:pt x="428" y="542"/>
                  </a:lnTo>
                  <a:lnTo>
                    <a:pt x="448" y="558"/>
                  </a:lnTo>
                  <a:lnTo>
                    <a:pt x="470" y="542"/>
                  </a:lnTo>
                  <a:lnTo>
                    <a:pt x="490" y="564"/>
                  </a:lnTo>
                  <a:lnTo>
                    <a:pt x="498" y="544"/>
                  </a:lnTo>
                  <a:lnTo>
                    <a:pt x="504" y="488"/>
                  </a:lnTo>
                  <a:lnTo>
                    <a:pt x="514" y="480"/>
                  </a:lnTo>
                  <a:lnTo>
                    <a:pt x="516" y="446"/>
                  </a:lnTo>
                  <a:lnTo>
                    <a:pt x="522" y="434"/>
                  </a:lnTo>
                  <a:lnTo>
                    <a:pt x="520" y="398"/>
                  </a:lnTo>
                  <a:lnTo>
                    <a:pt x="510" y="390"/>
                  </a:lnTo>
                  <a:lnTo>
                    <a:pt x="484" y="416"/>
                  </a:lnTo>
                  <a:lnTo>
                    <a:pt x="466" y="416"/>
                  </a:lnTo>
                  <a:lnTo>
                    <a:pt x="474" y="392"/>
                  </a:lnTo>
                  <a:lnTo>
                    <a:pt x="474" y="372"/>
                  </a:lnTo>
                  <a:lnTo>
                    <a:pt x="464" y="356"/>
                  </a:lnTo>
                  <a:lnTo>
                    <a:pt x="464" y="290"/>
                  </a:lnTo>
                  <a:lnTo>
                    <a:pt x="478" y="266"/>
                  </a:lnTo>
                  <a:lnTo>
                    <a:pt x="474" y="184"/>
                  </a:lnTo>
                  <a:lnTo>
                    <a:pt x="492" y="168"/>
                  </a:lnTo>
                  <a:lnTo>
                    <a:pt x="486" y="124"/>
                  </a:lnTo>
                  <a:lnTo>
                    <a:pt x="474" y="106"/>
                  </a:lnTo>
                  <a:lnTo>
                    <a:pt x="466" y="60"/>
                  </a:lnTo>
                  <a:lnTo>
                    <a:pt x="474" y="34"/>
                  </a:lnTo>
                  <a:lnTo>
                    <a:pt x="456" y="12"/>
                  </a:lnTo>
                  <a:lnTo>
                    <a:pt x="448" y="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5" name="Freeform 55"/>
            <p:cNvSpPr/>
            <p:nvPr/>
          </p:nvSpPr>
          <p:spPr bwMode="gray">
            <a:xfrm>
              <a:off x="6428523" y="2874531"/>
              <a:ext cx="1320065" cy="1501891"/>
            </a:xfrm>
            <a:custGeom>
              <a:gdLst>
                <a:gd name="T0" fmla="*/ 432 w 522"/>
                <a:gd name="T1" fmla="*/ 2 h 594"/>
                <a:gd name="T2" fmla="*/ 388 w 522"/>
                <a:gd name="T3" fmla="*/ 42 h 594"/>
                <a:gd name="T4" fmla="*/ 344 w 522"/>
                <a:gd name="T5" fmla="*/ 32 h 594"/>
                <a:gd name="T6" fmla="*/ 302 w 522"/>
                <a:gd name="T7" fmla="*/ 36 h 594"/>
                <a:gd name="T8" fmla="*/ 230 w 522"/>
                <a:gd name="T9" fmla="*/ 40 h 594"/>
                <a:gd name="T10" fmla="*/ 178 w 522"/>
                <a:gd name="T11" fmla="*/ 90 h 594"/>
                <a:gd name="T12" fmla="*/ 156 w 522"/>
                <a:gd name="T13" fmla="*/ 138 h 594"/>
                <a:gd name="T14" fmla="*/ 128 w 522"/>
                <a:gd name="T15" fmla="*/ 118 h 594"/>
                <a:gd name="T16" fmla="*/ 102 w 522"/>
                <a:gd name="T17" fmla="*/ 126 h 594"/>
                <a:gd name="T18" fmla="*/ 14 w 522"/>
                <a:gd name="T19" fmla="*/ 188 h 594"/>
                <a:gd name="T20" fmla="*/ 12 w 522"/>
                <a:gd name="T21" fmla="*/ 226 h 594"/>
                <a:gd name="T22" fmla="*/ 10 w 522"/>
                <a:gd name="T23" fmla="*/ 288 h 594"/>
                <a:gd name="T24" fmla="*/ 12 w 522"/>
                <a:gd name="T25" fmla="*/ 330 h 594"/>
                <a:gd name="T26" fmla="*/ 64 w 522"/>
                <a:gd name="T27" fmla="*/ 344 h 594"/>
                <a:gd name="T28" fmla="*/ 48 w 522"/>
                <a:gd name="T29" fmla="*/ 366 h 594"/>
                <a:gd name="T30" fmla="*/ 22 w 522"/>
                <a:gd name="T31" fmla="*/ 418 h 594"/>
                <a:gd name="T32" fmla="*/ 18 w 522"/>
                <a:gd name="T33" fmla="*/ 442 h 594"/>
                <a:gd name="T34" fmla="*/ 8 w 522"/>
                <a:gd name="T35" fmla="*/ 474 h 594"/>
                <a:gd name="T36" fmla="*/ 46 w 522"/>
                <a:gd name="T37" fmla="*/ 492 h 594"/>
                <a:gd name="T38" fmla="*/ 92 w 522"/>
                <a:gd name="T39" fmla="*/ 506 h 594"/>
                <a:gd name="T40" fmla="*/ 108 w 522"/>
                <a:gd name="T41" fmla="*/ 558 h 594"/>
                <a:gd name="T42" fmla="*/ 162 w 522"/>
                <a:gd name="T43" fmla="*/ 566 h 594"/>
                <a:gd name="T44" fmla="*/ 166 w 522"/>
                <a:gd name="T45" fmla="*/ 534 h 594"/>
                <a:gd name="T46" fmla="*/ 158 w 522"/>
                <a:gd name="T47" fmla="*/ 474 h 594"/>
                <a:gd name="T48" fmla="*/ 204 w 522"/>
                <a:gd name="T49" fmla="*/ 444 h 594"/>
                <a:gd name="T50" fmla="*/ 260 w 522"/>
                <a:gd name="T51" fmla="*/ 424 h 594"/>
                <a:gd name="T52" fmla="*/ 274 w 522"/>
                <a:gd name="T53" fmla="*/ 458 h 594"/>
                <a:gd name="T54" fmla="*/ 254 w 522"/>
                <a:gd name="T55" fmla="*/ 506 h 594"/>
                <a:gd name="T56" fmla="*/ 226 w 522"/>
                <a:gd name="T57" fmla="*/ 542 h 594"/>
                <a:gd name="T58" fmla="*/ 210 w 522"/>
                <a:gd name="T59" fmla="*/ 560 h 594"/>
                <a:gd name="T60" fmla="*/ 270 w 522"/>
                <a:gd name="T61" fmla="*/ 588 h 594"/>
                <a:gd name="T62" fmla="*/ 306 w 522"/>
                <a:gd name="T63" fmla="*/ 582 h 594"/>
                <a:gd name="T64" fmla="*/ 358 w 522"/>
                <a:gd name="T65" fmla="*/ 558 h 594"/>
                <a:gd name="T66" fmla="*/ 408 w 522"/>
                <a:gd name="T67" fmla="*/ 528 h 594"/>
                <a:gd name="T68" fmla="*/ 448 w 522"/>
                <a:gd name="T69" fmla="*/ 558 h 594"/>
                <a:gd name="T70" fmla="*/ 490 w 522"/>
                <a:gd name="T71" fmla="*/ 564 h 594"/>
                <a:gd name="T72" fmla="*/ 504 w 522"/>
                <a:gd name="T73" fmla="*/ 488 h 594"/>
                <a:gd name="T74" fmla="*/ 516 w 522"/>
                <a:gd name="T75" fmla="*/ 446 h 594"/>
                <a:gd name="T76" fmla="*/ 520 w 522"/>
                <a:gd name="T77" fmla="*/ 398 h 594"/>
                <a:gd name="T78" fmla="*/ 484 w 522"/>
                <a:gd name="T79" fmla="*/ 416 h 594"/>
                <a:gd name="T80" fmla="*/ 474 w 522"/>
                <a:gd name="T81" fmla="*/ 392 h 594"/>
                <a:gd name="T82" fmla="*/ 464 w 522"/>
                <a:gd name="T83" fmla="*/ 356 h 594"/>
                <a:gd name="T84" fmla="*/ 478 w 522"/>
                <a:gd name="T85" fmla="*/ 266 h 594"/>
                <a:gd name="T86" fmla="*/ 492 w 522"/>
                <a:gd name="T87" fmla="*/ 168 h 594"/>
                <a:gd name="T88" fmla="*/ 474 w 522"/>
                <a:gd name="T89" fmla="*/ 106 h 594"/>
                <a:gd name="T90" fmla="*/ 474 w 522"/>
                <a:gd name="T91" fmla="*/ 34 h 594"/>
                <a:gd name="T92" fmla="*/ 448 w 522"/>
                <a:gd name="T93" fmla="*/ 0 h 5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594"/>
                <a:gd name="T143" fmla="*/ 522 w 522"/>
                <a:gd name="T144" fmla="*/ 594 h 594"/>
              </a:gd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594">
                  <a:moveTo>
                    <a:pt x="448" y="0"/>
                  </a:moveTo>
                  <a:lnTo>
                    <a:pt x="432" y="2"/>
                  </a:lnTo>
                  <a:lnTo>
                    <a:pt x="408" y="28"/>
                  </a:lnTo>
                  <a:lnTo>
                    <a:pt x="388" y="42"/>
                  </a:lnTo>
                  <a:lnTo>
                    <a:pt x="366" y="34"/>
                  </a:lnTo>
                  <a:lnTo>
                    <a:pt x="344" y="32"/>
                  </a:lnTo>
                  <a:lnTo>
                    <a:pt x="314" y="44"/>
                  </a:lnTo>
                  <a:lnTo>
                    <a:pt x="302" y="36"/>
                  </a:lnTo>
                  <a:lnTo>
                    <a:pt x="274" y="36"/>
                  </a:lnTo>
                  <a:lnTo>
                    <a:pt x="230" y="40"/>
                  </a:lnTo>
                  <a:lnTo>
                    <a:pt x="220" y="40"/>
                  </a:lnTo>
                  <a:lnTo>
                    <a:pt x="178" y="90"/>
                  </a:lnTo>
                  <a:lnTo>
                    <a:pt x="178" y="122"/>
                  </a:lnTo>
                  <a:lnTo>
                    <a:pt x="156" y="138"/>
                  </a:lnTo>
                  <a:lnTo>
                    <a:pt x="132" y="132"/>
                  </a:lnTo>
                  <a:lnTo>
                    <a:pt x="128" y="118"/>
                  </a:lnTo>
                  <a:lnTo>
                    <a:pt x="114" y="110"/>
                  </a:lnTo>
                  <a:lnTo>
                    <a:pt x="102" y="126"/>
                  </a:lnTo>
                  <a:lnTo>
                    <a:pt x="64" y="146"/>
                  </a:lnTo>
                  <a:lnTo>
                    <a:pt x="14" y="188"/>
                  </a:lnTo>
                  <a:lnTo>
                    <a:pt x="0" y="214"/>
                  </a:lnTo>
                  <a:lnTo>
                    <a:pt x="12" y="226"/>
                  </a:lnTo>
                  <a:lnTo>
                    <a:pt x="18" y="258"/>
                  </a:lnTo>
                  <a:lnTo>
                    <a:pt x="10" y="288"/>
                  </a:lnTo>
                  <a:lnTo>
                    <a:pt x="0" y="310"/>
                  </a:lnTo>
                  <a:lnTo>
                    <a:pt x="12" y="330"/>
                  </a:lnTo>
                  <a:lnTo>
                    <a:pt x="42" y="334"/>
                  </a:lnTo>
                  <a:lnTo>
                    <a:pt x="64" y="344"/>
                  </a:lnTo>
                  <a:lnTo>
                    <a:pt x="60" y="362"/>
                  </a:lnTo>
                  <a:lnTo>
                    <a:pt x="48" y="366"/>
                  </a:lnTo>
                  <a:lnTo>
                    <a:pt x="36" y="386"/>
                  </a:lnTo>
                  <a:lnTo>
                    <a:pt x="22" y="418"/>
                  </a:lnTo>
                  <a:lnTo>
                    <a:pt x="8" y="422"/>
                  </a:lnTo>
                  <a:lnTo>
                    <a:pt x="18" y="442"/>
                  </a:lnTo>
                  <a:lnTo>
                    <a:pt x="16" y="460"/>
                  </a:lnTo>
                  <a:lnTo>
                    <a:pt x="8" y="474"/>
                  </a:lnTo>
                  <a:lnTo>
                    <a:pt x="36" y="482"/>
                  </a:lnTo>
                  <a:lnTo>
                    <a:pt x="46" y="492"/>
                  </a:lnTo>
                  <a:lnTo>
                    <a:pt x="76" y="492"/>
                  </a:lnTo>
                  <a:lnTo>
                    <a:pt x="92" y="506"/>
                  </a:lnTo>
                  <a:lnTo>
                    <a:pt x="108" y="530"/>
                  </a:lnTo>
                  <a:lnTo>
                    <a:pt x="108" y="558"/>
                  </a:lnTo>
                  <a:lnTo>
                    <a:pt x="126" y="568"/>
                  </a:lnTo>
                  <a:lnTo>
                    <a:pt x="162" y="566"/>
                  </a:lnTo>
                  <a:lnTo>
                    <a:pt x="156" y="548"/>
                  </a:lnTo>
                  <a:lnTo>
                    <a:pt x="166" y="534"/>
                  </a:lnTo>
                  <a:lnTo>
                    <a:pt x="168" y="486"/>
                  </a:lnTo>
                  <a:lnTo>
                    <a:pt x="158" y="474"/>
                  </a:lnTo>
                  <a:lnTo>
                    <a:pt x="178" y="448"/>
                  </a:lnTo>
                  <a:lnTo>
                    <a:pt x="204" y="444"/>
                  </a:lnTo>
                  <a:lnTo>
                    <a:pt x="220" y="424"/>
                  </a:lnTo>
                  <a:lnTo>
                    <a:pt x="260" y="424"/>
                  </a:lnTo>
                  <a:lnTo>
                    <a:pt x="274" y="438"/>
                  </a:lnTo>
                  <a:lnTo>
                    <a:pt x="274" y="458"/>
                  </a:lnTo>
                  <a:lnTo>
                    <a:pt x="280" y="474"/>
                  </a:lnTo>
                  <a:lnTo>
                    <a:pt x="254" y="506"/>
                  </a:lnTo>
                  <a:lnTo>
                    <a:pt x="248" y="528"/>
                  </a:lnTo>
                  <a:lnTo>
                    <a:pt x="226" y="542"/>
                  </a:lnTo>
                  <a:lnTo>
                    <a:pt x="214" y="542"/>
                  </a:lnTo>
                  <a:lnTo>
                    <a:pt x="210" y="560"/>
                  </a:lnTo>
                  <a:lnTo>
                    <a:pt x="232" y="582"/>
                  </a:lnTo>
                  <a:lnTo>
                    <a:pt x="270" y="588"/>
                  </a:lnTo>
                  <a:lnTo>
                    <a:pt x="292" y="594"/>
                  </a:lnTo>
                  <a:lnTo>
                    <a:pt x="306" y="582"/>
                  </a:lnTo>
                  <a:lnTo>
                    <a:pt x="330" y="556"/>
                  </a:lnTo>
                  <a:lnTo>
                    <a:pt x="358" y="558"/>
                  </a:lnTo>
                  <a:lnTo>
                    <a:pt x="378" y="540"/>
                  </a:lnTo>
                  <a:lnTo>
                    <a:pt x="408" y="528"/>
                  </a:lnTo>
                  <a:lnTo>
                    <a:pt x="428" y="542"/>
                  </a:lnTo>
                  <a:lnTo>
                    <a:pt x="448" y="558"/>
                  </a:lnTo>
                  <a:lnTo>
                    <a:pt x="470" y="542"/>
                  </a:lnTo>
                  <a:lnTo>
                    <a:pt x="490" y="564"/>
                  </a:lnTo>
                  <a:lnTo>
                    <a:pt x="498" y="544"/>
                  </a:lnTo>
                  <a:lnTo>
                    <a:pt x="504" y="488"/>
                  </a:lnTo>
                  <a:lnTo>
                    <a:pt x="514" y="480"/>
                  </a:lnTo>
                  <a:lnTo>
                    <a:pt x="516" y="446"/>
                  </a:lnTo>
                  <a:lnTo>
                    <a:pt x="522" y="434"/>
                  </a:lnTo>
                  <a:lnTo>
                    <a:pt x="520" y="398"/>
                  </a:lnTo>
                  <a:lnTo>
                    <a:pt x="510" y="390"/>
                  </a:lnTo>
                  <a:lnTo>
                    <a:pt x="484" y="416"/>
                  </a:lnTo>
                  <a:lnTo>
                    <a:pt x="466" y="416"/>
                  </a:lnTo>
                  <a:lnTo>
                    <a:pt x="474" y="392"/>
                  </a:lnTo>
                  <a:lnTo>
                    <a:pt x="474" y="372"/>
                  </a:lnTo>
                  <a:lnTo>
                    <a:pt x="464" y="356"/>
                  </a:lnTo>
                  <a:lnTo>
                    <a:pt x="464" y="290"/>
                  </a:lnTo>
                  <a:lnTo>
                    <a:pt x="478" y="266"/>
                  </a:lnTo>
                  <a:lnTo>
                    <a:pt x="474" y="184"/>
                  </a:lnTo>
                  <a:lnTo>
                    <a:pt x="492" y="168"/>
                  </a:lnTo>
                  <a:lnTo>
                    <a:pt x="486" y="124"/>
                  </a:lnTo>
                  <a:lnTo>
                    <a:pt x="474" y="106"/>
                  </a:lnTo>
                  <a:lnTo>
                    <a:pt x="466" y="60"/>
                  </a:lnTo>
                  <a:lnTo>
                    <a:pt x="474" y="34"/>
                  </a:lnTo>
                  <a:lnTo>
                    <a:pt x="456" y="12"/>
                  </a:lnTo>
                  <a:lnTo>
                    <a:pt x="448" y="0"/>
                  </a:lnTo>
                </a:path>
              </a:pathLst>
            </a:custGeom>
            <a:solidFill>
              <a:srgbClr val="CFC88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6" name="Freeform 56"/>
            <p:cNvSpPr/>
            <p:nvPr/>
          </p:nvSpPr>
          <p:spPr bwMode="gray">
            <a:xfrm>
              <a:off x="5341114" y="3810053"/>
              <a:ext cx="1132929" cy="814156"/>
            </a:xfrm>
            <a:custGeom>
              <a:gdLst>
                <a:gd name="T0" fmla="*/ 66 w 448"/>
                <a:gd name="T1" fmla="*/ 60 h 322"/>
                <a:gd name="T2" fmla="*/ 30 w 448"/>
                <a:gd name="T3" fmla="*/ 64 h 322"/>
                <a:gd name="T4" fmla="*/ 32 w 448"/>
                <a:gd name="T5" fmla="*/ 80 h 322"/>
                <a:gd name="T6" fmla="*/ 54 w 448"/>
                <a:gd name="T7" fmla="*/ 92 h 322"/>
                <a:gd name="T8" fmla="*/ 60 w 448"/>
                <a:gd name="T9" fmla="*/ 130 h 322"/>
                <a:gd name="T10" fmla="*/ 52 w 448"/>
                <a:gd name="T11" fmla="*/ 162 h 322"/>
                <a:gd name="T12" fmla="*/ 26 w 448"/>
                <a:gd name="T13" fmla="*/ 178 h 322"/>
                <a:gd name="T14" fmla="*/ 12 w 448"/>
                <a:gd name="T15" fmla="*/ 190 h 322"/>
                <a:gd name="T16" fmla="*/ 14 w 448"/>
                <a:gd name="T17" fmla="*/ 226 h 322"/>
                <a:gd name="T18" fmla="*/ 0 w 448"/>
                <a:gd name="T19" fmla="*/ 242 h 322"/>
                <a:gd name="T20" fmla="*/ 0 w 448"/>
                <a:gd name="T21" fmla="*/ 270 h 322"/>
                <a:gd name="T22" fmla="*/ 24 w 448"/>
                <a:gd name="T23" fmla="*/ 292 h 322"/>
                <a:gd name="T24" fmla="*/ 32 w 448"/>
                <a:gd name="T25" fmla="*/ 314 h 322"/>
                <a:gd name="T26" fmla="*/ 54 w 448"/>
                <a:gd name="T27" fmla="*/ 310 h 322"/>
                <a:gd name="T28" fmla="*/ 88 w 448"/>
                <a:gd name="T29" fmla="*/ 292 h 322"/>
                <a:gd name="T30" fmla="*/ 114 w 448"/>
                <a:gd name="T31" fmla="*/ 260 h 322"/>
                <a:gd name="T32" fmla="*/ 130 w 448"/>
                <a:gd name="T33" fmla="*/ 256 h 322"/>
                <a:gd name="T34" fmla="*/ 152 w 448"/>
                <a:gd name="T35" fmla="*/ 276 h 322"/>
                <a:gd name="T36" fmla="*/ 176 w 448"/>
                <a:gd name="T37" fmla="*/ 286 h 322"/>
                <a:gd name="T38" fmla="*/ 190 w 448"/>
                <a:gd name="T39" fmla="*/ 302 h 322"/>
                <a:gd name="T40" fmla="*/ 194 w 448"/>
                <a:gd name="T41" fmla="*/ 322 h 322"/>
                <a:gd name="T42" fmla="*/ 228 w 448"/>
                <a:gd name="T43" fmla="*/ 320 h 322"/>
                <a:gd name="T44" fmla="*/ 254 w 448"/>
                <a:gd name="T45" fmla="*/ 310 h 322"/>
                <a:gd name="T46" fmla="*/ 276 w 448"/>
                <a:gd name="T47" fmla="*/ 320 h 322"/>
                <a:gd name="T48" fmla="*/ 300 w 448"/>
                <a:gd name="T49" fmla="*/ 318 h 322"/>
                <a:gd name="T50" fmla="*/ 314 w 448"/>
                <a:gd name="T51" fmla="*/ 302 h 322"/>
                <a:gd name="T52" fmla="*/ 338 w 448"/>
                <a:gd name="T53" fmla="*/ 304 h 322"/>
                <a:gd name="T54" fmla="*/ 352 w 448"/>
                <a:gd name="T55" fmla="*/ 316 h 322"/>
                <a:gd name="T56" fmla="*/ 374 w 448"/>
                <a:gd name="T57" fmla="*/ 288 h 322"/>
                <a:gd name="T58" fmla="*/ 376 w 448"/>
                <a:gd name="T59" fmla="*/ 252 h 322"/>
                <a:gd name="T60" fmla="*/ 358 w 448"/>
                <a:gd name="T61" fmla="*/ 232 h 322"/>
                <a:gd name="T62" fmla="*/ 360 w 448"/>
                <a:gd name="T63" fmla="*/ 200 h 322"/>
                <a:gd name="T64" fmla="*/ 370 w 448"/>
                <a:gd name="T65" fmla="*/ 186 h 322"/>
                <a:gd name="T66" fmla="*/ 378 w 448"/>
                <a:gd name="T67" fmla="*/ 142 h 322"/>
                <a:gd name="T68" fmla="*/ 406 w 448"/>
                <a:gd name="T69" fmla="*/ 128 h 322"/>
                <a:gd name="T70" fmla="*/ 426 w 448"/>
                <a:gd name="T71" fmla="*/ 108 h 322"/>
                <a:gd name="T72" fmla="*/ 438 w 448"/>
                <a:gd name="T73" fmla="*/ 104 h 322"/>
                <a:gd name="T74" fmla="*/ 446 w 448"/>
                <a:gd name="T75" fmla="*/ 90 h 322"/>
                <a:gd name="T76" fmla="*/ 448 w 448"/>
                <a:gd name="T77" fmla="*/ 72 h 322"/>
                <a:gd name="T78" fmla="*/ 438 w 448"/>
                <a:gd name="T79" fmla="*/ 52 h 322"/>
                <a:gd name="T80" fmla="*/ 422 w 448"/>
                <a:gd name="T81" fmla="*/ 56 h 322"/>
                <a:gd name="T82" fmla="*/ 394 w 448"/>
                <a:gd name="T83" fmla="*/ 52 h 322"/>
                <a:gd name="T84" fmla="*/ 376 w 448"/>
                <a:gd name="T85" fmla="*/ 44 h 322"/>
                <a:gd name="T86" fmla="*/ 368 w 448"/>
                <a:gd name="T87" fmla="*/ 40 h 322"/>
                <a:gd name="T88" fmla="*/ 366 w 448"/>
                <a:gd name="T89" fmla="*/ 54 h 322"/>
                <a:gd name="T90" fmla="*/ 340 w 448"/>
                <a:gd name="T91" fmla="*/ 68 h 322"/>
                <a:gd name="T92" fmla="*/ 314 w 448"/>
                <a:gd name="T93" fmla="*/ 68 h 322"/>
                <a:gd name="T94" fmla="*/ 294 w 448"/>
                <a:gd name="T95" fmla="*/ 46 h 322"/>
                <a:gd name="T96" fmla="*/ 276 w 448"/>
                <a:gd name="T97" fmla="*/ 20 h 322"/>
                <a:gd name="T98" fmla="*/ 242 w 448"/>
                <a:gd name="T99" fmla="*/ 22 h 322"/>
                <a:gd name="T100" fmla="*/ 224 w 448"/>
                <a:gd name="T101" fmla="*/ 36 h 322"/>
                <a:gd name="T102" fmla="*/ 208 w 448"/>
                <a:gd name="T103" fmla="*/ 46 h 322"/>
                <a:gd name="T104" fmla="*/ 190 w 448"/>
                <a:gd name="T105" fmla="*/ 34 h 322"/>
                <a:gd name="T106" fmla="*/ 192 w 448"/>
                <a:gd name="T107" fmla="*/ 10 h 322"/>
                <a:gd name="T108" fmla="*/ 176 w 448"/>
                <a:gd name="T109" fmla="*/ 0 h 322"/>
                <a:gd name="T110" fmla="*/ 148 w 448"/>
                <a:gd name="T111" fmla="*/ 2 h 322"/>
                <a:gd name="T112" fmla="*/ 140 w 448"/>
                <a:gd name="T113" fmla="*/ 14 h 322"/>
                <a:gd name="T114" fmla="*/ 140 w 448"/>
                <a:gd name="T115" fmla="*/ 32 h 322"/>
                <a:gd name="T116" fmla="*/ 114 w 448"/>
                <a:gd name="T117" fmla="*/ 52 h 322"/>
                <a:gd name="T118" fmla="*/ 90 w 448"/>
                <a:gd name="T119" fmla="*/ 64 h 322"/>
                <a:gd name="T120" fmla="*/ 66 w 448"/>
                <a:gd name="T121" fmla="*/ 60 h 3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8"/>
                <a:gd name="T184" fmla="*/ 0 h 322"/>
                <a:gd name="T185" fmla="*/ 448 w 448"/>
                <a:gd name="T186" fmla="*/ 322 h 322"/>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8" h="322">
                  <a:moveTo>
                    <a:pt x="66" y="60"/>
                  </a:moveTo>
                  <a:lnTo>
                    <a:pt x="30" y="64"/>
                  </a:lnTo>
                  <a:lnTo>
                    <a:pt x="32" y="80"/>
                  </a:lnTo>
                  <a:lnTo>
                    <a:pt x="54" y="92"/>
                  </a:lnTo>
                  <a:lnTo>
                    <a:pt x="60" y="130"/>
                  </a:lnTo>
                  <a:lnTo>
                    <a:pt x="52" y="162"/>
                  </a:lnTo>
                  <a:lnTo>
                    <a:pt x="26" y="178"/>
                  </a:lnTo>
                  <a:lnTo>
                    <a:pt x="12" y="190"/>
                  </a:lnTo>
                  <a:lnTo>
                    <a:pt x="14" y="226"/>
                  </a:lnTo>
                  <a:lnTo>
                    <a:pt x="0" y="242"/>
                  </a:lnTo>
                  <a:lnTo>
                    <a:pt x="0" y="270"/>
                  </a:lnTo>
                  <a:lnTo>
                    <a:pt x="24" y="292"/>
                  </a:lnTo>
                  <a:lnTo>
                    <a:pt x="32" y="314"/>
                  </a:lnTo>
                  <a:lnTo>
                    <a:pt x="54" y="310"/>
                  </a:lnTo>
                  <a:lnTo>
                    <a:pt x="88" y="292"/>
                  </a:lnTo>
                  <a:lnTo>
                    <a:pt x="114" y="260"/>
                  </a:lnTo>
                  <a:lnTo>
                    <a:pt x="130" y="256"/>
                  </a:lnTo>
                  <a:lnTo>
                    <a:pt x="152" y="276"/>
                  </a:lnTo>
                  <a:lnTo>
                    <a:pt x="176" y="286"/>
                  </a:lnTo>
                  <a:lnTo>
                    <a:pt x="190" y="302"/>
                  </a:lnTo>
                  <a:lnTo>
                    <a:pt x="194" y="322"/>
                  </a:lnTo>
                  <a:lnTo>
                    <a:pt x="228" y="320"/>
                  </a:lnTo>
                  <a:lnTo>
                    <a:pt x="254" y="310"/>
                  </a:lnTo>
                  <a:lnTo>
                    <a:pt x="276" y="320"/>
                  </a:lnTo>
                  <a:lnTo>
                    <a:pt x="300" y="318"/>
                  </a:lnTo>
                  <a:lnTo>
                    <a:pt x="314" y="302"/>
                  </a:lnTo>
                  <a:lnTo>
                    <a:pt x="338" y="304"/>
                  </a:lnTo>
                  <a:lnTo>
                    <a:pt x="352" y="316"/>
                  </a:lnTo>
                  <a:lnTo>
                    <a:pt x="374" y="288"/>
                  </a:lnTo>
                  <a:lnTo>
                    <a:pt x="376" y="252"/>
                  </a:lnTo>
                  <a:lnTo>
                    <a:pt x="358" y="232"/>
                  </a:lnTo>
                  <a:lnTo>
                    <a:pt x="360" y="200"/>
                  </a:lnTo>
                  <a:lnTo>
                    <a:pt x="370" y="186"/>
                  </a:lnTo>
                  <a:lnTo>
                    <a:pt x="378" y="142"/>
                  </a:lnTo>
                  <a:lnTo>
                    <a:pt x="406" y="128"/>
                  </a:lnTo>
                  <a:lnTo>
                    <a:pt x="426" y="108"/>
                  </a:lnTo>
                  <a:lnTo>
                    <a:pt x="438" y="104"/>
                  </a:lnTo>
                  <a:lnTo>
                    <a:pt x="446" y="90"/>
                  </a:lnTo>
                  <a:lnTo>
                    <a:pt x="448" y="72"/>
                  </a:lnTo>
                  <a:lnTo>
                    <a:pt x="438" y="52"/>
                  </a:lnTo>
                  <a:lnTo>
                    <a:pt x="422" y="56"/>
                  </a:lnTo>
                  <a:lnTo>
                    <a:pt x="394" y="52"/>
                  </a:lnTo>
                  <a:lnTo>
                    <a:pt x="376" y="44"/>
                  </a:lnTo>
                  <a:lnTo>
                    <a:pt x="368" y="40"/>
                  </a:lnTo>
                  <a:lnTo>
                    <a:pt x="366" y="54"/>
                  </a:lnTo>
                  <a:lnTo>
                    <a:pt x="340" y="68"/>
                  </a:lnTo>
                  <a:lnTo>
                    <a:pt x="314" y="68"/>
                  </a:lnTo>
                  <a:lnTo>
                    <a:pt x="294" y="46"/>
                  </a:lnTo>
                  <a:lnTo>
                    <a:pt x="276" y="20"/>
                  </a:lnTo>
                  <a:lnTo>
                    <a:pt x="242" y="22"/>
                  </a:lnTo>
                  <a:lnTo>
                    <a:pt x="224" y="36"/>
                  </a:lnTo>
                  <a:lnTo>
                    <a:pt x="208" y="46"/>
                  </a:lnTo>
                  <a:lnTo>
                    <a:pt x="190" y="34"/>
                  </a:lnTo>
                  <a:lnTo>
                    <a:pt x="192" y="10"/>
                  </a:lnTo>
                  <a:lnTo>
                    <a:pt x="176" y="0"/>
                  </a:lnTo>
                  <a:lnTo>
                    <a:pt x="148" y="2"/>
                  </a:lnTo>
                  <a:lnTo>
                    <a:pt x="140" y="14"/>
                  </a:lnTo>
                  <a:lnTo>
                    <a:pt x="140" y="32"/>
                  </a:lnTo>
                  <a:lnTo>
                    <a:pt x="114" y="52"/>
                  </a:lnTo>
                  <a:lnTo>
                    <a:pt x="90" y="64"/>
                  </a:lnTo>
                  <a:lnTo>
                    <a:pt x="66" y="6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7" name="Freeform 57"/>
            <p:cNvSpPr/>
            <p:nvPr/>
          </p:nvSpPr>
          <p:spPr bwMode="gray">
            <a:xfrm>
              <a:off x="5341114" y="3810053"/>
              <a:ext cx="1132929" cy="814156"/>
            </a:xfrm>
            <a:custGeom>
              <a:gdLst>
                <a:gd name="T0" fmla="*/ 66 w 448"/>
                <a:gd name="T1" fmla="*/ 60 h 322"/>
                <a:gd name="T2" fmla="*/ 30 w 448"/>
                <a:gd name="T3" fmla="*/ 64 h 322"/>
                <a:gd name="T4" fmla="*/ 32 w 448"/>
                <a:gd name="T5" fmla="*/ 80 h 322"/>
                <a:gd name="T6" fmla="*/ 54 w 448"/>
                <a:gd name="T7" fmla="*/ 92 h 322"/>
                <a:gd name="T8" fmla="*/ 60 w 448"/>
                <a:gd name="T9" fmla="*/ 130 h 322"/>
                <a:gd name="T10" fmla="*/ 52 w 448"/>
                <a:gd name="T11" fmla="*/ 162 h 322"/>
                <a:gd name="T12" fmla="*/ 26 w 448"/>
                <a:gd name="T13" fmla="*/ 178 h 322"/>
                <a:gd name="T14" fmla="*/ 12 w 448"/>
                <a:gd name="T15" fmla="*/ 190 h 322"/>
                <a:gd name="T16" fmla="*/ 14 w 448"/>
                <a:gd name="T17" fmla="*/ 226 h 322"/>
                <a:gd name="T18" fmla="*/ 0 w 448"/>
                <a:gd name="T19" fmla="*/ 242 h 322"/>
                <a:gd name="T20" fmla="*/ 0 w 448"/>
                <a:gd name="T21" fmla="*/ 270 h 322"/>
                <a:gd name="T22" fmla="*/ 24 w 448"/>
                <a:gd name="T23" fmla="*/ 292 h 322"/>
                <a:gd name="T24" fmla="*/ 32 w 448"/>
                <a:gd name="T25" fmla="*/ 314 h 322"/>
                <a:gd name="T26" fmla="*/ 54 w 448"/>
                <a:gd name="T27" fmla="*/ 310 h 322"/>
                <a:gd name="T28" fmla="*/ 88 w 448"/>
                <a:gd name="T29" fmla="*/ 292 h 322"/>
                <a:gd name="T30" fmla="*/ 114 w 448"/>
                <a:gd name="T31" fmla="*/ 260 h 322"/>
                <a:gd name="T32" fmla="*/ 130 w 448"/>
                <a:gd name="T33" fmla="*/ 256 h 322"/>
                <a:gd name="T34" fmla="*/ 152 w 448"/>
                <a:gd name="T35" fmla="*/ 276 h 322"/>
                <a:gd name="T36" fmla="*/ 176 w 448"/>
                <a:gd name="T37" fmla="*/ 286 h 322"/>
                <a:gd name="T38" fmla="*/ 190 w 448"/>
                <a:gd name="T39" fmla="*/ 302 h 322"/>
                <a:gd name="T40" fmla="*/ 194 w 448"/>
                <a:gd name="T41" fmla="*/ 322 h 322"/>
                <a:gd name="T42" fmla="*/ 228 w 448"/>
                <a:gd name="T43" fmla="*/ 320 h 322"/>
                <a:gd name="T44" fmla="*/ 254 w 448"/>
                <a:gd name="T45" fmla="*/ 310 h 322"/>
                <a:gd name="T46" fmla="*/ 276 w 448"/>
                <a:gd name="T47" fmla="*/ 320 h 322"/>
                <a:gd name="T48" fmla="*/ 300 w 448"/>
                <a:gd name="T49" fmla="*/ 318 h 322"/>
                <a:gd name="T50" fmla="*/ 314 w 448"/>
                <a:gd name="T51" fmla="*/ 302 h 322"/>
                <a:gd name="T52" fmla="*/ 338 w 448"/>
                <a:gd name="T53" fmla="*/ 304 h 322"/>
                <a:gd name="T54" fmla="*/ 352 w 448"/>
                <a:gd name="T55" fmla="*/ 316 h 322"/>
                <a:gd name="T56" fmla="*/ 374 w 448"/>
                <a:gd name="T57" fmla="*/ 288 h 322"/>
                <a:gd name="T58" fmla="*/ 376 w 448"/>
                <a:gd name="T59" fmla="*/ 252 h 322"/>
                <a:gd name="T60" fmla="*/ 358 w 448"/>
                <a:gd name="T61" fmla="*/ 232 h 322"/>
                <a:gd name="T62" fmla="*/ 360 w 448"/>
                <a:gd name="T63" fmla="*/ 200 h 322"/>
                <a:gd name="T64" fmla="*/ 370 w 448"/>
                <a:gd name="T65" fmla="*/ 186 h 322"/>
                <a:gd name="T66" fmla="*/ 378 w 448"/>
                <a:gd name="T67" fmla="*/ 142 h 322"/>
                <a:gd name="T68" fmla="*/ 406 w 448"/>
                <a:gd name="T69" fmla="*/ 128 h 322"/>
                <a:gd name="T70" fmla="*/ 426 w 448"/>
                <a:gd name="T71" fmla="*/ 108 h 322"/>
                <a:gd name="T72" fmla="*/ 438 w 448"/>
                <a:gd name="T73" fmla="*/ 104 h 322"/>
                <a:gd name="T74" fmla="*/ 446 w 448"/>
                <a:gd name="T75" fmla="*/ 90 h 322"/>
                <a:gd name="T76" fmla="*/ 448 w 448"/>
                <a:gd name="T77" fmla="*/ 72 h 322"/>
                <a:gd name="T78" fmla="*/ 438 w 448"/>
                <a:gd name="T79" fmla="*/ 52 h 322"/>
                <a:gd name="T80" fmla="*/ 422 w 448"/>
                <a:gd name="T81" fmla="*/ 56 h 322"/>
                <a:gd name="T82" fmla="*/ 394 w 448"/>
                <a:gd name="T83" fmla="*/ 52 h 322"/>
                <a:gd name="T84" fmla="*/ 376 w 448"/>
                <a:gd name="T85" fmla="*/ 44 h 322"/>
                <a:gd name="T86" fmla="*/ 368 w 448"/>
                <a:gd name="T87" fmla="*/ 40 h 322"/>
                <a:gd name="T88" fmla="*/ 366 w 448"/>
                <a:gd name="T89" fmla="*/ 54 h 322"/>
                <a:gd name="T90" fmla="*/ 340 w 448"/>
                <a:gd name="T91" fmla="*/ 68 h 322"/>
                <a:gd name="T92" fmla="*/ 314 w 448"/>
                <a:gd name="T93" fmla="*/ 68 h 322"/>
                <a:gd name="T94" fmla="*/ 294 w 448"/>
                <a:gd name="T95" fmla="*/ 46 h 322"/>
                <a:gd name="T96" fmla="*/ 276 w 448"/>
                <a:gd name="T97" fmla="*/ 20 h 322"/>
                <a:gd name="T98" fmla="*/ 242 w 448"/>
                <a:gd name="T99" fmla="*/ 22 h 322"/>
                <a:gd name="T100" fmla="*/ 224 w 448"/>
                <a:gd name="T101" fmla="*/ 36 h 322"/>
                <a:gd name="T102" fmla="*/ 208 w 448"/>
                <a:gd name="T103" fmla="*/ 46 h 322"/>
                <a:gd name="T104" fmla="*/ 190 w 448"/>
                <a:gd name="T105" fmla="*/ 34 h 322"/>
                <a:gd name="T106" fmla="*/ 192 w 448"/>
                <a:gd name="T107" fmla="*/ 10 h 322"/>
                <a:gd name="T108" fmla="*/ 176 w 448"/>
                <a:gd name="T109" fmla="*/ 0 h 322"/>
                <a:gd name="T110" fmla="*/ 148 w 448"/>
                <a:gd name="T111" fmla="*/ 2 h 322"/>
                <a:gd name="T112" fmla="*/ 140 w 448"/>
                <a:gd name="T113" fmla="*/ 14 h 322"/>
                <a:gd name="T114" fmla="*/ 140 w 448"/>
                <a:gd name="T115" fmla="*/ 32 h 322"/>
                <a:gd name="T116" fmla="*/ 114 w 448"/>
                <a:gd name="T117" fmla="*/ 52 h 322"/>
                <a:gd name="T118" fmla="*/ 90 w 448"/>
                <a:gd name="T119" fmla="*/ 64 h 322"/>
                <a:gd name="T120" fmla="*/ 66 w 448"/>
                <a:gd name="T121" fmla="*/ 60 h 3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8"/>
                <a:gd name="T184" fmla="*/ 0 h 322"/>
                <a:gd name="T185" fmla="*/ 448 w 448"/>
                <a:gd name="T186" fmla="*/ 322 h 322"/>
              </a:gd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8" h="322">
                  <a:moveTo>
                    <a:pt x="66" y="60"/>
                  </a:moveTo>
                  <a:lnTo>
                    <a:pt x="30" y="64"/>
                  </a:lnTo>
                  <a:lnTo>
                    <a:pt x="32" y="80"/>
                  </a:lnTo>
                  <a:lnTo>
                    <a:pt x="54" y="92"/>
                  </a:lnTo>
                  <a:lnTo>
                    <a:pt x="60" y="130"/>
                  </a:lnTo>
                  <a:lnTo>
                    <a:pt x="52" y="162"/>
                  </a:lnTo>
                  <a:lnTo>
                    <a:pt x="26" y="178"/>
                  </a:lnTo>
                  <a:lnTo>
                    <a:pt x="12" y="190"/>
                  </a:lnTo>
                  <a:lnTo>
                    <a:pt x="14" y="226"/>
                  </a:lnTo>
                  <a:lnTo>
                    <a:pt x="0" y="242"/>
                  </a:lnTo>
                  <a:lnTo>
                    <a:pt x="0" y="270"/>
                  </a:lnTo>
                  <a:lnTo>
                    <a:pt x="24" y="292"/>
                  </a:lnTo>
                  <a:lnTo>
                    <a:pt x="32" y="314"/>
                  </a:lnTo>
                  <a:lnTo>
                    <a:pt x="54" y="310"/>
                  </a:lnTo>
                  <a:lnTo>
                    <a:pt x="88" y="292"/>
                  </a:lnTo>
                  <a:lnTo>
                    <a:pt x="114" y="260"/>
                  </a:lnTo>
                  <a:lnTo>
                    <a:pt x="130" y="256"/>
                  </a:lnTo>
                  <a:lnTo>
                    <a:pt x="152" y="276"/>
                  </a:lnTo>
                  <a:lnTo>
                    <a:pt x="176" y="286"/>
                  </a:lnTo>
                  <a:lnTo>
                    <a:pt x="190" y="302"/>
                  </a:lnTo>
                  <a:lnTo>
                    <a:pt x="194" y="322"/>
                  </a:lnTo>
                  <a:lnTo>
                    <a:pt x="228" y="320"/>
                  </a:lnTo>
                  <a:lnTo>
                    <a:pt x="254" y="310"/>
                  </a:lnTo>
                  <a:lnTo>
                    <a:pt x="276" y="320"/>
                  </a:lnTo>
                  <a:lnTo>
                    <a:pt x="300" y="318"/>
                  </a:lnTo>
                  <a:lnTo>
                    <a:pt x="314" y="302"/>
                  </a:lnTo>
                  <a:lnTo>
                    <a:pt x="338" y="304"/>
                  </a:lnTo>
                  <a:lnTo>
                    <a:pt x="352" y="316"/>
                  </a:lnTo>
                  <a:lnTo>
                    <a:pt x="374" y="288"/>
                  </a:lnTo>
                  <a:lnTo>
                    <a:pt x="376" y="252"/>
                  </a:lnTo>
                  <a:lnTo>
                    <a:pt x="358" y="232"/>
                  </a:lnTo>
                  <a:lnTo>
                    <a:pt x="360" y="200"/>
                  </a:lnTo>
                  <a:lnTo>
                    <a:pt x="370" y="186"/>
                  </a:lnTo>
                  <a:lnTo>
                    <a:pt x="378" y="142"/>
                  </a:lnTo>
                  <a:lnTo>
                    <a:pt x="406" y="128"/>
                  </a:lnTo>
                  <a:lnTo>
                    <a:pt x="426" y="108"/>
                  </a:lnTo>
                  <a:lnTo>
                    <a:pt x="438" y="104"/>
                  </a:lnTo>
                  <a:lnTo>
                    <a:pt x="446" y="90"/>
                  </a:lnTo>
                  <a:lnTo>
                    <a:pt x="448" y="72"/>
                  </a:lnTo>
                  <a:lnTo>
                    <a:pt x="438" y="52"/>
                  </a:lnTo>
                  <a:lnTo>
                    <a:pt x="422" y="56"/>
                  </a:lnTo>
                  <a:lnTo>
                    <a:pt x="394" y="52"/>
                  </a:lnTo>
                  <a:lnTo>
                    <a:pt x="376" y="44"/>
                  </a:lnTo>
                  <a:lnTo>
                    <a:pt x="368" y="40"/>
                  </a:lnTo>
                  <a:lnTo>
                    <a:pt x="366" y="54"/>
                  </a:lnTo>
                  <a:lnTo>
                    <a:pt x="340" y="68"/>
                  </a:lnTo>
                  <a:lnTo>
                    <a:pt x="314" y="68"/>
                  </a:lnTo>
                  <a:lnTo>
                    <a:pt x="294" y="46"/>
                  </a:lnTo>
                  <a:lnTo>
                    <a:pt x="276" y="20"/>
                  </a:lnTo>
                  <a:lnTo>
                    <a:pt x="242" y="22"/>
                  </a:lnTo>
                  <a:lnTo>
                    <a:pt x="224" y="36"/>
                  </a:lnTo>
                  <a:lnTo>
                    <a:pt x="208" y="46"/>
                  </a:lnTo>
                  <a:lnTo>
                    <a:pt x="190" y="34"/>
                  </a:lnTo>
                  <a:lnTo>
                    <a:pt x="192" y="10"/>
                  </a:lnTo>
                  <a:lnTo>
                    <a:pt x="176" y="0"/>
                  </a:lnTo>
                  <a:lnTo>
                    <a:pt x="148" y="2"/>
                  </a:lnTo>
                  <a:lnTo>
                    <a:pt x="140" y="14"/>
                  </a:lnTo>
                  <a:lnTo>
                    <a:pt x="140" y="32"/>
                  </a:lnTo>
                  <a:lnTo>
                    <a:pt x="114" y="52"/>
                  </a:lnTo>
                  <a:lnTo>
                    <a:pt x="90" y="64"/>
                  </a:lnTo>
                  <a:lnTo>
                    <a:pt x="66" y="60"/>
                  </a:lnTo>
                </a:path>
              </a:pathLst>
            </a:custGeom>
            <a:solidFill>
              <a:srgbClr val="CFC88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8" name="Freeform 58"/>
            <p:cNvSpPr/>
            <p:nvPr/>
          </p:nvSpPr>
          <p:spPr bwMode="gray">
            <a:xfrm>
              <a:off x="6231272" y="4073010"/>
              <a:ext cx="1234084" cy="1142853"/>
            </a:xfrm>
            <a:custGeom>
              <a:gdLst>
                <a:gd name="T0" fmla="*/ 22 w 488"/>
                <a:gd name="T1" fmla="*/ 184 h 452"/>
                <a:gd name="T2" fmla="*/ 6 w 488"/>
                <a:gd name="T3" fmla="*/ 128 h 452"/>
                <a:gd name="T4" fmla="*/ 18 w 488"/>
                <a:gd name="T5" fmla="*/ 82 h 452"/>
                <a:gd name="T6" fmla="*/ 56 w 488"/>
                <a:gd name="T7" fmla="*/ 24 h 452"/>
                <a:gd name="T8" fmla="*/ 88 w 488"/>
                <a:gd name="T9" fmla="*/ 0 h 452"/>
                <a:gd name="T10" fmla="*/ 124 w 488"/>
                <a:gd name="T11" fmla="*/ 18 h 452"/>
                <a:gd name="T12" fmla="*/ 172 w 488"/>
                <a:gd name="T13" fmla="*/ 32 h 452"/>
                <a:gd name="T14" fmla="*/ 186 w 488"/>
                <a:gd name="T15" fmla="*/ 84 h 452"/>
                <a:gd name="T16" fmla="*/ 240 w 488"/>
                <a:gd name="T17" fmla="*/ 92 h 452"/>
                <a:gd name="T18" fmla="*/ 268 w 488"/>
                <a:gd name="T19" fmla="*/ 86 h 452"/>
                <a:gd name="T20" fmla="*/ 310 w 488"/>
                <a:gd name="T21" fmla="*/ 108 h 452"/>
                <a:gd name="T22" fmla="*/ 370 w 488"/>
                <a:gd name="T23" fmla="*/ 120 h 452"/>
                <a:gd name="T24" fmla="*/ 436 w 488"/>
                <a:gd name="T25" fmla="*/ 84 h 452"/>
                <a:gd name="T26" fmla="*/ 424 w 488"/>
                <a:gd name="T27" fmla="*/ 120 h 452"/>
                <a:gd name="T28" fmla="*/ 450 w 488"/>
                <a:gd name="T29" fmla="*/ 144 h 452"/>
                <a:gd name="T30" fmla="*/ 488 w 488"/>
                <a:gd name="T31" fmla="*/ 164 h 452"/>
                <a:gd name="T32" fmla="*/ 462 w 488"/>
                <a:gd name="T33" fmla="*/ 194 h 452"/>
                <a:gd name="T34" fmla="*/ 382 w 488"/>
                <a:gd name="T35" fmla="*/ 254 h 452"/>
                <a:gd name="T36" fmla="*/ 364 w 488"/>
                <a:gd name="T37" fmla="*/ 286 h 452"/>
                <a:gd name="T38" fmla="*/ 310 w 488"/>
                <a:gd name="T39" fmla="*/ 280 h 452"/>
                <a:gd name="T40" fmla="*/ 270 w 488"/>
                <a:gd name="T41" fmla="*/ 324 h 452"/>
                <a:gd name="T42" fmla="*/ 306 w 488"/>
                <a:gd name="T43" fmla="*/ 346 h 452"/>
                <a:gd name="T44" fmla="*/ 330 w 488"/>
                <a:gd name="T45" fmla="*/ 310 h 452"/>
                <a:gd name="T46" fmla="*/ 364 w 488"/>
                <a:gd name="T47" fmla="*/ 330 h 452"/>
                <a:gd name="T48" fmla="*/ 352 w 488"/>
                <a:gd name="T49" fmla="*/ 360 h 452"/>
                <a:gd name="T50" fmla="*/ 356 w 488"/>
                <a:gd name="T51" fmla="*/ 398 h 452"/>
                <a:gd name="T52" fmla="*/ 318 w 488"/>
                <a:gd name="T53" fmla="*/ 446 h 452"/>
                <a:gd name="T54" fmla="*/ 266 w 488"/>
                <a:gd name="T55" fmla="*/ 434 h 452"/>
                <a:gd name="T56" fmla="*/ 224 w 488"/>
                <a:gd name="T57" fmla="*/ 390 h 452"/>
                <a:gd name="T58" fmla="*/ 158 w 488"/>
                <a:gd name="T59" fmla="*/ 400 h 452"/>
                <a:gd name="T60" fmla="*/ 148 w 488"/>
                <a:gd name="T61" fmla="*/ 448 h 452"/>
                <a:gd name="T62" fmla="*/ 106 w 488"/>
                <a:gd name="T63" fmla="*/ 434 h 452"/>
                <a:gd name="T64" fmla="*/ 76 w 488"/>
                <a:gd name="T65" fmla="*/ 398 h 452"/>
                <a:gd name="T66" fmla="*/ 62 w 488"/>
                <a:gd name="T67" fmla="*/ 364 h 452"/>
                <a:gd name="T68" fmla="*/ 52 w 488"/>
                <a:gd name="T69" fmla="*/ 308 h 452"/>
                <a:gd name="T70" fmla="*/ 14 w 488"/>
                <a:gd name="T71" fmla="*/ 268 h 452"/>
                <a:gd name="T72" fmla="*/ 2 w 488"/>
                <a:gd name="T73" fmla="*/ 224 h 4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8"/>
                <a:gd name="T112" fmla="*/ 0 h 452"/>
                <a:gd name="T113" fmla="*/ 488 w 488"/>
                <a:gd name="T114" fmla="*/ 452 h 452"/>
              </a:gd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8" h="452">
                  <a:moveTo>
                    <a:pt x="0" y="212"/>
                  </a:moveTo>
                  <a:lnTo>
                    <a:pt x="22" y="184"/>
                  </a:lnTo>
                  <a:lnTo>
                    <a:pt x="24" y="148"/>
                  </a:lnTo>
                  <a:lnTo>
                    <a:pt x="6" y="128"/>
                  </a:lnTo>
                  <a:lnTo>
                    <a:pt x="8" y="96"/>
                  </a:lnTo>
                  <a:lnTo>
                    <a:pt x="18" y="82"/>
                  </a:lnTo>
                  <a:lnTo>
                    <a:pt x="26" y="38"/>
                  </a:lnTo>
                  <a:lnTo>
                    <a:pt x="56" y="24"/>
                  </a:lnTo>
                  <a:lnTo>
                    <a:pt x="74" y="4"/>
                  </a:lnTo>
                  <a:lnTo>
                    <a:pt x="88" y="0"/>
                  </a:lnTo>
                  <a:lnTo>
                    <a:pt x="114" y="8"/>
                  </a:lnTo>
                  <a:lnTo>
                    <a:pt x="124" y="18"/>
                  </a:lnTo>
                  <a:lnTo>
                    <a:pt x="154" y="18"/>
                  </a:lnTo>
                  <a:lnTo>
                    <a:pt x="172" y="32"/>
                  </a:lnTo>
                  <a:lnTo>
                    <a:pt x="186" y="56"/>
                  </a:lnTo>
                  <a:lnTo>
                    <a:pt x="186" y="84"/>
                  </a:lnTo>
                  <a:lnTo>
                    <a:pt x="204" y="94"/>
                  </a:lnTo>
                  <a:lnTo>
                    <a:pt x="240" y="92"/>
                  </a:lnTo>
                  <a:lnTo>
                    <a:pt x="256" y="94"/>
                  </a:lnTo>
                  <a:lnTo>
                    <a:pt x="268" y="86"/>
                  </a:lnTo>
                  <a:lnTo>
                    <a:pt x="290" y="86"/>
                  </a:lnTo>
                  <a:lnTo>
                    <a:pt x="310" y="108"/>
                  </a:lnTo>
                  <a:lnTo>
                    <a:pt x="348" y="114"/>
                  </a:lnTo>
                  <a:lnTo>
                    <a:pt x="370" y="120"/>
                  </a:lnTo>
                  <a:lnTo>
                    <a:pt x="408" y="82"/>
                  </a:lnTo>
                  <a:lnTo>
                    <a:pt x="436" y="84"/>
                  </a:lnTo>
                  <a:lnTo>
                    <a:pt x="442" y="104"/>
                  </a:lnTo>
                  <a:lnTo>
                    <a:pt x="424" y="120"/>
                  </a:lnTo>
                  <a:lnTo>
                    <a:pt x="430" y="138"/>
                  </a:lnTo>
                  <a:lnTo>
                    <a:pt x="450" y="144"/>
                  </a:lnTo>
                  <a:lnTo>
                    <a:pt x="468" y="162"/>
                  </a:lnTo>
                  <a:lnTo>
                    <a:pt x="488" y="164"/>
                  </a:lnTo>
                  <a:lnTo>
                    <a:pt x="486" y="182"/>
                  </a:lnTo>
                  <a:lnTo>
                    <a:pt x="462" y="194"/>
                  </a:lnTo>
                  <a:lnTo>
                    <a:pt x="414" y="230"/>
                  </a:lnTo>
                  <a:lnTo>
                    <a:pt x="382" y="254"/>
                  </a:lnTo>
                  <a:lnTo>
                    <a:pt x="376" y="278"/>
                  </a:lnTo>
                  <a:lnTo>
                    <a:pt x="364" y="286"/>
                  </a:lnTo>
                  <a:lnTo>
                    <a:pt x="330" y="276"/>
                  </a:lnTo>
                  <a:lnTo>
                    <a:pt x="310" y="280"/>
                  </a:lnTo>
                  <a:lnTo>
                    <a:pt x="278" y="302"/>
                  </a:lnTo>
                  <a:lnTo>
                    <a:pt x="270" y="324"/>
                  </a:lnTo>
                  <a:lnTo>
                    <a:pt x="284" y="344"/>
                  </a:lnTo>
                  <a:lnTo>
                    <a:pt x="306" y="346"/>
                  </a:lnTo>
                  <a:lnTo>
                    <a:pt x="320" y="322"/>
                  </a:lnTo>
                  <a:lnTo>
                    <a:pt x="330" y="310"/>
                  </a:lnTo>
                  <a:lnTo>
                    <a:pt x="354" y="310"/>
                  </a:lnTo>
                  <a:lnTo>
                    <a:pt x="364" y="330"/>
                  </a:lnTo>
                  <a:lnTo>
                    <a:pt x="348" y="342"/>
                  </a:lnTo>
                  <a:lnTo>
                    <a:pt x="352" y="360"/>
                  </a:lnTo>
                  <a:lnTo>
                    <a:pt x="362" y="374"/>
                  </a:lnTo>
                  <a:lnTo>
                    <a:pt x="356" y="398"/>
                  </a:lnTo>
                  <a:lnTo>
                    <a:pt x="332" y="428"/>
                  </a:lnTo>
                  <a:lnTo>
                    <a:pt x="318" y="446"/>
                  </a:lnTo>
                  <a:lnTo>
                    <a:pt x="288" y="446"/>
                  </a:lnTo>
                  <a:lnTo>
                    <a:pt x="266" y="434"/>
                  </a:lnTo>
                  <a:lnTo>
                    <a:pt x="242" y="412"/>
                  </a:lnTo>
                  <a:lnTo>
                    <a:pt x="224" y="390"/>
                  </a:lnTo>
                  <a:lnTo>
                    <a:pt x="200" y="400"/>
                  </a:lnTo>
                  <a:lnTo>
                    <a:pt x="158" y="400"/>
                  </a:lnTo>
                  <a:lnTo>
                    <a:pt x="150" y="408"/>
                  </a:lnTo>
                  <a:lnTo>
                    <a:pt x="148" y="448"/>
                  </a:lnTo>
                  <a:lnTo>
                    <a:pt x="132" y="452"/>
                  </a:lnTo>
                  <a:lnTo>
                    <a:pt x="106" y="434"/>
                  </a:lnTo>
                  <a:lnTo>
                    <a:pt x="82" y="432"/>
                  </a:lnTo>
                  <a:lnTo>
                    <a:pt x="76" y="398"/>
                  </a:lnTo>
                  <a:lnTo>
                    <a:pt x="74" y="370"/>
                  </a:lnTo>
                  <a:lnTo>
                    <a:pt x="62" y="364"/>
                  </a:lnTo>
                  <a:lnTo>
                    <a:pt x="64" y="324"/>
                  </a:lnTo>
                  <a:lnTo>
                    <a:pt x="52" y="308"/>
                  </a:lnTo>
                  <a:lnTo>
                    <a:pt x="36" y="290"/>
                  </a:lnTo>
                  <a:lnTo>
                    <a:pt x="14" y="268"/>
                  </a:lnTo>
                  <a:lnTo>
                    <a:pt x="14" y="236"/>
                  </a:lnTo>
                  <a:lnTo>
                    <a:pt x="2" y="224"/>
                  </a:lnTo>
                  <a:lnTo>
                    <a:pt x="0" y="212"/>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59" name="Freeform 59"/>
            <p:cNvSpPr/>
            <p:nvPr/>
          </p:nvSpPr>
          <p:spPr bwMode="gray">
            <a:xfrm>
              <a:off x="6231272" y="4073010"/>
              <a:ext cx="1234084" cy="1142853"/>
            </a:xfrm>
            <a:custGeom>
              <a:gdLst>
                <a:gd name="T0" fmla="*/ 22 w 488"/>
                <a:gd name="T1" fmla="*/ 184 h 452"/>
                <a:gd name="T2" fmla="*/ 6 w 488"/>
                <a:gd name="T3" fmla="*/ 128 h 452"/>
                <a:gd name="T4" fmla="*/ 18 w 488"/>
                <a:gd name="T5" fmla="*/ 82 h 452"/>
                <a:gd name="T6" fmla="*/ 56 w 488"/>
                <a:gd name="T7" fmla="*/ 24 h 452"/>
                <a:gd name="T8" fmla="*/ 88 w 488"/>
                <a:gd name="T9" fmla="*/ 0 h 452"/>
                <a:gd name="T10" fmla="*/ 124 w 488"/>
                <a:gd name="T11" fmla="*/ 18 h 452"/>
                <a:gd name="T12" fmla="*/ 172 w 488"/>
                <a:gd name="T13" fmla="*/ 32 h 452"/>
                <a:gd name="T14" fmla="*/ 186 w 488"/>
                <a:gd name="T15" fmla="*/ 84 h 452"/>
                <a:gd name="T16" fmla="*/ 240 w 488"/>
                <a:gd name="T17" fmla="*/ 92 h 452"/>
                <a:gd name="T18" fmla="*/ 268 w 488"/>
                <a:gd name="T19" fmla="*/ 86 h 452"/>
                <a:gd name="T20" fmla="*/ 310 w 488"/>
                <a:gd name="T21" fmla="*/ 108 h 452"/>
                <a:gd name="T22" fmla="*/ 370 w 488"/>
                <a:gd name="T23" fmla="*/ 120 h 452"/>
                <a:gd name="T24" fmla="*/ 436 w 488"/>
                <a:gd name="T25" fmla="*/ 84 h 452"/>
                <a:gd name="T26" fmla="*/ 424 w 488"/>
                <a:gd name="T27" fmla="*/ 120 h 452"/>
                <a:gd name="T28" fmla="*/ 450 w 488"/>
                <a:gd name="T29" fmla="*/ 144 h 452"/>
                <a:gd name="T30" fmla="*/ 488 w 488"/>
                <a:gd name="T31" fmla="*/ 164 h 452"/>
                <a:gd name="T32" fmla="*/ 462 w 488"/>
                <a:gd name="T33" fmla="*/ 194 h 452"/>
                <a:gd name="T34" fmla="*/ 382 w 488"/>
                <a:gd name="T35" fmla="*/ 254 h 452"/>
                <a:gd name="T36" fmla="*/ 364 w 488"/>
                <a:gd name="T37" fmla="*/ 286 h 452"/>
                <a:gd name="T38" fmla="*/ 310 w 488"/>
                <a:gd name="T39" fmla="*/ 280 h 452"/>
                <a:gd name="T40" fmla="*/ 270 w 488"/>
                <a:gd name="T41" fmla="*/ 324 h 452"/>
                <a:gd name="T42" fmla="*/ 306 w 488"/>
                <a:gd name="T43" fmla="*/ 346 h 452"/>
                <a:gd name="T44" fmla="*/ 330 w 488"/>
                <a:gd name="T45" fmla="*/ 310 h 452"/>
                <a:gd name="T46" fmla="*/ 364 w 488"/>
                <a:gd name="T47" fmla="*/ 330 h 452"/>
                <a:gd name="T48" fmla="*/ 352 w 488"/>
                <a:gd name="T49" fmla="*/ 360 h 452"/>
                <a:gd name="T50" fmla="*/ 356 w 488"/>
                <a:gd name="T51" fmla="*/ 398 h 452"/>
                <a:gd name="T52" fmla="*/ 318 w 488"/>
                <a:gd name="T53" fmla="*/ 446 h 452"/>
                <a:gd name="T54" fmla="*/ 266 w 488"/>
                <a:gd name="T55" fmla="*/ 434 h 452"/>
                <a:gd name="T56" fmla="*/ 224 w 488"/>
                <a:gd name="T57" fmla="*/ 390 h 452"/>
                <a:gd name="T58" fmla="*/ 158 w 488"/>
                <a:gd name="T59" fmla="*/ 400 h 452"/>
                <a:gd name="T60" fmla="*/ 148 w 488"/>
                <a:gd name="T61" fmla="*/ 448 h 452"/>
                <a:gd name="T62" fmla="*/ 106 w 488"/>
                <a:gd name="T63" fmla="*/ 434 h 452"/>
                <a:gd name="T64" fmla="*/ 76 w 488"/>
                <a:gd name="T65" fmla="*/ 398 h 452"/>
                <a:gd name="T66" fmla="*/ 62 w 488"/>
                <a:gd name="T67" fmla="*/ 364 h 452"/>
                <a:gd name="T68" fmla="*/ 52 w 488"/>
                <a:gd name="T69" fmla="*/ 308 h 452"/>
                <a:gd name="T70" fmla="*/ 14 w 488"/>
                <a:gd name="T71" fmla="*/ 268 h 452"/>
                <a:gd name="T72" fmla="*/ 2 w 488"/>
                <a:gd name="T73" fmla="*/ 224 h 4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8"/>
                <a:gd name="T112" fmla="*/ 0 h 452"/>
                <a:gd name="T113" fmla="*/ 488 w 488"/>
                <a:gd name="T114" fmla="*/ 452 h 452"/>
              </a:gd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8" h="452">
                  <a:moveTo>
                    <a:pt x="0" y="212"/>
                  </a:moveTo>
                  <a:lnTo>
                    <a:pt x="22" y="184"/>
                  </a:lnTo>
                  <a:lnTo>
                    <a:pt x="24" y="148"/>
                  </a:lnTo>
                  <a:lnTo>
                    <a:pt x="6" y="128"/>
                  </a:lnTo>
                  <a:lnTo>
                    <a:pt x="8" y="96"/>
                  </a:lnTo>
                  <a:lnTo>
                    <a:pt x="18" y="82"/>
                  </a:lnTo>
                  <a:lnTo>
                    <a:pt x="26" y="38"/>
                  </a:lnTo>
                  <a:lnTo>
                    <a:pt x="56" y="24"/>
                  </a:lnTo>
                  <a:lnTo>
                    <a:pt x="74" y="4"/>
                  </a:lnTo>
                  <a:lnTo>
                    <a:pt x="88" y="0"/>
                  </a:lnTo>
                  <a:lnTo>
                    <a:pt x="114" y="8"/>
                  </a:lnTo>
                  <a:lnTo>
                    <a:pt x="124" y="18"/>
                  </a:lnTo>
                  <a:lnTo>
                    <a:pt x="154" y="18"/>
                  </a:lnTo>
                  <a:lnTo>
                    <a:pt x="172" y="32"/>
                  </a:lnTo>
                  <a:lnTo>
                    <a:pt x="186" y="56"/>
                  </a:lnTo>
                  <a:lnTo>
                    <a:pt x="186" y="84"/>
                  </a:lnTo>
                  <a:lnTo>
                    <a:pt x="204" y="94"/>
                  </a:lnTo>
                  <a:lnTo>
                    <a:pt x="240" y="92"/>
                  </a:lnTo>
                  <a:lnTo>
                    <a:pt x="256" y="94"/>
                  </a:lnTo>
                  <a:lnTo>
                    <a:pt x="268" y="86"/>
                  </a:lnTo>
                  <a:lnTo>
                    <a:pt x="290" y="86"/>
                  </a:lnTo>
                  <a:lnTo>
                    <a:pt x="310" y="108"/>
                  </a:lnTo>
                  <a:lnTo>
                    <a:pt x="348" y="114"/>
                  </a:lnTo>
                  <a:lnTo>
                    <a:pt x="370" y="120"/>
                  </a:lnTo>
                  <a:lnTo>
                    <a:pt x="408" y="82"/>
                  </a:lnTo>
                  <a:lnTo>
                    <a:pt x="436" y="84"/>
                  </a:lnTo>
                  <a:lnTo>
                    <a:pt x="442" y="104"/>
                  </a:lnTo>
                  <a:lnTo>
                    <a:pt x="424" y="120"/>
                  </a:lnTo>
                  <a:lnTo>
                    <a:pt x="430" y="138"/>
                  </a:lnTo>
                  <a:lnTo>
                    <a:pt x="450" y="144"/>
                  </a:lnTo>
                  <a:lnTo>
                    <a:pt x="468" y="162"/>
                  </a:lnTo>
                  <a:lnTo>
                    <a:pt x="488" y="164"/>
                  </a:lnTo>
                  <a:lnTo>
                    <a:pt x="486" y="182"/>
                  </a:lnTo>
                  <a:lnTo>
                    <a:pt x="462" y="194"/>
                  </a:lnTo>
                  <a:lnTo>
                    <a:pt x="414" y="230"/>
                  </a:lnTo>
                  <a:lnTo>
                    <a:pt x="382" y="254"/>
                  </a:lnTo>
                  <a:lnTo>
                    <a:pt x="376" y="278"/>
                  </a:lnTo>
                  <a:lnTo>
                    <a:pt x="364" y="286"/>
                  </a:lnTo>
                  <a:lnTo>
                    <a:pt x="330" y="276"/>
                  </a:lnTo>
                  <a:lnTo>
                    <a:pt x="310" y="280"/>
                  </a:lnTo>
                  <a:lnTo>
                    <a:pt x="278" y="302"/>
                  </a:lnTo>
                  <a:lnTo>
                    <a:pt x="270" y="324"/>
                  </a:lnTo>
                  <a:lnTo>
                    <a:pt x="284" y="344"/>
                  </a:lnTo>
                  <a:lnTo>
                    <a:pt x="306" y="346"/>
                  </a:lnTo>
                  <a:lnTo>
                    <a:pt x="320" y="322"/>
                  </a:lnTo>
                  <a:lnTo>
                    <a:pt x="330" y="310"/>
                  </a:lnTo>
                  <a:lnTo>
                    <a:pt x="354" y="310"/>
                  </a:lnTo>
                  <a:lnTo>
                    <a:pt x="364" y="330"/>
                  </a:lnTo>
                  <a:lnTo>
                    <a:pt x="348" y="342"/>
                  </a:lnTo>
                  <a:lnTo>
                    <a:pt x="352" y="360"/>
                  </a:lnTo>
                  <a:lnTo>
                    <a:pt x="362" y="374"/>
                  </a:lnTo>
                  <a:lnTo>
                    <a:pt x="356" y="398"/>
                  </a:lnTo>
                  <a:lnTo>
                    <a:pt x="332" y="428"/>
                  </a:lnTo>
                  <a:lnTo>
                    <a:pt x="318" y="446"/>
                  </a:lnTo>
                  <a:lnTo>
                    <a:pt x="288" y="446"/>
                  </a:lnTo>
                  <a:lnTo>
                    <a:pt x="266" y="434"/>
                  </a:lnTo>
                  <a:lnTo>
                    <a:pt x="242" y="412"/>
                  </a:lnTo>
                  <a:lnTo>
                    <a:pt x="224" y="390"/>
                  </a:lnTo>
                  <a:lnTo>
                    <a:pt x="200" y="400"/>
                  </a:lnTo>
                  <a:lnTo>
                    <a:pt x="158" y="400"/>
                  </a:lnTo>
                  <a:lnTo>
                    <a:pt x="150" y="408"/>
                  </a:lnTo>
                  <a:lnTo>
                    <a:pt x="148" y="448"/>
                  </a:lnTo>
                  <a:lnTo>
                    <a:pt x="132" y="452"/>
                  </a:lnTo>
                  <a:lnTo>
                    <a:pt x="106" y="434"/>
                  </a:lnTo>
                  <a:lnTo>
                    <a:pt x="82" y="432"/>
                  </a:lnTo>
                  <a:lnTo>
                    <a:pt x="76" y="398"/>
                  </a:lnTo>
                  <a:lnTo>
                    <a:pt x="74" y="370"/>
                  </a:lnTo>
                  <a:lnTo>
                    <a:pt x="62" y="364"/>
                  </a:lnTo>
                  <a:lnTo>
                    <a:pt x="64" y="324"/>
                  </a:lnTo>
                  <a:lnTo>
                    <a:pt x="52" y="308"/>
                  </a:lnTo>
                  <a:lnTo>
                    <a:pt x="36" y="290"/>
                  </a:lnTo>
                  <a:lnTo>
                    <a:pt x="14" y="268"/>
                  </a:lnTo>
                  <a:lnTo>
                    <a:pt x="14" y="236"/>
                  </a:lnTo>
                  <a:lnTo>
                    <a:pt x="2" y="224"/>
                  </a:lnTo>
                  <a:lnTo>
                    <a:pt x="0" y="212"/>
                  </a:lnTo>
                </a:path>
              </a:pathLst>
            </a:custGeom>
            <a:solidFill>
              <a:srgbClr val="CFC88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0" name="Freeform 60"/>
            <p:cNvSpPr/>
            <p:nvPr/>
          </p:nvSpPr>
          <p:spPr bwMode="gray">
            <a:xfrm>
              <a:off x="6823025" y="3946588"/>
              <a:ext cx="313579" cy="364095"/>
            </a:xfrm>
            <a:custGeom>
              <a:gdLst>
                <a:gd name="T0" fmla="*/ 8 w 124"/>
                <a:gd name="T1" fmla="*/ 144 h 144"/>
                <a:gd name="T2" fmla="*/ 0 w 124"/>
                <a:gd name="T3" fmla="*/ 124 h 144"/>
                <a:gd name="T4" fmla="*/ 12 w 124"/>
                <a:gd name="T5" fmla="*/ 110 h 144"/>
                <a:gd name="T6" fmla="*/ 12 w 124"/>
                <a:gd name="T7" fmla="*/ 62 h 144"/>
                <a:gd name="T8" fmla="*/ 2 w 124"/>
                <a:gd name="T9" fmla="*/ 50 h 144"/>
                <a:gd name="T10" fmla="*/ 22 w 124"/>
                <a:gd name="T11" fmla="*/ 26 h 144"/>
                <a:gd name="T12" fmla="*/ 48 w 124"/>
                <a:gd name="T13" fmla="*/ 20 h 144"/>
                <a:gd name="T14" fmla="*/ 66 w 124"/>
                <a:gd name="T15" fmla="*/ 0 h 144"/>
                <a:gd name="T16" fmla="*/ 104 w 124"/>
                <a:gd name="T17" fmla="*/ 0 h 144"/>
                <a:gd name="T18" fmla="*/ 120 w 124"/>
                <a:gd name="T19" fmla="*/ 16 h 144"/>
                <a:gd name="T20" fmla="*/ 118 w 124"/>
                <a:gd name="T21" fmla="*/ 34 h 144"/>
                <a:gd name="T22" fmla="*/ 124 w 124"/>
                <a:gd name="T23" fmla="*/ 50 h 144"/>
                <a:gd name="T24" fmla="*/ 98 w 124"/>
                <a:gd name="T25" fmla="*/ 82 h 144"/>
                <a:gd name="T26" fmla="*/ 92 w 124"/>
                <a:gd name="T27" fmla="*/ 104 h 144"/>
                <a:gd name="T28" fmla="*/ 68 w 124"/>
                <a:gd name="T29" fmla="*/ 118 h 144"/>
                <a:gd name="T30" fmla="*/ 58 w 124"/>
                <a:gd name="T31" fmla="*/ 118 h 144"/>
                <a:gd name="T32" fmla="*/ 52 w 124"/>
                <a:gd name="T33" fmla="*/ 138 h 144"/>
                <a:gd name="T34" fmla="*/ 34 w 124"/>
                <a:gd name="T35" fmla="*/ 136 h 144"/>
                <a:gd name="T36" fmla="*/ 22 w 124"/>
                <a:gd name="T37" fmla="*/ 144 h 144"/>
                <a:gd name="T38" fmla="*/ 8 w 124"/>
                <a:gd name="T39" fmla="*/ 144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4"/>
                <a:gd name="T61" fmla="*/ 0 h 144"/>
                <a:gd name="T62" fmla="*/ 124 w 124"/>
                <a:gd name="T63" fmla="*/ 144 h 144"/>
              </a:gd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4" h="144">
                  <a:moveTo>
                    <a:pt x="8" y="144"/>
                  </a:moveTo>
                  <a:lnTo>
                    <a:pt x="0" y="124"/>
                  </a:lnTo>
                  <a:lnTo>
                    <a:pt x="12" y="110"/>
                  </a:lnTo>
                  <a:lnTo>
                    <a:pt x="12" y="62"/>
                  </a:lnTo>
                  <a:lnTo>
                    <a:pt x="2" y="50"/>
                  </a:lnTo>
                  <a:lnTo>
                    <a:pt x="22" y="26"/>
                  </a:lnTo>
                  <a:lnTo>
                    <a:pt x="48" y="20"/>
                  </a:lnTo>
                  <a:lnTo>
                    <a:pt x="66" y="0"/>
                  </a:lnTo>
                  <a:lnTo>
                    <a:pt x="104" y="0"/>
                  </a:lnTo>
                  <a:lnTo>
                    <a:pt x="120" y="16"/>
                  </a:lnTo>
                  <a:lnTo>
                    <a:pt x="118" y="34"/>
                  </a:lnTo>
                  <a:lnTo>
                    <a:pt x="124" y="50"/>
                  </a:lnTo>
                  <a:lnTo>
                    <a:pt x="98" y="82"/>
                  </a:lnTo>
                  <a:lnTo>
                    <a:pt x="92" y="104"/>
                  </a:lnTo>
                  <a:lnTo>
                    <a:pt x="68" y="118"/>
                  </a:lnTo>
                  <a:lnTo>
                    <a:pt x="58" y="118"/>
                  </a:lnTo>
                  <a:lnTo>
                    <a:pt x="52" y="138"/>
                  </a:lnTo>
                  <a:lnTo>
                    <a:pt x="34" y="136"/>
                  </a:lnTo>
                  <a:lnTo>
                    <a:pt x="22" y="144"/>
                  </a:lnTo>
                  <a:lnTo>
                    <a:pt x="8" y="144"/>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1" name="Freeform 61"/>
            <p:cNvSpPr/>
            <p:nvPr/>
          </p:nvSpPr>
          <p:spPr bwMode="gray">
            <a:xfrm>
              <a:off x="6823025" y="3946588"/>
              <a:ext cx="313579" cy="364095"/>
            </a:xfrm>
            <a:custGeom>
              <a:gdLst>
                <a:gd name="T0" fmla="*/ 8 w 124"/>
                <a:gd name="T1" fmla="*/ 144 h 144"/>
                <a:gd name="T2" fmla="*/ 0 w 124"/>
                <a:gd name="T3" fmla="*/ 124 h 144"/>
                <a:gd name="T4" fmla="*/ 12 w 124"/>
                <a:gd name="T5" fmla="*/ 110 h 144"/>
                <a:gd name="T6" fmla="*/ 12 w 124"/>
                <a:gd name="T7" fmla="*/ 62 h 144"/>
                <a:gd name="T8" fmla="*/ 2 w 124"/>
                <a:gd name="T9" fmla="*/ 50 h 144"/>
                <a:gd name="T10" fmla="*/ 22 w 124"/>
                <a:gd name="T11" fmla="*/ 26 h 144"/>
                <a:gd name="T12" fmla="*/ 48 w 124"/>
                <a:gd name="T13" fmla="*/ 20 h 144"/>
                <a:gd name="T14" fmla="*/ 66 w 124"/>
                <a:gd name="T15" fmla="*/ 0 h 144"/>
                <a:gd name="T16" fmla="*/ 104 w 124"/>
                <a:gd name="T17" fmla="*/ 0 h 144"/>
                <a:gd name="T18" fmla="*/ 120 w 124"/>
                <a:gd name="T19" fmla="*/ 16 h 144"/>
                <a:gd name="T20" fmla="*/ 118 w 124"/>
                <a:gd name="T21" fmla="*/ 34 h 144"/>
                <a:gd name="T22" fmla="*/ 124 w 124"/>
                <a:gd name="T23" fmla="*/ 50 h 144"/>
                <a:gd name="T24" fmla="*/ 98 w 124"/>
                <a:gd name="T25" fmla="*/ 82 h 144"/>
                <a:gd name="T26" fmla="*/ 92 w 124"/>
                <a:gd name="T27" fmla="*/ 104 h 144"/>
                <a:gd name="T28" fmla="*/ 68 w 124"/>
                <a:gd name="T29" fmla="*/ 118 h 144"/>
                <a:gd name="T30" fmla="*/ 58 w 124"/>
                <a:gd name="T31" fmla="*/ 118 h 144"/>
                <a:gd name="T32" fmla="*/ 52 w 124"/>
                <a:gd name="T33" fmla="*/ 138 h 144"/>
                <a:gd name="T34" fmla="*/ 34 w 124"/>
                <a:gd name="T35" fmla="*/ 136 h 144"/>
                <a:gd name="T36" fmla="*/ 22 w 124"/>
                <a:gd name="T37" fmla="*/ 144 h 144"/>
                <a:gd name="T38" fmla="*/ 8 w 124"/>
                <a:gd name="T39" fmla="*/ 144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4"/>
                <a:gd name="T61" fmla="*/ 0 h 144"/>
                <a:gd name="T62" fmla="*/ 124 w 124"/>
                <a:gd name="T63" fmla="*/ 144 h 144"/>
              </a:gd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4" h="144">
                  <a:moveTo>
                    <a:pt x="8" y="144"/>
                  </a:moveTo>
                  <a:lnTo>
                    <a:pt x="0" y="124"/>
                  </a:lnTo>
                  <a:lnTo>
                    <a:pt x="12" y="110"/>
                  </a:lnTo>
                  <a:lnTo>
                    <a:pt x="12" y="62"/>
                  </a:lnTo>
                  <a:lnTo>
                    <a:pt x="2" y="50"/>
                  </a:lnTo>
                  <a:lnTo>
                    <a:pt x="22" y="26"/>
                  </a:lnTo>
                  <a:lnTo>
                    <a:pt x="48" y="20"/>
                  </a:lnTo>
                  <a:lnTo>
                    <a:pt x="66" y="0"/>
                  </a:lnTo>
                  <a:lnTo>
                    <a:pt x="104" y="0"/>
                  </a:lnTo>
                  <a:lnTo>
                    <a:pt x="120" y="16"/>
                  </a:lnTo>
                  <a:lnTo>
                    <a:pt x="118" y="34"/>
                  </a:lnTo>
                  <a:lnTo>
                    <a:pt x="124" y="50"/>
                  </a:lnTo>
                  <a:lnTo>
                    <a:pt x="98" y="82"/>
                  </a:lnTo>
                  <a:lnTo>
                    <a:pt x="92" y="104"/>
                  </a:lnTo>
                  <a:lnTo>
                    <a:pt x="68" y="118"/>
                  </a:lnTo>
                  <a:lnTo>
                    <a:pt x="58" y="118"/>
                  </a:lnTo>
                  <a:lnTo>
                    <a:pt x="52" y="138"/>
                  </a:lnTo>
                  <a:lnTo>
                    <a:pt x="34" y="136"/>
                  </a:lnTo>
                  <a:lnTo>
                    <a:pt x="22" y="144"/>
                  </a:lnTo>
                  <a:lnTo>
                    <a:pt x="8" y="144"/>
                  </a:lnTo>
                </a:path>
              </a:pathLst>
            </a:custGeom>
            <a:solidFill>
              <a:schemeClr val="accent4">
                <a:lumMod val="90000"/>
              </a:schemeClr>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2" name="Freeform 62"/>
            <p:cNvSpPr/>
            <p:nvPr/>
          </p:nvSpPr>
          <p:spPr bwMode="gray">
            <a:xfrm>
              <a:off x="7308566" y="4209545"/>
              <a:ext cx="364156" cy="389379"/>
            </a:xfrm>
            <a:custGeom>
              <a:gdLst>
                <a:gd name="T0" fmla="*/ 10 w 144"/>
                <a:gd name="T1" fmla="*/ 30 h 154"/>
                <a:gd name="T2" fmla="*/ 16 w 144"/>
                <a:gd name="T3" fmla="*/ 50 h 154"/>
                <a:gd name="T4" fmla="*/ 0 w 144"/>
                <a:gd name="T5" fmla="*/ 66 h 154"/>
                <a:gd name="T6" fmla="*/ 2 w 144"/>
                <a:gd name="T7" fmla="*/ 86 h 154"/>
                <a:gd name="T8" fmla="*/ 24 w 144"/>
                <a:gd name="T9" fmla="*/ 90 h 154"/>
                <a:gd name="T10" fmla="*/ 42 w 144"/>
                <a:gd name="T11" fmla="*/ 108 h 154"/>
                <a:gd name="T12" fmla="*/ 62 w 144"/>
                <a:gd name="T13" fmla="*/ 110 h 154"/>
                <a:gd name="T14" fmla="*/ 60 w 144"/>
                <a:gd name="T15" fmla="*/ 128 h 154"/>
                <a:gd name="T16" fmla="*/ 74 w 144"/>
                <a:gd name="T17" fmla="*/ 142 h 154"/>
                <a:gd name="T18" fmla="*/ 94 w 144"/>
                <a:gd name="T19" fmla="*/ 154 h 154"/>
                <a:gd name="T20" fmla="*/ 118 w 144"/>
                <a:gd name="T21" fmla="*/ 138 h 154"/>
                <a:gd name="T22" fmla="*/ 118 w 144"/>
                <a:gd name="T23" fmla="*/ 104 h 154"/>
                <a:gd name="T24" fmla="*/ 144 w 144"/>
                <a:gd name="T25" fmla="*/ 92 h 154"/>
                <a:gd name="T26" fmla="*/ 142 w 144"/>
                <a:gd name="T27" fmla="*/ 32 h 154"/>
                <a:gd name="T28" fmla="*/ 122 w 144"/>
                <a:gd name="T29" fmla="*/ 16 h 154"/>
                <a:gd name="T30" fmla="*/ 100 w 144"/>
                <a:gd name="T31" fmla="*/ 28 h 154"/>
                <a:gd name="T32" fmla="*/ 80 w 144"/>
                <a:gd name="T33" fmla="*/ 14 h 154"/>
                <a:gd name="T34" fmla="*/ 60 w 144"/>
                <a:gd name="T35" fmla="*/ 0 h 154"/>
                <a:gd name="T36" fmla="*/ 30 w 144"/>
                <a:gd name="T37" fmla="*/ 12 h 154"/>
                <a:gd name="T38" fmla="*/ 10 w 144"/>
                <a:gd name="T39" fmla="*/ 30 h 1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54"/>
                <a:gd name="T62" fmla="*/ 144 w 144"/>
                <a:gd name="T63" fmla="*/ 154 h 154"/>
              </a:gd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54">
                  <a:moveTo>
                    <a:pt x="10" y="30"/>
                  </a:moveTo>
                  <a:lnTo>
                    <a:pt x="16" y="50"/>
                  </a:lnTo>
                  <a:lnTo>
                    <a:pt x="0" y="66"/>
                  </a:lnTo>
                  <a:lnTo>
                    <a:pt x="2" y="86"/>
                  </a:lnTo>
                  <a:lnTo>
                    <a:pt x="24" y="90"/>
                  </a:lnTo>
                  <a:lnTo>
                    <a:pt x="42" y="108"/>
                  </a:lnTo>
                  <a:lnTo>
                    <a:pt x="62" y="110"/>
                  </a:lnTo>
                  <a:lnTo>
                    <a:pt x="60" y="128"/>
                  </a:lnTo>
                  <a:lnTo>
                    <a:pt x="74" y="142"/>
                  </a:lnTo>
                  <a:lnTo>
                    <a:pt x="94" y="154"/>
                  </a:lnTo>
                  <a:lnTo>
                    <a:pt x="118" y="138"/>
                  </a:lnTo>
                  <a:lnTo>
                    <a:pt x="118" y="104"/>
                  </a:lnTo>
                  <a:lnTo>
                    <a:pt x="144" y="92"/>
                  </a:lnTo>
                  <a:lnTo>
                    <a:pt x="142" y="32"/>
                  </a:lnTo>
                  <a:lnTo>
                    <a:pt x="122" y="16"/>
                  </a:lnTo>
                  <a:lnTo>
                    <a:pt x="100" y="28"/>
                  </a:lnTo>
                  <a:lnTo>
                    <a:pt x="80" y="14"/>
                  </a:lnTo>
                  <a:lnTo>
                    <a:pt x="60" y="0"/>
                  </a:lnTo>
                  <a:lnTo>
                    <a:pt x="30" y="12"/>
                  </a:lnTo>
                  <a:lnTo>
                    <a:pt x="10" y="3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3" name="Freeform 63"/>
            <p:cNvSpPr/>
            <p:nvPr/>
          </p:nvSpPr>
          <p:spPr bwMode="gray">
            <a:xfrm>
              <a:off x="7308566" y="4209545"/>
              <a:ext cx="364156" cy="389379"/>
            </a:xfrm>
            <a:custGeom>
              <a:gdLst>
                <a:gd name="T0" fmla="*/ 10 w 144"/>
                <a:gd name="T1" fmla="*/ 30 h 154"/>
                <a:gd name="T2" fmla="*/ 16 w 144"/>
                <a:gd name="T3" fmla="*/ 50 h 154"/>
                <a:gd name="T4" fmla="*/ 0 w 144"/>
                <a:gd name="T5" fmla="*/ 66 h 154"/>
                <a:gd name="T6" fmla="*/ 2 w 144"/>
                <a:gd name="T7" fmla="*/ 86 h 154"/>
                <a:gd name="T8" fmla="*/ 24 w 144"/>
                <a:gd name="T9" fmla="*/ 90 h 154"/>
                <a:gd name="T10" fmla="*/ 42 w 144"/>
                <a:gd name="T11" fmla="*/ 108 h 154"/>
                <a:gd name="T12" fmla="*/ 62 w 144"/>
                <a:gd name="T13" fmla="*/ 110 h 154"/>
                <a:gd name="T14" fmla="*/ 60 w 144"/>
                <a:gd name="T15" fmla="*/ 128 h 154"/>
                <a:gd name="T16" fmla="*/ 74 w 144"/>
                <a:gd name="T17" fmla="*/ 142 h 154"/>
                <a:gd name="T18" fmla="*/ 94 w 144"/>
                <a:gd name="T19" fmla="*/ 154 h 154"/>
                <a:gd name="T20" fmla="*/ 118 w 144"/>
                <a:gd name="T21" fmla="*/ 138 h 154"/>
                <a:gd name="T22" fmla="*/ 118 w 144"/>
                <a:gd name="T23" fmla="*/ 104 h 154"/>
                <a:gd name="T24" fmla="*/ 144 w 144"/>
                <a:gd name="T25" fmla="*/ 92 h 154"/>
                <a:gd name="T26" fmla="*/ 142 w 144"/>
                <a:gd name="T27" fmla="*/ 32 h 154"/>
                <a:gd name="T28" fmla="*/ 122 w 144"/>
                <a:gd name="T29" fmla="*/ 16 h 154"/>
                <a:gd name="T30" fmla="*/ 100 w 144"/>
                <a:gd name="T31" fmla="*/ 28 h 154"/>
                <a:gd name="T32" fmla="*/ 80 w 144"/>
                <a:gd name="T33" fmla="*/ 14 h 154"/>
                <a:gd name="T34" fmla="*/ 60 w 144"/>
                <a:gd name="T35" fmla="*/ 0 h 154"/>
                <a:gd name="T36" fmla="*/ 30 w 144"/>
                <a:gd name="T37" fmla="*/ 12 h 154"/>
                <a:gd name="T38" fmla="*/ 10 w 144"/>
                <a:gd name="T39" fmla="*/ 30 h 1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54"/>
                <a:gd name="T62" fmla="*/ 144 w 144"/>
                <a:gd name="T63" fmla="*/ 154 h 154"/>
              </a:gd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54">
                  <a:moveTo>
                    <a:pt x="10" y="30"/>
                  </a:moveTo>
                  <a:lnTo>
                    <a:pt x="16" y="50"/>
                  </a:lnTo>
                  <a:lnTo>
                    <a:pt x="0" y="66"/>
                  </a:lnTo>
                  <a:lnTo>
                    <a:pt x="2" y="86"/>
                  </a:lnTo>
                  <a:lnTo>
                    <a:pt x="24" y="90"/>
                  </a:lnTo>
                  <a:lnTo>
                    <a:pt x="42" y="108"/>
                  </a:lnTo>
                  <a:lnTo>
                    <a:pt x="62" y="110"/>
                  </a:lnTo>
                  <a:lnTo>
                    <a:pt x="60" y="128"/>
                  </a:lnTo>
                  <a:lnTo>
                    <a:pt x="74" y="142"/>
                  </a:lnTo>
                  <a:lnTo>
                    <a:pt x="94" y="154"/>
                  </a:lnTo>
                  <a:lnTo>
                    <a:pt x="118" y="138"/>
                  </a:lnTo>
                  <a:lnTo>
                    <a:pt x="118" y="104"/>
                  </a:lnTo>
                  <a:lnTo>
                    <a:pt x="144" y="92"/>
                  </a:lnTo>
                  <a:lnTo>
                    <a:pt x="142" y="32"/>
                  </a:lnTo>
                  <a:lnTo>
                    <a:pt x="122" y="16"/>
                  </a:lnTo>
                  <a:lnTo>
                    <a:pt x="100" y="28"/>
                  </a:lnTo>
                  <a:lnTo>
                    <a:pt x="80" y="14"/>
                  </a:lnTo>
                  <a:lnTo>
                    <a:pt x="60" y="0"/>
                  </a:lnTo>
                  <a:lnTo>
                    <a:pt x="30" y="12"/>
                  </a:lnTo>
                  <a:lnTo>
                    <a:pt x="10" y="30"/>
                  </a:lnTo>
                </a:path>
              </a:pathLst>
            </a:custGeom>
            <a:solidFill>
              <a:schemeClr val="accent6"/>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4" name="Freeform 64"/>
            <p:cNvSpPr/>
            <p:nvPr/>
          </p:nvSpPr>
          <p:spPr bwMode="gray">
            <a:xfrm>
              <a:off x="6914064" y="4533185"/>
              <a:ext cx="627157" cy="414663"/>
            </a:xfrm>
            <a:custGeom>
              <a:gdLst>
                <a:gd name="T0" fmla="*/ 216 w 248"/>
                <a:gd name="T1" fmla="*/ 0 h 164"/>
                <a:gd name="T2" fmla="*/ 192 w 248"/>
                <a:gd name="T3" fmla="*/ 12 h 164"/>
                <a:gd name="T4" fmla="*/ 112 w 248"/>
                <a:gd name="T5" fmla="*/ 72 h 164"/>
                <a:gd name="T6" fmla="*/ 106 w 248"/>
                <a:gd name="T7" fmla="*/ 96 h 164"/>
                <a:gd name="T8" fmla="*/ 94 w 248"/>
                <a:gd name="T9" fmla="*/ 104 h 164"/>
                <a:gd name="T10" fmla="*/ 60 w 248"/>
                <a:gd name="T11" fmla="*/ 94 h 164"/>
                <a:gd name="T12" fmla="*/ 40 w 248"/>
                <a:gd name="T13" fmla="*/ 98 h 164"/>
                <a:gd name="T14" fmla="*/ 8 w 248"/>
                <a:gd name="T15" fmla="*/ 120 h 164"/>
                <a:gd name="T16" fmla="*/ 0 w 248"/>
                <a:gd name="T17" fmla="*/ 142 h 164"/>
                <a:gd name="T18" fmla="*/ 14 w 248"/>
                <a:gd name="T19" fmla="*/ 162 h 164"/>
                <a:gd name="T20" fmla="*/ 36 w 248"/>
                <a:gd name="T21" fmla="*/ 164 h 164"/>
                <a:gd name="T22" fmla="*/ 50 w 248"/>
                <a:gd name="T23" fmla="*/ 140 h 164"/>
                <a:gd name="T24" fmla="*/ 62 w 248"/>
                <a:gd name="T25" fmla="*/ 130 h 164"/>
                <a:gd name="T26" fmla="*/ 84 w 248"/>
                <a:gd name="T27" fmla="*/ 128 h 164"/>
                <a:gd name="T28" fmla="*/ 94 w 248"/>
                <a:gd name="T29" fmla="*/ 148 h 164"/>
                <a:gd name="T30" fmla="*/ 120 w 248"/>
                <a:gd name="T31" fmla="*/ 144 h 164"/>
                <a:gd name="T32" fmla="*/ 132 w 248"/>
                <a:gd name="T33" fmla="*/ 122 h 164"/>
                <a:gd name="T34" fmla="*/ 152 w 248"/>
                <a:gd name="T35" fmla="*/ 130 h 164"/>
                <a:gd name="T36" fmla="*/ 172 w 248"/>
                <a:gd name="T37" fmla="*/ 122 h 164"/>
                <a:gd name="T38" fmla="*/ 202 w 248"/>
                <a:gd name="T39" fmla="*/ 90 h 164"/>
                <a:gd name="T40" fmla="*/ 226 w 248"/>
                <a:gd name="T41" fmla="*/ 86 h 164"/>
                <a:gd name="T42" fmla="*/ 234 w 248"/>
                <a:gd name="T43" fmla="*/ 78 h 164"/>
                <a:gd name="T44" fmla="*/ 236 w 248"/>
                <a:gd name="T45" fmla="*/ 54 h 164"/>
                <a:gd name="T46" fmla="*/ 244 w 248"/>
                <a:gd name="T47" fmla="*/ 44 h 164"/>
                <a:gd name="T48" fmla="*/ 248 w 248"/>
                <a:gd name="T49" fmla="*/ 24 h 164"/>
                <a:gd name="T50" fmla="*/ 230 w 248"/>
                <a:gd name="T51" fmla="*/ 14 h 164"/>
                <a:gd name="T52" fmla="*/ 216 w 248"/>
                <a:gd name="T53" fmla="*/ 0 h 1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8"/>
                <a:gd name="T82" fmla="*/ 0 h 164"/>
                <a:gd name="T83" fmla="*/ 248 w 248"/>
                <a:gd name="T84" fmla="*/ 164 h 164"/>
              </a:gd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8" h="164">
                  <a:moveTo>
                    <a:pt x="216" y="0"/>
                  </a:moveTo>
                  <a:lnTo>
                    <a:pt x="192" y="12"/>
                  </a:lnTo>
                  <a:lnTo>
                    <a:pt x="112" y="72"/>
                  </a:lnTo>
                  <a:lnTo>
                    <a:pt x="106" y="96"/>
                  </a:lnTo>
                  <a:lnTo>
                    <a:pt x="94" y="104"/>
                  </a:lnTo>
                  <a:lnTo>
                    <a:pt x="60" y="94"/>
                  </a:lnTo>
                  <a:lnTo>
                    <a:pt x="40" y="98"/>
                  </a:lnTo>
                  <a:lnTo>
                    <a:pt x="8" y="120"/>
                  </a:lnTo>
                  <a:lnTo>
                    <a:pt x="0" y="142"/>
                  </a:lnTo>
                  <a:lnTo>
                    <a:pt x="14" y="162"/>
                  </a:lnTo>
                  <a:lnTo>
                    <a:pt x="36" y="164"/>
                  </a:lnTo>
                  <a:lnTo>
                    <a:pt x="50" y="140"/>
                  </a:lnTo>
                  <a:lnTo>
                    <a:pt x="62" y="130"/>
                  </a:lnTo>
                  <a:lnTo>
                    <a:pt x="84" y="128"/>
                  </a:lnTo>
                  <a:lnTo>
                    <a:pt x="94" y="148"/>
                  </a:lnTo>
                  <a:lnTo>
                    <a:pt x="120" y="144"/>
                  </a:lnTo>
                  <a:lnTo>
                    <a:pt x="132" y="122"/>
                  </a:lnTo>
                  <a:lnTo>
                    <a:pt x="152" y="130"/>
                  </a:lnTo>
                  <a:lnTo>
                    <a:pt x="172" y="122"/>
                  </a:lnTo>
                  <a:lnTo>
                    <a:pt x="202" y="90"/>
                  </a:lnTo>
                  <a:lnTo>
                    <a:pt x="226" y="86"/>
                  </a:lnTo>
                  <a:lnTo>
                    <a:pt x="234" y="78"/>
                  </a:lnTo>
                  <a:lnTo>
                    <a:pt x="236" y="54"/>
                  </a:lnTo>
                  <a:lnTo>
                    <a:pt x="244" y="44"/>
                  </a:lnTo>
                  <a:lnTo>
                    <a:pt x="248" y="24"/>
                  </a:lnTo>
                  <a:lnTo>
                    <a:pt x="230" y="14"/>
                  </a:lnTo>
                  <a:lnTo>
                    <a:pt x="216" y="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5" name="Freeform 65"/>
            <p:cNvSpPr/>
            <p:nvPr/>
          </p:nvSpPr>
          <p:spPr bwMode="gray">
            <a:xfrm>
              <a:off x="6914064" y="4533185"/>
              <a:ext cx="627157" cy="414663"/>
            </a:xfrm>
            <a:custGeom>
              <a:gdLst>
                <a:gd name="T0" fmla="*/ 216 w 248"/>
                <a:gd name="T1" fmla="*/ 0 h 164"/>
                <a:gd name="T2" fmla="*/ 192 w 248"/>
                <a:gd name="T3" fmla="*/ 12 h 164"/>
                <a:gd name="T4" fmla="*/ 112 w 248"/>
                <a:gd name="T5" fmla="*/ 72 h 164"/>
                <a:gd name="T6" fmla="*/ 106 w 248"/>
                <a:gd name="T7" fmla="*/ 96 h 164"/>
                <a:gd name="T8" fmla="*/ 94 w 248"/>
                <a:gd name="T9" fmla="*/ 104 h 164"/>
                <a:gd name="T10" fmla="*/ 60 w 248"/>
                <a:gd name="T11" fmla="*/ 94 h 164"/>
                <a:gd name="T12" fmla="*/ 40 w 248"/>
                <a:gd name="T13" fmla="*/ 98 h 164"/>
                <a:gd name="T14" fmla="*/ 8 w 248"/>
                <a:gd name="T15" fmla="*/ 120 h 164"/>
                <a:gd name="T16" fmla="*/ 0 w 248"/>
                <a:gd name="T17" fmla="*/ 142 h 164"/>
                <a:gd name="T18" fmla="*/ 14 w 248"/>
                <a:gd name="T19" fmla="*/ 162 h 164"/>
                <a:gd name="T20" fmla="*/ 36 w 248"/>
                <a:gd name="T21" fmla="*/ 164 h 164"/>
                <a:gd name="T22" fmla="*/ 50 w 248"/>
                <a:gd name="T23" fmla="*/ 140 h 164"/>
                <a:gd name="T24" fmla="*/ 62 w 248"/>
                <a:gd name="T25" fmla="*/ 130 h 164"/>
                <a:gd name="T26" fmla="*/ 84 w 248"/>
                <a:gd name="T27" fmla="*/ 128 h 164"/>
                <a:gd name="T28" fmla="*/ 94 w 248"/>
                <a:gd name="T29" fmla="*/ 148 h 164"/>
                <a:gd name="T30" fmla="*/ 120 w 248"/>
                <a:gd name="T31" fmla="*/ 144 h 164"/>
                <a:gd name="T32" fmla="*/ 132 w 248"/>
                <a:gd name="T33" fmla="*/ 122 h 164"/>
                <a:gd name="T34" fmla="*/ 152 w 248"/>
                <a:gd name="T35" fmla="*/ 130 h 164"/>
                <a:gd name="T36" fmla="*/ 172 w 248"/>
                <a:gd name="T37" fmla="*/ 122 h 164"/>
                <a:gd name="T38" fmla="*/ 202 w 248"/>
                <a:gd name="T39" fmla="*/ 90 h 164"/>
                <a:gd name="T40" fmla="*/ 226 w 248"/>
                <a:gd name="T41" fmla="*/ 86 h 164"/>
                <a:gd name="T42" fmla="*/ 234 w 248"/>
                <a:gd name="T43" fmla="*/ 78 h 164"/>
                <a:gd name="T44" fmla="*/ 236 w 248"/>
                <a:gd name="T45" fmla="*/ 54 h 164"/>
                <a:gd name="T46" fmla="*/ 244 w 248"/>
                <a:gd name="T47" fmla="*/ 44 h 164"/>
                <a:gd name="T48" fmla="*/ 248 w 248"/>
                <a:gd name="T49" fmla="*/ 24 h 164"/>
                <a:gd name="T50" fmla="*/ 230 w 248"/>
                <a:gd name="T51" fmla="*/ 14 h 164"/>
                <a:gd name="T52" fmla="*/ 216 w 248"/>
                <a:gd name="T53" fmla="*/ 0 h 1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8"/>
                <a:gd name="T82" fmla="*/ 0 h 164"/>
                <a:gd name="T83" fmla="*/ 248 w 248"/>
                <a:gd name="T84" fmla="*/ 164 h 164"/>
              </a:gd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8" h="164">
                  <a:moveTo>
                    <a:pt x="216" y="0"/>
                  </a:moveTo>
                  <a:lnTo>
                    <a:pt x="192" y="12"/>
                  </a:lnTo>
                  <a:lnTo>
                    <a:pt x="112" y="72"/>
                  </a:lnTo>
                  <a:lnTo>
                    <a:pt x="106" y="96"/>
                  </a:lnTo>
                  <a:lnTo>
                    <a:pt x="94" y="104"/>
                  </a:lnTo>
                  <a:lnTo>
                    <a:pt x="60" y="94"/>
                  </a:lnTo>
                  <a:lnTo>
                    <a:pt x="40" y="98"/>
                  </a:lnTo>
                  <a:lnTo>
                    <a:pt x="8" y="120"/>
                  </a:lnTo>
                  <a:lnTo>
                    <a:pt x="0" y="142"/>
                  </a:lnTo>
                  <a:lnTo>
                    <a:pt x="14" y="162"/>
                  </a:lnTo>
                  <a:lnTo>
                    <a:pt x="36" y="164"/>
                  </a:lnTo>
                  <a:lnTo>
                    <a:pt x="50" y="140"/>
                  </a:lnTo>
                  <a:lnTo>
                    <a:pt x="62" y="130"/>
                  </a:lnTo>
                  <a:lnTo>
                    <a:pt x="84" y="128"/>
                  </a:lnTo>
                  <a:lnTo>
                    <a:pt x="94" y="148"/>
                  </a:lnTo>
                  <a:lnTo>
                    <a:pt x="120" y="144"/>
                  </a:lnTo>
                  <a:lnTo>
                    <a:pt x="132" y="122"/>
                  </a:lnTo>
                  <a:lnTo>
                    <a:pt x="152" y="130"/>
                  </a:lnTo>
                  <a:lnTo>
                    <a:pt x="172" y="122"/>
                  </a:lnTo>
                  <a:lnTo>
                    <a:pt x="202" y="90"/>
                  </a:lnTo>
                  <a:lnTo>
                    <a:pt x="226" y="86"/>
                  </a:lnTo>
                  <a:lnTo>
                    <a:pt x="234" y="78"/>
                  </a:lnTo>
                  <a:lnTo>
                    <a:pt x="236" y="54"/>
                  </a:lnTo>
                  <a:lnTo>
                    <a:pt x="244" y="44"/>
                  </a:lnTo>
                  <a:lnTo>
                    <a:pt x="248" y="24"/>
                  </a:lnTo>
                  <a:lnTo>
                    <a:pt x="230" y="14"/>
                  </a:lnTo>
                  <a:lnTo>
                    <a:pt x="216" y="0"/>
                  </a:lnTo>
                </a:path>
              </a:pathLst>
            </a:custGeom>
            <a:solidFill>
              <a:srgbClr val="FFFF00"/>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6" name="Freeform 66"/>
            <p:cNvSpPr/>
            <p:nvPr/>
          </p:nvSpPr>
          <p:spPr bwMode="gray">
            <a:xfrm>
              <a:off x="4865688" y="4457332"/>
              <a:ext cx="1572951" cy="1249047"/>
            </a:xfrm>
            <a:custGeom>
              <a:gdLst>
                <a:gd name="T0" fmla="*/ 614 w 622"/>
                <a:gd name="T1" fmla="*/ 218 h 494"/>
                <a:gd name="T2" fmla="*/ 604 w 622"/>
                <a:gd name="T3" fmla="*/ 172 h 494"/>
                <a:gd name="T4" fmla="*/ 554 w 622"/>
                <a:gd name="T5" fmla="*/ 116 h 494"/>
                <a:gd name="T6" fmla="*/ 542 w 622"/>
                <a:gd name="T7" fmla="*/ 72 h 494"/>
                <a:gd name="T8" fmla="*/ 526 w 622"/>
                <a:gd name="T9" fmla="*/ 48 h 494"/>
                <a:gd name="T10" fmla="*/ 486 w 622"/>
                <a:gd name="T11" fmla="*/ 62 h 494"/>
                <a:gd name="T12" fmla="*/ 442 w 622"/>
                <a:gd name="T13" fmla="*/ 54 h 494"/>
                <a:gd name="T14" fmla="*/ 382 w 622"/>
                <a:gd name="T15" fmla="*/ 64 h 494"/>
                <a:gd name="T16" fmla="*/ 364 w 622"/>
                <a:gd name="T17" fmla="*/ 30 h 494"/>
                <a:gd name="T18" fmla="*/ 318 w 622"/>
                <a:gd name="T19" fmla="*/ 0 h 494"/>
                <a:gd name="T20" fmla="*/ 274 w 622"/>
                <a:gd name="T21" fmla="*/ 38 h 494"/>
                <a:gd name="T22" fmla="*/ 220 w 622"/>
                <a:gd name="T23" fmla="*/ 56 h 494"/>
                <a:gd name="T24" fmla="*/ 188 w 622"/>
                <a:gd name="T25" fmla="*/ 16 h 494"/>
                <a:gd name="T26" fmla="*/ 164 w 622"/>
                <a:gd name="T27" fmla="*/ 70 h 494"/>
                <a:gd name="T28" fmla="*/ 154 w 622"/>
                <a:gd name="T29" fmla="*/ 116 h 494"/>
                <a:gd name="T30" fmla="*/ 98 w 622"/>
                <a:gd name="T31" fmla="*/ 108 h 494"/>
                <a:gd name="T32" fmla="*/ 56 w 622"/>
                <a:gd name="T33" fmla="*/ 118 h 494"/>
                <a:gd name="T34" fmla="*/ 68 w 622"/>
                <a:gd name="T35" fmla="*/ 160 h 494"/>
                <a:gd name="T36" fmla="*/ 82 w 622"/>
                <a:gd name="T37" fmla="*/ 192 h 494"/>
                <a:gd name="T38" fmla="*/ 44 w 622"/>
                <a:gd name="T39" fmla="*/ 216 h 494"/>
                <a:gd name="T40" fmla="*/ 18 w 622"/>
                <a:gd name="T41" fmla="*/ 254 h 494"/>
                <a:gd name="T42" fmla="*/ 38 w 622"/>
                <a:gd name="T43" fmla="*/ 304 h 494"/>
                <a:gd name="T44" fmla="*/ 42 w 622"/>
                <a:gd name="T45" fmla="*/ 338 h 494"/>
                <a:gd name="T46" fmla="*/ 36 w 622"/>
                <a:gd name="T47" fmla="*/ 388 h 494"/>
                <a:gd name="T48" fmla="*/ 0 w 622"/>
                <a:gd name="T49" fmla="*/ 458 h 494"/>
                <a:gd name="T50" fmla="*/ 44 w 622"/>
                <a:gd name="T51" fmla="*/ 494 h 494"/>
                <a:gd name="T52" fmla="*/ 94 w 622"/>
                <a:gd name="T53" fmla="*/ 466 h 494"/>
                <a:gd name="T54" fmla="*/ 120 w 622"/>
                <a:gd name="T55" fmla="*/ 450 h 494"/>
                <a:gd name="T56" fmla="*/ 120 w 622"/>
                <a:gd name="T57" fmla="*/ 422 h 494"/>
                <a:gd name="T58" fmla="*/ 182 w 622"/>
                <a:gd name="T59" fmla="*/ 404 h 494"/>
                <a:gd name="T60" fmla="*/ 224 w 622"/>
                <a:gd name="T61" fmla="*/ 442 h 494"/>
                <a:gd name="T62" fmla="*/ 288 w 622"/>
                <a:gd name="T63" fmla="*/ 454 h 494"/>
                <a:gd name="T64" fmla="*/ 362 w 622"/>
                <a:gd name="T65" fmla="*/ 440 h 494"/>
                <a:gd name="T66" fmla="*/ 404 w 622"/>
                <a:gd name="T67" fmla="*/ 436 h 494"/>
                <a:gd name="T68" fmla="*/ 430 w 622"/>
                <a:gd name="T69" fmla="*/ 412 h 494"/>
                <a:gd name="T70" fmla="*/ 484 w 622"/>
                <a:gd name="T71" fmla="*/ 374 h 494"/>
                <a:gd name="T72" fmla="*/ 504 w 622"/>
                <a:gd name="T73" fmla="*/ 400 h 494"/>
                <a:gd name="T74" fmla="*/ 534 w 622"/>
                <a:gd name="T75" fmla="*/ 378 h 494"/>
                <a:gd name="T76" fmla="*/ 524 w 622"/>
                <a:gd name="T77" fmla="*/ 322 h 494"/>
                <a:gd name="T78" fmla="*/ 570 w 622"/>
                <a:gd name="T79" fmla="*/ 328 h 494"/>
                <a:gd name="T80" fmla="*/ 604 w 622"/>
                <a:gd name="T81" fmla="*/ 314 h 494"/>
                <a:gd name="T82" fmla="*/ 622 w 622"/>
                <a:gd name="T83" fmla="*/ 280 h 4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22"/>
                <a:gd name="T127" fmla="*/ 0 h 494"/>
                <a:gd name="T128" fmla="*/ 622 w 622"/>
                <a:gd name="T129" fmla="*/ 494 h 494"/>
              </a:gd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22" h="492">
                  <a:moveTo>
                    <a:pt x="622" y="280"/>
                  </a:moveTo>
                  <a:lnTo>
                    <a:pt x="614" y="218"/>
                  </a:lnTo>
                  <a:lnTo>
                    <a:pt x="602" y="212"/>
                  </a:lnTo>
                  <a:lnTo>
                    <a:pt x="604" y="172"/>
                  </a:lnTo>
                  <a:lnTo>
                    <a:pt x="580" y="144"/>
                  </a:lnTo>
                  <a:lnTo>
                    <a:pt x="554" y="116"/>
                  </a:lnTo>
                  <a:lnTo>
                    <a:pt x="554" y="84"/>
                  </a:lnTo>
                  <a:lnTo>
                    <a:pt x="542" y="72"/>
                  </a:lnTo>
                  <a:lnTo>
                    <a:pt x="540" y="60"/>
                  </a:lnTo>
                  <a:lnTo>
                    <a:pt x="526" y="48"/>
                  </a:lnTo>
                  <a:lnTo>
                    <a:pt x="502" y="46"/>
                  </a:lnTo>
                  <a:lnTo>
                    <a:pt x="486" y="62"/>
                  </a:lnTo>
                  <a:lnTo>
                    <a:pt x="462" y="64"/>
                  </a:lnTo>
                  <a:lnTo>
                    <a:pt x="442" y="54"/>
                  </a:lnTo>
                  <a:lnTo>
                    <a:pt x="416" y="64"/>
                  </a:lnTo>
                  <a:lnTo>
                    <a:pt x="382" y="64"/>
                  </a:lnTo>
                  <a:lnTo>
                    <a:pt x="378" y="46"/>
                  </a:lnTo>
                  <a:lnTo>
                    <a:pt x="364" y="30"/>
                  </a:lnTo>
                  <a:lnTo>
                    <a:pt x="344" y="20"/>
                  </a:lnTo>
                  <a:lnTo>
                    <a:pt x="318" y="0"/>
                  </a:lnTo>
                  <a:lnTo>
                    <a:pt x="302" y="4"/>
                  </a:lnTo>
                  <a:lnTo>
                    <a:pt x="274" y="38"/>
                  </a:lnTo>
                  <a:lnTo>
                    <a:pt x="242" y="54"/>
                  </a:lnTo>
                  <a:lnTo>
                    <a:pt x="220" y="56"/>
                  </a:lnTo>
                  <a:lnTo>
                    <a:pt x="210" y="36"/>
                  </a:lnTo>
                  <a:lnTo>
                    <a:pt x="188" y="16"/>
                  </a:lnTo>
                  <a:lnTo>
                    <a:pt x="174" y="46"/>
                  </a:lnTo>
                  <a:lnTo>
                    <a:pt x="164" y="70"/>
                  </a:lnTo>
                  <a:lnTo>
                    <a:pt x="144" y="90"/>
                  </a:lnTo>
                  <a:lnTo>
                    <a:pt x="154" y="116"/>
                  </a:lnTo>
                  <a:lnTo>
                    <a:pt x="118" y="118"/>
                  </a:lnTo>
                  <a:lnTo>
                    <a:pt x="98" y="108"/>
                  </a:lnTo>
                  <a:lnTo>
                    <a:pt x="82" y="120"/>
                  </a:lnTo>
                  <a:lnTo>
                    <a:pt x="56" y="118"/>
                  </a:lnTo>
                  <a:lnTo>
                    <a:pt x="48" y="138"/>
                  </a:lnTo>
                  <a:lnTo>
                    <a:pt x="68" y="160"/>
                  </a:lnTo>
                  <a:lnTo>
                    <a:pt x="86" y="174"/>
                  </a:lnTo>
                  <a:lnTo>
                    <a:pt x="82" y="192"/>
                  </a:lnTo>
                  <a:lnTo>
                    <a:pt x="56" y="198"/>
                  </a:lnTo>
                  <a:lnTo>
                    <a:pt x="44" y="216"/>
                  </a:lnTo>
                  <a:lnTo>
                    <a:pt x="50" y="234"/>
                  </a:lnTo>
                  <a:lnTo>
                    <a:pt x="18" y="254"/>
                  </a:lnTo>
                  <a:lnTo>
                    <a:pt x="22" y="278"/>
                  </a:lnTo>
                  <a:lnTo>
                    <a:pt x="38" y="304"/>
                  </a:lnTo>
                  <a:lnTo>
                    <a:pt x="24" y="326"/>
                  </a:lnTo>
                  <a:lnTo>
                    <a:pt x="42" y="338"/>
                  </a:lnTo>
                  <a:lnTo>
                    <a:pt x="66" y="344"/>
                  </a:lnTo>
                  <a:lnTo>
                    <a:pt x="36" y="388"/>
                  </a:lnTo>
                  <a:lnTo>
                    <a:pt x="20" y="426"/>
                  </a:lnTo>
                  <a:lnTo>
                    <a:pt x="0" y="458"/>
                  </a:lnTo>
                  <a:lnTo>
                    <a:pt x="22" y="482"/>
                  </a:lnTo>
                  <a:lnTo>
                    <a:pt x="44" y="494"/>
                  </a:lnTo>
                  <a:lnTo>
                    <a:pt x="74" y="480"/>
                  </a:lnTo>
                  <a:lnTo>
                    <a:pt x="94" y="466"/>
                  </a:lnTo>
                  <a:lnTo>
                    <a:pt x="120" y="466"/>
                  </a:lnTo>
                  <a:lnTo>
                    <a:pt x="120" y="450"/>
                  </a:lnTo>
                  <a:lnTo>
                    <a:pt x="108" y="434"/>
                  </a:lnTo>
                  <a:lnTo>
                    <a:pt x="120" y="422"/>
                  </a:lnTo>
                  <a:lnTo>
                    <a:pt x="150" y="422"/>
                  </a:lnTo>
                  <a:lnTo>
                    <a:pt x="182" y="404"/>
                  </a:lnTo>
                  <a:lnTo>
                    <a:pt x="210" y="432"/>
                  </a:lnTo>
                  <a:lnTo>
                    <a:pt x="224" y="442"/>
                  </a:lnTo>
                  <a:lnTo>
                    <a:pt x="268" y="440"/>
                  </a:lnTo>
                  <a:lnTo>
                    <a:pt x="288" y="454"/>
                  </a:lnTo>
                  <a:lnTo>
                    <a:pt x="308" y="442"/>
                  </a:lnTo>
                  <a:lnTo>
                    <a:pt x="362" y="440"/>
                  </a:lnTo>
                  <a:lnTo>
                    <a:pt x="386" y="450"/>
                  </a:lnTo>
                  <a:lnTo>
                    <a:pt x="404" y="436"/>
                  </a:lnTo>
                  <a:lnTo>
                    <a:pt x="406" y="416"/>
                  </a:lnTo>
                  <a:lnTo>
                    <a:pt x="430" y="412"/>
                  </a:lnTo>
                  <a:lnTo>
                    <a:pt x="462" y="390"/>
                  </a:lnTo>
                  <a:lnTo>
                    <a:pt x="484" y="374"/>
                  </a:lnTo>
                  <a:lnTo>
                    <a:pt x="500" y="386"/>
                  </a:lnTo>
                  <a:lnTo>
                    <a:pt x="504" y="400"/>
                  </a:lnTo>
                  <a:lnTo>
                    <a:pt x="524" y="396"/>
                  </a:lnTo>
                  <a:lnTo>
                    <a:pt x="534" y="378"/>
                  </a:lnTo>
                  <a:lnTo>
                    <a:pt x="522" y="354"/>
                  </a:lnTo>
                  <a:lnTo>
                    <a:pt x="524" y="322"/>
                  </a:lnTo>
                  <a:lnTo>
                    <a:pt x="548" y="318"/>
                  </a:lnTo>
                  <a:lnTo>
                    <a:pt x="570" y="328"/>
                  </a:lnTo>
                  <a:lnTo>
                    <a:pt x="598" y="326"/>
                  </a:lnTo>
                  <a:lnTo>
                    <a:pt x="604" y="314"/>
                  </a:lnTo>
                  <a:lnTo>
                    <a:pt x="606" y="288"/>
                  </a:lnTo>
                  <a:lnTo>
                    <a:pt x="622" y="280"/>
                  </a:lnTo>
                  <a:close/>
                </a:path>
              </a:pathLst>
            </a:custGeom>
            <a:solidFill>
              <a:srgbClr val="CFC887"/>
            </a:solidFill>
            <a:ln w="0">
              <a:solidFill>
                <a:srgbClr val="F7C16B"/>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7" name="Freeform 67"/>
            <p:cNvSpPr/>
            <p:nvPr/>
          </p:nvSpPr>
          <p:spPr bwMode="gray">
            <a:xfrm>
              <a:off x="4865688" y="4457332"/>
              <a:ext cx="1572951" cy="1249047"/>
            </a:xfrm>
            <a:custGeom>
              <a:gdLst>
                <a:gd name="T0" fmla="*/ 614 w 622"/>
                <a:gd name="T1" fmla="*/ 218 h 494"/>
                <a:gd name="T2" fmla="*/ 604 w 622"/>
                <a:gd name="T3" fmla="*/ 172 h 494"/>
                <a:gd name="T4" fmla="*/ 554 w 622"/>
                <a:gd name="T5" fmla="*/ 116 h 494"/>
                <a:gd name="T6" fmla="*/ 542 w 622"/>
                <a:gd name="T7" fmla="*/ 72 h 494"/>
                <a:gd name="T8" fmla="*/ 526 w 622"/>
                <a:gd name="T9" fmla="*/ 48 h 494"/>
                <a:gd name="T10" fmla="*/ 486 w 622"/>
                <a:gd name="T11" fmla="*/ 62 h 494"/>
                <a:gd name="T12" fmla="*/ 442 w 622"/>
                <a:gd name="T13" fmla="*/ 54 h 494"/>
                <a:gd name="T14" fmla="*/ 382 w 622"/>
                <a:gd name="T15" fmla="*/ 64 h 494"/>
                <a:gd name="T16" fmla="*/ 364 w 622"/>
                <a:gd name="T17" fmla="*/ 30 h 494"/>
                <a:gd name="T18" fmla="*/ 318 w 622"/>
                <a:gd name="T19" fmla="*/ 0 h 494"/>
                <a:gd name="T20" fmla="*/ 274 w 622"/>
                <a:gd name="T21" fmla="*/ 38 h 494"/>
                <a:gd name="T22" fmla="*/ 220 w 622"/>
                <a:gd name="T23" fmla="*/ 56 h 494"/>
                <a:gd name="T24" fmla="*/ 188 w 622"/>
                <a:gd name="T25" fmla="*/ 16 h 494"/>
                <a:gd name="T26" fmla="*/ 164 w 622"/>
                <a:gd name="T27" fmla="*/ 70 h 494"/>
                <a:gd name="T28" fmla="*/ 154 w 622"/>
                <a:gd name="T29" fmla="*/ 116 h 494"/>
                <a:gd name="T30" fmla="*/ 98 w 622"/>
                <a:gd name="T31" fmla="*/ 108 h 494"/>
                <a:gd name="T32" fmla="*/ 56 w 622"/>
                <a:gd name="T33" fmla="*/ 118 h 494"/>
                <a:gd name="T34" fmla="*/ 68 w 622"/>
                <a:gd name="T35" fmla="*/ 160 h 494"/>
                <a:gd name="T36" fmla="*/ 82 w 622"/>
                <a:gd name="T37" fmla="*/ 192 h 494"/>
                <a:gd name="T38" fmla="*/ 44 w 622"/>
                <a:gd name="T39" fmla="*/ 216 h 494"/>
                <a:gd name="T40" fmla="*/ 18 w 622"/>
                <a:gd name="T41" fmla="*/ 254 h 494"/>
                <a:gd name="T42" fmla="*/ 38 w 622"/>
                <a:gd name="T43" fmla="*/ 304 h 494"/>
                <a:gd name="T44" fmla="*/ 42 w 622"/>
                <a:gd name="T45" fmla="*/ 338 h 494"/>
                <a:gd name="T46" fmla="*/ 36 w 622"/>
                <a:gd name="T47" fmla="*/ 388 h 494"/>
                <a:gd name="T48" fmla="*/ 0 w 622"/>
                <a:gd name="T49" fmla="*/ 458 h 494"/>
                <a:gd name="T50" fmla="*/ 44 w 622"/>
                <a:gd name="T51" fmla="*/ 494 h 494"/>
                <a:gd name="T52" fmla="*/ 94 w 622"/>
                <a:gd name="T53" fmla="*/ 466 h 494"/>
                <a:gd name="T54" fmla="*/ 120 w 622"/>
                <a:gd name="T55" fmla="*/ 450 h 494"/>
                <a:gd name="T56" fmla="*/ 120 w 622"/>
                <a:gd name="T57" fmla="*/ 422 h 494"/>
                <a:gd name="T58" fmla="*/ 182 w 622"/>
                <a:gd name="T59" fmla="*/ 404 h 494"/>
                <a:gd name="T60" fmla="*/ 224 w 622"/>
                <a:gd name="T61" fmla="*/ 442 h 494"/>
                <a:gd name="T62" fmla="*/ 288 w 622"/>
                <a:gd name="T63" fmla="*/ 454 h 494"/>
                <a:gd name="T64" fmla="*/ 362 w 622"/>
                <a:gd name="T65" fmla="*/ 440 h 494"/>
                <a:gd name="T66" fmla="*/ 404 w 622"/>
                <a:gd name="T67" fmla="*/ 436 h 494"/>
                <a:gd name="T68" fmla="*/ 430 w 622"/>
                <a:gd name="T69" fmla="*/ 412 h 494"/>
                <a:gd name="T70" fmla="*/ 484 w 622"/>
                <a:gd name="T71" fmla="*/ 374 h 494"/>
                <a:gd name="T72" fmla="*/ 504 w 622"/>
                <a:gd name="T73" fmla="*/ 400 h 494"/>
                <a:gd name="T74" fmla="*/ 534 w 622"/>
                <a:gd name="T75" fmla="*/ 378 h 494"/>
                <a:gd name="T76" fmla="*/ 524 w 622"/>
                <a:gd name="T77" fmla="*/ 322 h 494"/>
                <a:gd name="T78" fmla="*/ 570 w 622"/>
                <a:gd name="T79" fmla="*/ 328 h 494"/>
                <a:gd name="T80" fmla="*/ 604 w 622"/>
                <a:gd name="T81" fmla="*/ 314 h 494"/>
                <a:gd name="T82" fmla="*/ 622 w 622"/>
                <a:gd name="T83" fmla="*/ 280 h 4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22"/>
                <a:gd name="T127" fmla="*/ 0 h 494"/>
                <a:gd name="T128" fmla="*/ 622 w 622"/>
                <a:gd name="T129" fmla="*/ 494 h 494"/>
              </a:gd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22" h="492">
                  <a:moveTo>
                    <a:pt x="622" y="280"/>
                  </a:moveTo>
                  <a:lnTo>
                    <a:pt x="614" y="218"/>
                  </a:lnTo>
                  <a:lnTo>
                    <a:pt x="602" y="212"/>
                  </a:lnTo>
                  <a:lnTo>
                    <a:pt x="604" y="172"/>
                  </a:lnTo>
                  <a:lnTo>
                    <a:pt x="580" y="144"/>
                  </a:lnTo>
                  <a:lnTo>
                    <a:pt x="554" y="116"/>
                  </a:lnTo>
                  <a:lnTo>
                    <a:pt x="554" y="84"/>
                  </a:lnTo>
                  <a:lnTo>
                    <a:pt x="542" y="72"/>
                  </a:lnTo>
                  <a:lnTo>
                    <a:pt x="540" y="60"/>
                  </a:lnTo>
                  <a:lnTo>
                    <a:pt x="526" y="48"/>
                  </a:lnTo>
                  <a:lnTo>
                    <a:pt x="502" y="46"/>
                  </a:lnTo>
                  <a:lnTo>
                    <a:pt x="486" y="62"/>
                  </a:lnTo>
                  <a:lnTo>
                    <a:pt x="462" y="64"/>
                  </a:lnTo>
                  <a:lnTo>
                    <a:pt x="442" y="54"/>
                  </a:lnTo>
                  <a:lnTo>
                    <a:pt x="416" y="64"/>
                  </a:lnTo>
                  <a:lnTo>
                    <a:pt x="382" y="64"/>
                  </a:lnTo>
                  <a:lnTo>
                    <a:pt x="378" y="46"/>
                  </a:lnTo>
                  <a:lnTo>
                    <a:pt x="364" y="30"/>
                  </a:lnTo>
                  <a:lnTo>
                    <a:pt x="344" y="20"/>
                  </a:lnTo>
                  <a:lnTo>
                    <a:pt x="318" y="0"/>
                  </a:lnTo>
                  <a:lnTo>
                    <a:pt x="302" y="4"/>
                  </a:lnTo>
                  <a:lnTo>
                    <a:pt x="274" y="38"/>
                  </a:lnTo>
                  <a:lnTo>
                    <a:pt x="242" y="54"/>
                  </a:lnTo>
                  <a:lnTo>
                    <a:pt x="220" y="56"/>
                  </a:lnTo>
                  <a:lnTo>
                    <a:pt x="210" y="36"/>
                  </a:lnTo>
                  <a:lnTo>
                    <a:pt x="188" y="16"/>
                  </a:lnTo>
                  <a:lnTo>
                    <a:pt x="174" y="46"/>
                  </a:lnTo>
                  <a:lnTo>
                    <a:pt x="164" y="70"/>
                  </a:lnTo>
                  <a:lnTo>
                    <a:pt x="144" y="90"/>
                  </a:lnTo>
                  <a:lnTo>
                    <a:pt x="154" y="116"/>
                  </a:lnTo>
                  <a:lnTo>
                    <a:pt x="118" y="118"/>
                  </a:lnTo>
                  <a:lnTo>
                    <a:pt x="98" y="108"/>
                  </a:lnTo>
                  <a:lnTo>
                    <a:pt x="82" y="120"/>
                  </a:lnTo>
                  <a:lnTo>
                    <a:pt x="56" y="118"/>
                  </a:lnTo>
                  <a:lnTo>
                    <a:pt x="48" y="138"/>
                  </a:lnTo>
                  <a:lnTo>
                    <a:pt x="68" y="160"/>
                  </a:lnTo>
                  <a:lnTo>
                    <a:pt x="86" y="174"/>
                  </a:lnTo>
                  <a:lnTo>
                    <a:pt x="82" y="192"/>
                  </a:lnTo>
                  <a:lnTo>
                    <a:pt x="56" y="198"/>
                  </a:lnTo>
                  <a:lnTo>
                    <a:pt x="44" y="216"/>
                  </a:lnTo>
                  <a:lnTo>
                    <a:pt x="50" y="234"/>
                  </a:lnTo>
                  <a:lnTo>
                    <a:pt x="18" y="254"/>
                  </a:lnTo>
                  <a:lnTo>
                    <a:pt x="22" y="278"/>
                  </a:lnTo>
                  <a:lnTo>
                    <a:pt x="38" y="304"/>
                  </a:lnTo>
                  <a:lnTo>
                    <a:pt x="24" y="326"/>
                  </a:lnTo>
                  <a:lnTo>
                    <a:pt x="42" y="338"/>
                  </a:lnTo>
                  <a:lnTo>
                    <a:pt x="66" y="344"/>
                  </a:lnTo>
                  <a:lnTo>
                    <a:pt x="36" y="388"/>
                  </a:lnTo>
                  <a:lnTo>
                    <a:pt x="20" y="426"/>
                  </a:lnTo>
                  <a:lnTo>
                    <a:pt x="0" y="458"/>
                  </a:lnTo>
                  <a:lnTo>
                    <a:pt x="22" y="482"/>
                  </a:lnTo>
                  <a:lnTo>
                    <a:pt x="44" y="494"/>
                  </a:lnTo>
                  <a:lnTo>
                    <a:pt x="74" y="480"/>
                  </a:lnTo>
                  <a:lnTo>
                    <a:pt x="94" y="466"/>
                  </a:lnTo>
                  <a:lnTo>
                    <a:pt x="120" y="466"/>
                  </a:lnTo>
                  <a:lnTo>
                    <a:pt x="120" y="450"/>
                  </a:lnTo>
                  <a:lnTo>
                    <a:pt x="108" y="434"/>
                  </a:lnTo>
                  <a:lnTo>
                    <a:pt x="120" y="422"/>
                  </a:lnTo>
                  <a:lnTo>
                    <a:pt x="150" y="422"/>
                  </a:lnTo>
                  <a:lnTo>
                    <a:pt x="182" y="404"/>
                  </a:lnTo>
                  <a:lnTo>
                    <a:pt x="210" y="432"/>
                  </a:lnTo>
                  <a:lnTo>
                    <a:pt x="224" y="442"/>
                  </a:lnTo>
                  <a:lnTo>
                    <a:pt x="268" y="440"/>
                  </a:lnTo>
                  <a:lnTo>
                    <a:pt x="288" y="454"/>
                  </a:lnTo>
                  <a:lnTo>
                    <a:pt x="308" y="442"/>
                  </a:lnTo>
                  <a:lnTo>
                    <a:pt x="362" y="440"/>
                  </a:lnTo>
                  <a:lnTo>
                    <a:pt x="386" y="450"/>
                  </a:lnTo>
                  <a:lnTo>
                    <a:pt x="404" y="436"/>
                  </a:lnTo>
                  <a:lnTo>
                    <a:pt x="406" y="416"/>
                  </a:lnTo>
                  <a:lnTo>
                    <a:pt x="430" y="412"/>
                  </a:lnTo>
                  <a:lnTo>
                    <a:pt x="462" y="390"/>
                  </a:lnTo>
                  <a:lnTo>
                    <a:pt x="484" y="374"/>
                  </a:lnTo>
                  <a:lnTo>
                    <a:pt x="500" y="386"/>
                  </a:lnTo>
                  <a:lnTo>
                    <a:pt x="504" y="400"/>
                  </a:lnTo>
                  <a:lnTo>
                    <a:pt x="524" y="396"/>
                  </a:lnTo>
                  <a:lnTo>
                    <a:pt x="534" y="378"/>
                  </a:lnTo>
                  <a:lnTo>
                    <a:pt x="522" y="354"/>
                  </a:lnTo>
                  <a:lnTo>
                    <a:pt x="524" y="322"/>
                  </a:lnTo>
                  <a:lnTo>
                    <a:pt x="548" y="318"/>
                  </a:lnTo>
                  <a:lnTo>
                    <a:pt x="570" y="328"/>
                  </a:lnTo>
                  <a:lnTo>
                    <a:pt x="598" y="326"/>
                  </a:lnTo>
                  <a:lnTo>
                    <a:pt x="604" y="314"/>
                  </a:lnTo>
                  <a:lnTo>
                    <a:pt x="606" y="288"/>
                  </a:lnTo>
                  <a:lnTo>
                    <a:pt x="622" y="280"/>
                  </a:lnTo>
                </a:path>
              </a:pathLst>
            </a:custGeom>
            <a:solidFill>
              <a:srgbClr val="CFC88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68" name="Freeform 68"/>
            <p:cNvSpPr/>
            <p:nvPr/>
          </p:nvSpPr>
          <p:spPr bwMode="gray">
            <a:xfrm>
              <a:off x="5113516" y="5802460"/>
              <a:ext cx="637273" cy="379265"/>
            </a:xfrm>
            <a:custGeom>
              <a:gdLst>
                <a:gd name="T0" fmla="*/ 0 w 252"/>
                <a:gd name="T1" fmla="*/ 110 h 150"/>
                <a:gd name="T2" fmla="*/ 2 w 252"/>
                <a:gd name="T3" fmla="*/ 80 h 150"/>
                <a:gd name="T4" fmla="*/ 22 w 252"/>
                <a:gd name="T5" fmla="*/ 64 h 150"/>
                <a:gd name="T6" fmla="*/ 46 w 252"/>
                <a:gd name="T7" fmla="*/ 58 h 150"/>
                <a:gd name="T8" fmla="*/ 70 w 252"/>
                <a:gd name="T9" fmla="*/ 30 h 150"/>
                <a:gd name="T10" fmla="*/ 102 w 252"/>
                <a:gd name="T11" fmla="*/ 22 h 150"/>
                <a:gd name="T12" fmla="*/ 134 w 252"/>
                <a:gd name="T13" fmla="*/ 18 h 150"/>
                <a:gd name="T14" fmla="*/ 142 w 252"/>
                <a:gd name="T15" fmla="*/ 10 h 150"/>
                <a:gd name="T16" fmla="*/ 186 w 252"/>
                <a:gd name="T17" fmla="*/ 10 h 150"/>
                <a:gd name="T18" fmla="*/ 200 w 252"/>
                <a:gd name="T19" fmla="*/ 0 h 150"/>
                <a:gd name="T20" fmla="*/ 220 w 252"/>
                <a:gd name="T21" fmla="*/ 4 h 150"/>
                <a:gd name="T22" fmla="*/ 240 w 252"/>
                <a:gd name="T23" fmla="*/ 22 h 150"/>
                <a:gd name="T24" fmla="*/ 252 w 252"/>
                <a:gd name="T25" fmla="*/ 46 h 150"/>
                <a:gd name="T26" fmla="*/ 240 w 252"/>
                <a:gd name="T27" fmla="*/ 76 h 150"/>
                <a:gd name="T28" fmla="*/ 198 w 252"/>
                <a:gd name="T29" fmla="*/ 112 h 150"/>
                <a:gd name="T30" fmla="*/ 156 w 252"/>
                <a:gd name="T31" fmla="*/ 130 h 150"/>
                <a:gd name="T32" fmla="*/ 120 w 252"/>
                <a:gd name="T33" fmla="*/ 140 h 150"/>
                <a:gd name="T34" fmla="*/ 88 w 252"/>
                <a:gd name="T35" fmla="*/ 130 h 150"/>
                <a:gd name="T36" fmla="*/ 62 w 252"/>
                <a:gd name="T37" fmla="*/ 144 h 150"/>
                <a:gd name="T38" fmla="*/ 38 w 252"/>
                <a:gd name="T39" fmla="*/ 150 h 150"/>
                <a:gd name="T40" fmla="*/ 12 w 252"/>
                <a:gd name="T41" fmla="*/ 126 h 150"/>
                <a:gd name="T42" fmla="*/ 0 w 252"/>
                <a:gd name="T43" fmla="*/ 110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2"/>
                <a:gd name="T67" fmla="*/ 0 h 150"/>
                <a:gd name="T68" fmla="*/ 252 w 252"/>
                <a:gd name="T69" fmla="*/ 150 h 150"/>
              </a:gd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1" h="150">
                  <a:moveTo>
                    <a:pt x="0" y="110"/>
                  </a:moveTo>
                  <a:lnTo>
                    <a:pt x="2" y="80"/>
                  </a:lnTo>
                  <a:lnTo>
                    <a:pt x="22" y="64"/>
                  </a:lnTo>
                  <a:lnTo>
                    <a:pt x="46" y="58"/>
                  </a:lnTo>
                  <a:lnTo>
                    <a:pt x="70" y="30"/>
                  </a:lnTo>
                  <a:lnTo>
                    <a:pt x="102" y="22"/>
                  </a:lnTo>
                  <a:lnTo>
                    <a:pt x="134" y="18"/>
                  </a:lnTo>
                  <a:lnTo>
                    <a:pt x="142" y="10"/>
                  </a:lnTo>
                  <a:lnTo>
                    <a:pt x="186" y="10"/>
                  </a:lnTo>
                  <a:lnTo>
                    <a:pt x="200" y="0"/>
                  </a:lnTo>
                  <a:lnTo>
                    <a:pt x="220" y="4"/>
                  </a:lnTo>
                  <a:lnTo>
                    <a:pt x="240" y="22"/>
                  </a:lnTo>
                  <a:lnTo>
                    <a:pt x="252" y="46"/>
                  </a:lnTo>
                  <a:lnTo>
                    <a:pt x="240" y="76"/>
                  </a:lnTo>
                  <a:lnTo>
                    <a:pt x="198" y="112"/>
                  </a:lnTo>
                  <a:lnTo>
                    <a:pt x="156" y="130"/>
                  </a:lnTo>
                  <a:lnTo>
                    <a:pt x="120" y="140"/>
                  </a:lnTo>
                  <a:lnTo>
                    <a:pt x="88" y="130"/>
                  </a:lnTo>
                  <a:lnTo>
                    <a:pt x="62" y="144"/>
                  </a:lnTo>
                  <a:lnTo>
                    <a:pt x="38" y="150"/>
                  </a:lnTo>
                  <a:lnTo>
                    <a:pt x="12" y="126"/>
                  </a:lnTo>
                  <a:lnTo>
                    <a:pt x="0" y="110"/>
                  </a:lnTo>
                  <a:close/>
                </a:path>
              </a:pathLst>
            </a:custGeom>
            <a:solidFill>
              <a:srgbClr val="00B050"/>
            </a:solidFill>
            <a:ln w="0">
              <a:solidFill>
                <a:sysClr val="windowText" lastClr="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grpSp>
      <p:sp>
        <p:nvSpPr>
          <p:cNvPr id="181" name="Freeform 47"/>
          <p:cNvSpPr/>
          <p:nvPr/>
        </p:nvSpPr>
        <p:spPr bwMode="gray">
          <a:xfrm>
            <a:off x="917507" y="5049180"/>
            <a:ext cx="450137" cy="197218"/>
          </a:xfrm>
          <a:custGeom>
            <a:gdLst>
              <a:gd name="T0" fmla="*/ 0 w 178"/>
              <a:gd name="T1" fmla="*/ 44 h 78"/>
              <a:gd name="T2" fmla="*/ 6 w 178"/>
              <a:gd name="T3" fmla="*/ 24 h 78"/>
              <a:gd name="T4" fmla="*/ 20 w 178"/>
              <a:gd name="T5" fmla="*/ 8 h 78"/>
              <a:gd name="T6" fmla="*/ 32 w 178"/>
              <a:gd name="T7" fmla="*/ 2 h 78"/>
              <a:gd name="T8" fmla="*/ 64 w 178"/>
              <a:gd name="T9" fmla="*/ 4 h 78"/>
              <a:gd name="T10" fmla="*/ 74 w 178"/>
              <a:gd name="T11" fmla="*/ 12 h 78"/>
              <a:gd name="T12" fmla="*/ 88 w 178"/>
              <a:gd name="T13" fmla="*/ 0 h 78"/>
              <a:gd name="T14" fmla="*/ 108 w 178"/>
              <a:gd name="T15" fmla="*/ 0 h 78"/>
              <a:gd name="T16" fmla="*/ 126 w 178"/>
              <a:gd name="T17" fmla="*/ 8 h 78"/>
              <a:gd name="T18" fmla="*/ 138 w 178"/>
              <a:gd name="T19" fmla="*/ 0 h 78"/>
              <a:gd name="T20" fmla="*/ 166 w 178"/>
              <a:gd name="T21" fmla="*/ 2 h 78"/>
              <a:gd name="T22" fmla="*/ 178 w 178"/>
              <a:gd name="T23" fmla="*/ 10 h 78"/>
              <a:gd name="T24" fmla="*/ 174 w 178"/>
              <a:gd name="T25" fmla="*/ 28 h 78"/>
              <a:gd name="T26" fmla="*/ 160 w 178"/>
              <a:gd name="T27" fmla="*/ 38 h 78"/>
              <a:gd name="T28" fmla="*/ 138 w 178"/>
              <a:gd name="T29" fmla="*/ 38 h 78"/>
              <a:gd name="T30" fmla="*/ 108 w 178"/>
              <a:gd name="T31" fmla="*/ 62 h 78"/>
              <a:gd name="T32" fmla="*/ 88 w 178"/>
              <a:gd name="T33" fmla="*/ 78 h 78"/>
              <a:gd name="T34" fmla="*/ 70 w 178"/>
              <a:gd name="T35" fmla="*/ 74 h 78"/>
              <a:gd name="T36" fmla="*/ 52 w 178"/>
              <a:gd name="T37" fmla="*/ 58 h 78"/>
              <a:gd name="T38" fmla="*/ 30 w 178"/>
              <a:gd name="T39" fmla="*/ 62 h 78"/>
              <a:gd name="T40" fmla="*/ 20 w 178"/>
              <a:gd name="T41" fmla="*/ 68 h 78"/>
              <a:gd name="T42" fmla="*/ 6 w 178"/>
              <a:gd name="T43" fmla="*/ 56 h 78"/>
              <a:gd name="T44" fmla="*/ 0 w 178"/>
              <a:gd name="T45" fmla="*/ 44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8"/>
              <a:gd name="T70" fmla="*/ 0 h 78"/>
              <a:gd name="T71" fmla="*/ 178 w 178"/>
              <a:gd name="T72" fmla="*/ 78 h 78"/>
            </a:gd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8" h="78">
                <a:moveTo>
                  <a:pt x="0" y="44"/>
                </a:moveTo>
                <a:lnTo>
                  <a:pt x="6" y="24"/>
                </a:lnTo>
                <a:lnTo>
                  <a:pt x="20" y="8"/>
                </a:lnTo>
                <a:lnTo>
                  <a:pt x="32" y="2"/>
                </a:lnTo>
                <a:lnTo>
                  <a:pt x="64" y="4"/>
                </a:lnTo>
                <a:lnTo>
                  <a:pt x="74" y="12"/>
                </a:lnTo>
                <a:lnTo>
                  <a:pt x="88" y="0"/>
                </a:lnTo>
                <a:lnTo>
                  <a:pt x="108" y="0"/>
                </a:lnTo>
                <a:lnTo>
                  <a:pt x="126" y="8"/>
                </a:lnTo>
                <a:lnTo>
                  <a:pt x="138" y="0"/>
                </a:lnTo>
                <a:lnTo>
                  <a:pt x="166" y="2"/>
                </a:lnTo>
                <a:lnTo>
                  <a:pt x="178" y="10"/>
                </a:lnTo>
                <a:lnTo>
                  <a:pt x="174" y="28"/>
                </a:lnTo>
                <a:lnTo>
                  <a:pt x="160" y="38"/>
                </a:lnTo>
                <a:lnTo>
                  <a:pt x="138" y="38"/>
                </a:lnTo>
                <a:lnTo>
                  <a:pt x="108" y="62"/>
                </a:lnTo>
                <a:lnTo>
                  <a:pt x="88" y="78"/>
                </a:lnTo>
                <a:lnTo>
                  <a:pt x="70" y="74"/>
                </a:lnTo>
                <a:lnTo>
                  <a:pt x="52" y="58"/>
                </a:lnTo>
                <a:lnTo>
                  <a:pt x="30" y="62"/>
                </a:lnTo>
                <a:lnTo>
                  <a:pt x="20" y="68"/>
                </a:lnTo>
                <a:lnTo>
                  <a:pt x="6" y="56"/>
                </a:lnTo>
                <a:lnTo>
                  <a:pt x="0" y="44"/>
                </a:lnTo>
              </a:path>
            </a:pathLst>
          </a:custGeom>
          <a:solidFill>
            <a:srgbClr val="FFC000"/>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prstClr val="black"/>
              </a:solidFill>
              <a:latin typeface="맑은 고딕"/>
              <a:ea typeface="맑은 고딕"/>
            </a:endParaRPr>
          </a:p>
        </p:txBody>
      </p:sp>
      <p:sp>
        <p:nvSpPr>
          <p:cNvPr id="188" name="Rectangle 9"/>
          <p:cNvSpPr>
            <a:spLocks noChangeArrowheads="1"/>
          </p:cNvSpPr>
          <p:nvPr/>
        </p:nvSpPr>
        <p:spPr bwMode="auto">
          <a:xfrm>
            <a:off x="3635896" y="2168912"/>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서울</a:t>
            </a:r>
          </a:p>
        </p:txBody>
      </p:sp>
      <p:sp>
        <p:nvSpPr>
          <p:cNvPr id="189" name="Rectangle 9"/>
          <p:cNvSpPr>
            <a:spLocks noChangeArrowheads="1"/>
          </p:cNvSpPr>
          <p:nvPr/>
        </p:nvSpPr>
        <p:spPr bwMode="auto">
          <a:xfrm>
            <a:off x="3635896" y="2170840"/>
            <a:ext cx="288000" cy="288000"/>
          </a:xfrm>
          <a:prstGeom prst="rect">
            <a:avLst/>
          </a:prstGeom>
          <a:solidFill>
            <a:srgbClr val="C00000"/>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cxnSp>
        <p:nvCxnSpPr>
          <p:cNvPr id="191" name="직선 연결선 190"/>
          <p:cNvCxnSpPr/>
          <p:nvPr/>
        </p:nvCxnSpPr>
        <p:spPr>
          <a:xfrm>
            <a:off x="5230010" y="2204864"/>
            <a:ext cx="12961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2" name="직선 연결선 191"/>
          <p:cNvCxnSpPr/>
          <p:nvPr/>
        </p:nvCxnSpPr>
        <p:spPr>
          <a:xfrm>
            <a:off x="6708969" y="2204864"/>
            <a:ext cx="12961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6670170" y="1955340"/>
            <a:ext cx="1369479" cy="19928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400">
                <a:solidFill>
                  <a:srgbClr val="000000"/>
                </a:solidFill>
                <a:latin typeface="NOVA Bold"/>
                <a:ea typeface="NOVA Bold"/>
                <a:cs typeface="Arial Narrow" pitchFamily="34" charset="0"/>
              </a:rPr>
              <a:t>’16.1~8</a:t>
            </a:r>
            <a:r>
              <a:rPr lang="ko-KR" altLang="en-US" sz="1400">
                <a:solidFill>
                  <a:srgbClr val="000000"/>
                </a:solidFill>
                <a:latin typeface="NOVA Bold"/>
                <a:ea typeface="NOVA Bold"/>
                <a:cs typeface="Arial Narrow" pitchFamily="34" charset="0"/>
              </a:rPr>
              <a:t>월</a:t>
            </a:r>
          </a:p>
        </p:txBody>
      </p:sp>
      <p:sp>
        <p:nvSpPr>
          <p:cNvPr id="194" name="TextBox 193"/>
          <p:cNvSpPr txBox="1"/>
          <p:nvPr/>
        </p:nvSpPr>
        <p:spPr>
          <a:xfrm>
            <a:off x="5148064" y="1955340"/>
            <a:ext cx="1378090" cy="19928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400">
                <a:solidFill>
                  <a:srgbClr val="000000"/>
                </a:solidFill>
                <a:latin typeface="NOVA Bold"/>
                <a:ea typeface="NOVA Bold"/>
                <a:cs typeface="Arial Narrow" pitchFamily="34" charset="0"/>
              </a:rPr>
              <a:t>’15.1~8</a:t>
            </a:r>
            <a:r>
              <a:rPr lang="ko-KR" altLang="en-US" sz="1400">
                <a:solidFill>
                  <a:srgbClr val="000000"/>
                </a:solidFill>
                <a:latin typeface="NOVA Bold"/>
                <a:ea typeface="NOVA Bold"/>
                <a:cs typeface="Arial Narrow" pitchFamily="34" charset="0"/>
              </a:rPr>
              <a:t>월</a:t>
            </a:r>
          </a:p>
        </p:txBody>
      </p:sp>
      <p:cxnSp>
        <p:nvCxnSpPr>
          <p:cNvPr id="195" name="직선 연결선 194"/>
          <p:cNvCxnSpPr/>
          <p:nvPr/>
        </p:nvCxnSpPr>
        <p:spPr>
          <a:xfrm>
            <a:off x="8209872" y="2202360"/>
            <a:ext cx="72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8171073" y="1952836"/>
            <a:ext cx="684739" cy="19928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400">
                <a:solidFill>
                  <a:srgbClr val="000000"/>
                </a:solidFill>
                <a:latin typeface="NOVA Bold"/>
                <a:ea typeface="NOVA Bold"/>
                <a:cs typeface="Arial Narrow" pitchFamily="34" charset="0"/>
              </a:rPr>
              <a:t>증감</a:t>
            </a:r>
          </a:p>
        </p:txBody>
      </p:sp>
      <p:sp>
        <p:nvSpPr>
          <p:cNvPr id="199" name="Rectangle 9"/>
          <p:cNvSpPr>
            <a:spLocks noChangeArrowheads="1"/>
          </p:cNvSpPr>
          <p:nvPr/>
        </p:nvSpPr>
        <p:spPr bwMode="auto">
          <a:xfrm>
            <a:off x="3635896" y="2600908"/>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제주</a:t>
            </a:r>
          </a:p>
        </p:txBody>
      </p:sp>
      <p:sp>
        <p:nvSpPr>
          <p:cNvPr id="200" name="Rectangle 9"/>
          <p:cNvSpPr>
            <a:spLocks noChangeArrowheads="1"/>
          </p:cNvSpPr>
          <p:nvPr/>
        </p:nvSpPr>
        <p:spPr bwMode="auto">
          <a:xfrm>
            <a:off x="3635896" y="3032956"/>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인천</a:t>
            </a:r>
          </a:p>
        </p:txBody>
      </p:sp>
      <p:sp>
        <p:nvSpPr>
          <p:cNvPr id="201" name="Rectangle 9"/>
          <p:cNvSpPr>
            <a:spLocks noChangeArrowheads="1"/>
          </p:cNvSpPr>
          <p:nvPr/>
        </p:nvSpPr>
        <p:spPr bwMode="auto">
          <a:xfrm>
            <a:off x="3635896" y="3465004"/>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부산</a:t>
            </a:r>
          </a:p>
        </p:txBody>
      </p:sp>
      <p:sp>
        <p:nvSpPr>
          <p:cNvPr id="202" name="Rectangle 9"/>
          <p:cNvSpPr>
            <a:spLocks noChangeArrowheads="1"/>
          </p:cNvSpPr>
          <p:nvPr/>
        </p:nvSpPr>
        <p:spPr bwMode="auto">
          <a:xfrm>
            <a:off x="3635896" y="3897052"/>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경기</a:t>
            </a:r>
          </a:p>
        </p:txBody>
      </p:sp>
      <p:sp>
        <p:nvSpPr>
          <p:cNvPr id="203" name="Rectangle 9"/>
          <p:cNvSpPr>
            <a:spLocks noChangeArrowheads="1"/>
          </p:cNvSpPr>
          <p:nvPr/>
        </p:nvSpPr>
        <p:spPr bwMode="auto">
          <a:xfrm>
            <a:off x="3635896" y="6057292"/>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대전</a:t>
            </a:r>
          </a:p>
        </p:txBody>
      </p:sp>
      <p:sp>
        <p:nvSpPr>
          <p:cNvPr id="205" name="Rectangle 9"/>
          <p:cNvSpPr>
            <a:spLocks noChangeArrowheads="1"/>
          </p:cNvSpPr>
          <p:nvPr/>
        </p:nvSpPr>
        <p:spPr bwMode="auto">
          <a:xfrm>
            <a:off x="3635896" y="5625244"/>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강원</a:t>
            </a:r>
          </a:p>
        </p:txBody>
      </p:sp>
      <p:sp>
        <p:nvSpPr>
          <p:cNvPr id="206" name="Rectangle 9"/>
          <p:cNvSpPr>
            <a:spLocks noChangeArrowheads="1"/>
          </p:cNvSpPr>
          <p:nvPr/>
        </p:nvSpPr>
        <p:spPr bwMode="auto">
          <a:xfrm>
            <a:off x="3635896" y="5193196"/>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광주</a:t>
            </a:r>
          </a:p>
        </p:txBody>
      </p:sp>
      <p:sp>
        <p:nvSpPr>
          <p:cNvPr id="207" name="Rectangle 9"/>
          <p:cNvSpPr>
            <a:spLocks noChangeArrowheads="1"/>
          </p:cNvSpPr>
          <p:nvPr/>
        </p:nvSpPr>
        <p:spPr bwMode="auto">
          <a:xfrm>
            <a:off x="3635896" y="4761148"/>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충북</a:t>
            </a:r>
          </a:p>
        </p:txBody>
      </p:sp>
      <p:sp>
        <p:nvSpPr>
          <p:cNvPr id="208" name="Rectangle 9"/>
          <p:cNvSpPr>
            <a:spLocks noChangeArrowheads="1"/>
          </p:cNvSpPr>
          <p:nvPr/>
        </p:nvSpPr>
        <p:spPr bwMode="auto">
          <a:xfrm>
            <a:off x="3635896" y="4329100"/>
            <a:ext cx="1440000" cy="396000"/>
          </a:xfrm>
          <a:prstGeom prst="rect">
            <a:avLst/>
          </a:prstGeom>
          <a:no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400">
                <a:solidFill>
                  <a:srgbClr val="000000"/>
                </a:solidFill>
                <a:latin typeface="NOVA ExtraBold" panose="00000800000000000000" pitchFamily="2" charset="-127"/>
                <a:ea typeface="NOVA ExtraBold" panose="00000800000000000000" pitchFamily="2" charset="-127"/>
                <a:cs typeface="Arial" pitchFamily="34" charset="0"/>
              </a:rPr>
              <a:t>대구</a:t>
            </a:r>
          </a:p>
        </p:txBody>
      </p:sp>
      <p:sp>
        <p:nvSpPr>
          <p:cNvPr id="211" name="Rectangle 9"/>
          <p:cNvSpPr>
            <a:spLocks noChangeArrowheads="1"/>
          </p:cNvSpPr>
          <p:nvPr/>
        </p:nvSpPr>
        <p:spPr bwMode="auto">
          <a:xfrm>
            <a:off x="3635896" y="2600908"/>
            <a:ext cx="288000" cy="288000"/>
          </a:xfrm>
          <a:prstGeom prst="rect">
            <a:avLst/>
          </a:prstGeom>
          <a:solidFill>
            <a:srgbClr val="00B050"/>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2</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2" name="Rectangle 9"/>
          <p:cNvSpPr>
            <a:spLocks noChangeArrowheads="1"/>
          </p:cNvSpPr>
          <p:nvPr/>
        </p:nvSpPr>
        <p:spPr bwMode="auto">
          <a:xfrm>
            <a:off x="3635896" y="3032988"/>
            <a:ext cx="288000" cy="288000"/>
          </a:xfrm>
          <a:prstGeom prst="rect">
            <a:avLst/>
          </a:prstGeom>
          <a:solidFill>
            <a:schemeClr val="bg1">
              <a:lumMod val="50000"/>
            </a:schemeClr>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3</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3" name="Rectangle 9"/>
          <p:cNvSpPr>
            <a:spLocks noChangeArrowheads="1"/>
          </p:cNvSpPr>
          <p:nvPr/>
        </p:nvSpPr>
        <p:spPr bwMode="auto">
          <a:xfrm>
            <a:off x="3635928" y="3465004"/>
            <a:ext cx="288000" cy="288000"/>
          </a:xfrm>
          <a:prstGeom prst="rect">
            <a:avLst/>
          </a:prstGeom>
          <a:solidFill>
            <a:srgbClr val="FFFF00"/>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000000"/>
                </a:solidFill>
                <a:latin typeface="NOVA Bold" panose="00000800000000000000" pitchFamily="2" charset="-127"/>
                <a:ea typeface="NOVA Bold" panose="00000800000000000000" pitchFamily="2" charset="-127"/>
              </a:rPr>
              <a:t>4</a:t>
            </a:r>
            <a:endParaRPr lang="ko-KR" altLang="en-US" sz="1200">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214" name="Rectangle 9"/>
          <p:cNvSpPr>
            <a:spLocks noChangeArrowheads="1"/>
          </p:cNvSpPr>
          <p:nvPr/>
        </p:nvSpPr>
        <p:spPr bwMode="auto">
          <a:xfrm>
            <a:off x="3635896" y="3897084"/>
            <a:ext cx="288000" cy="288000"/>
          </a:xfrm>
          <a:prstGeom prst="rect">
            <a:avLst/>
          </a:prstGeom>
          <a:solidFill>
            <a:schemeClr val="accent2">
              <a:lumMod val="50000"/>
            </a:schemeClr>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5</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5" name="Rectangle 9"/>
          <p:cNvSpPr>
            <a:spLocks noChangeArrowheads="1"/>
          </p:cNvSpPr>
          <p:nvPr/>
        </p:nvSpPr>
        <p:spPr bwMode="auto">
          <a:xfrm>
            <a:off x="3635896" y="4329100"/>
            <a:ext cx="288000" cy="288000"/>
          </a:xfrm>
          <a:prstGeom prst="rect">
            <a:avLst/>
          </a:prstGeom>
          <a:solidFill>
            <a:schemeClr val="bg2">
              <a:lumMod val="50000"/>
              <a:lumOff val="50000"/>
            </a:schemeClr>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6</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6" name="Rectangle 9"/>
          <p:cNvSpPr>
            <a:spLocks noChangeArrowheads="1"/>
          </p:cNvSpPr>
          <p:nvPr/>
        </p:nvSpPr>
        <p:spPr bwMode="auto">
          <a:xfrm>
            <a:off x="3635896" y="4761148"/>
            <a:ext cx="288000" cy="288000"/>
          </a:xfrm>
          <a:prstGeom prst="rect">
            <a:avLst/>
          </a:prstGeom>
          <a:solidFill>
            <a:schemeClr val="accent3"/>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7</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7" name="Rectangle 9"/>
          <p:cNvSpPr>
            <a:spLocks noChangeArrowheads="1"/>
          </p:cNvSpPr>
          <p:nvPr/>
        </p:nvSpPr>
        <p:spPr bwMode="auto">
          <a:xfrm>
            <a:off x="3635896" y="5193228"/>
            <a:ext cx="288000" cy="288000"/>
          </a:xfrm>
          <a:prstGeom prst="rect">
            <a:avLst/>
          </a:prstGeom>
          <a:solidFill>
            <a:srgbClr val="FFC000"/>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8</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18" name="Rectangle 9"/>
          <p:cNvSpPr>
            <a:spLocks noChangeArrowheads="1"/>
          </p:cNvSpPr>
          <p:nvPr/>
        </p:nvSpPr>
        <p:spPr bwMode="auto">
          <a:xfrm>
            <a:off x="3635896" y="5625276"/>
            <a:ext cx="288000" cy="288000"/>
          </a:xfrm>
          <a:prstGeom prst="rect">
            <a:avLst/>
          </a:prstGeom>
          <a:solidFill>
            <a:srgbClr val="B4FEC7"/>
          </a:solidFill>
          <a:ln w="12700">
            <a:solidFill>
              <a:srgbClr val="000000"/>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r>
              <a:rPr lang="en-US" altLang="ko-KR" sz="1200" kern="0">
                <a:solidFill>
                  <a:prstClr val="black"/>
                </a:solidFill>
                <a:latin typeface="NOVA Bold" panose="00000800000000000000" pitchFamily="2" charset="-127"/>
                <a:ea typeface="NOVA Bold" panose="00000800000000000000" pitchFamily="2" charset="-127"/>
              </a:rPr>
              <a:t>9</a:t>
            </a:r>
            <a:endParaRPr lang="ko-KR" altLang="en-US" sz="1200" kern="0">
              <a:solidFill>
                <a:prstClr val="black"/>
              </a:solidFill>
              <a:latin typeface="NOVA Bold" panose="00000800000000000000" pitchFamily="2" charset="-127"/>
              <a:ea typeface="NOVA Bold" panose="00000800000000000000" pitchFamily="2" charset="-127"/>
            </a:endParaRPr>
          </a:p>
        </p:txBody>
      </p:sp>
      <p:sp>
        <p:nvSpPr>
          <p:cNvPr id="219" name="Rectangle 9"/>
          <p:cNvSpPr>
            <a:spLocks noChangeArrowheads="1"/>
          </p:cNvSpPr>
          <p:nvPr/>
        </p:nvSpPr>
        <p:spPr bwMode="auto">
          <a:xfrm>
            <a:off x="3635896" y="6057324"/>
            <a:ext cx="288000" cy="288000"/>
          </a:xfrm>
          <a:prstGeom prst="rect">
            <a:avLst/>
          </a:prstGeom>
          <a:solidFill>
            <a:srgbClr val="7030A0"/>
          </a:solidFill>
          <a:ln w="6350" algn="ctr">
            <a:solidFill>
              <a:schemeClr val="bg1">
                <a:lumMod val="50000"/>
              </a:schemeClr>
            </a:solidFill>
            <a:miter lim="800000"/>
          </a:ln>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en-US" altLang="ko-KR" sz="1200">
                <a:solidFill>
                  <a:srgbClr val="FFFFFF"/>
                </a:solidFill>
                <a:latin typeface="NOVA Bold" panose="00000800000000000000" pitchFamily="2" charset="-127"/>
                <a:ea typeface="NOVA Bold" panose="00000800000000000000" pitchFamily="2" charset="-127"/>
              </a:rPr>
              <a:t>10</a:t>
            </a:r>
            <a:endParaRPr lang="ko-KR" altLang="en-US" sz="120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221" name="모서리가 둥근 직사각형 220"/>
          <p:cNvSpPr/>
          <p:nvPr/>
        </p:nvSpPr>
        <p:spPr>
          <a:xfrm>
            <a:off x="5234307" y="2252778"/>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76.8%</a:t>
            </a:r>
            <a:endParaRPr lang="ko-KR" altLang="en-US" sz="1200">
              <a:solidFill>
                <a:srgbClr val="000000"/>
              </a:solidFill>
            </a:endParaRPr>
          </a:p>
        </p:txBody>
      </p:sp>
      <p:sp>
        <p:nvSpPr>
          <p:cNvPr id="222" name="모서리가 둥근 직사각형 221"/>
          <p:cNvSpPr/>
          <p:nvPr/>
        </p:nvSpPr>
        <p:spPr>
          <a:xfrm>
            <a:off x="6660232" y="2252778"/>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75.8%</a:t>
            </a:r>
            <a:endParaRPr lang="ko-KR" altLang="en-US" sz="1200">
              <a:solidFill>
                <a:srgbClr val="000000"/>
              </a:solidFill>
            </a:endParaRPr>
          </a:p>
        </p:txBody>
      </p:sp>
      <p:sp>
        <p:nvSpPr>
          <p:cNvPr id="223" name="모서리가 둥근 직사각형 222"/>
          <p:cNvSpPr/>
          <p:nvPr/>
        </p:nvSpPr>
        <p:spPr>
          <a:xfrm>
            <a:off x="8165282" y="2252778"/>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70C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24" name="모서리가 둥근 직사각형 223"/>
          <p:cNvSpPr/>
          <p:nvPr/>
        </p:nvSpPr>
        <p:spPr>
          <a:xfrm>
            <a:off x="5234307" y="267291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11.8%</a:t>
            </a:r>
            <a:endParaRPr lang="ko-KR" altLang="en-US" sz="1200">
              <a:solidFill>
                <a:srgbClr val="000000"/>
              </a:solidFill>
            </a:endParaRPr>
          </a:p>
        </p:txBody>
      </p:sp>
      <p:sp>
        <p:nvSpPr>
          <p:cNvPr id="225" name="모서리가 둥근 직사각형 224"/>
          <p:cNvSpPr/>
          <p:nvPr/>
        </p:nvSpPr>
        <p:spPr>
          <a:xfrm>
            <a:off x="6660232" y="267291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13.5%</a:t>
            </a:r>
            <a:endParaRPr lang="ko-KR" altLang="en-US" sz="1200">
              <a:solidFill>
                <a:srgbClr val="000000"/>
              </a:solidFill>
            </a:endParaRPr>
          </a:p>
        </p:txBody>
      </p:sp>
      <p:sp>
        <p:nvSpPr>
          <p:cNvPr id="226" name="모서리가 둥근 직사각형 225"/>
          <p:cNvSpPr/>
          <p:nvPr/>
        </p:nvSpPr>
        <p:spPr>
          <a:xfrm>
            <a:off x="8165282" y="2672916"/>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FF000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27" name="모서리가 둥근 직사각형 226"/>
          <p:cNvSpPr/>
          <p:nvPr/>
        </p:nvSpPr>
        <p:spPr>
          <a:xfrm>
            <a:off x="5220072" y="3104964"/>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8.7%</a:t>
            </a:r>
            <a:endParaRPr lang="ko-KR" altLang="en-US" sz="1200">
              <a:solidFill>
                <a:srgbClr val="000000"/>
              </a:solidFill>
            </a:endParaRPr>
          </a:p>
        </p:txBody>
      </p:sp>
      <p:sp>
        <p:nvSpPr>
          <p:cNvPr id="228" name="모서리가 둥근 직사각형 227"/>
          <p:cNvSpPr/>
          <p:nvPr/>
        </p:nvSpPr>
        <p:spPr>
          <a:xfrm>
            <a:off x="6645997" y="3104964"/>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7.2%</a:t>
            </a:r>
            <a:endParaRPr lang="ko-KR" altLang="en-US" sz="1200">
              <a:solidFill>
                <a:srgbClr val="000000"/>
              </a:solidFill>
            </a:endParaRPr>
          </a:p>
        </p:txBody>
      </p:sp>
      <p:sp>
        <p:nvSpPr>
          <p:cNvPr id="229" name="모서리가 둥근 직사각형 228"/>
          <p:cNvSpPr/>
          <p:nvPr/>
        </p:nvSpPr>
        <p:spPr>
          <a:xfrm>
            <a:off x="8165282" y="3104964"/>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70C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30" name="모서리가 둥근 직사각형 229"/>
          <p:cNvSpPr/>
          <p:nvPr/>
        </p:nvSpPr>
        <p:spPr>
          <a:xfrm>
            <a:off x="5220072" y="3537012"/>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1.2%</a:t>
            </a:r>
            <a:endParaRPr lang="ko-KR" altLang="en-US" sz="1200">
              <a:solidFill>
                <a:srgbClr val="000000"/>
              </a:solidFill>
            </a:endParaRPr>
          </a:p>
        </p:txBody>
      </p:sp>
      <p:sp>
        <p:nvSpPr>
          <p:cNvPr id="231" name="모서리가 둥근 직사각형 230"/>
          <p:cNvSpPr/>
          <p:nvPr/>
        </p:nvSpPr>
        <p:spPr>
          <a:xfrm>
            <a:off x="6645997" y="3537012"/>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1.9%</a:t>
            </a:r>
            <a:endParaRPr lang="ko-KR" altLang="en-US" sz="1200">
              <a:solidFill>
                <a:srgbClr val="000000"/>
              </a:solidFill>
            </a:endParaRPr>
          </a:p>
        </p:txBody>
      </p:sp>
      <p:sp>
        <p:nvSpPr>
          <p:cNvPr id="232" name="모서리가 둥근 직사각형 231"/>
          <p:cNvSpPr/>
          <p:nvPr/>
        </p:nvSpPr>
        <p:spPr>
          <a:xfrm>
            <a:off x="8165282" y="3537012"/>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FF000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33" name="모서리가 둥근 직사각형 232"/>
          <p:cNvSpPr/>
          <p:nvPr/>
        </p:nvSpPr>
        <p:spPr>
          <a:xfrm>
            <a:off x="5234307" y="3980970"/>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1.1%</a:t>
            </a:r>
            <a:endParaRPr lang="ko-KR" altLang="en-US" sz="1200">
              <a:solidFill>
                <a:srgbClr val="000000"/>
              </a:solidFill>
            </a:endParaRPr>
          </a:p>
        </p:txBody>
      </p:sp>
      <p:sp>
        <p:nvSpPr>
          <p:cNvPr id="234" name="모서리가 둥근 직사각형 233"/>
          <p:cNvSpPr/>
          <p:nvPr/>
        </p:nvSpPr>
        <p:spPr>
          <a:xfrm>
            <a:off x="6660232" y="3980970"/>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1.3%</a:t>
            </a:r>
            <a:endParaRPr lang="ko-KR" altLang="en-US" sz="1200">
              <a:solidFill>
                <a:srgbClr val="000000"/>
              </a:solidFill>
            </a:endParaRPr>
          </a:p>
        </p:txBody>
      </p:sp>
      <p:sp>
        <p:nvSpPr>
          <p:cNvPr id="235" name="모서리가 둥근 직사각형 234"/>
          <p:cNvSpPr/>
          <p:nvPr/>
        </p:nvSpPr>
        <p:spPr>
          <a:xfrm>
            <a:off x="8165282" y="3980970"/>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FF000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36" name="모서리가 둥근 직사각형 235"/>
          <p:cNvSpPr/>
          <p:nvPr/>
        </p:nvSpPr>
        <p:spPr>
          <a:xfrm>
            <a:off x="5220072" y="4401108"/>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0.09%</a:t>
            </a:r>
            <a:endParaRPr lang="ko-KR" altLang="en-US" sz="1200">
              <a:solidFill>
                <a:srgbClr val="000000"/>
              </a:solidFill>
            </a:endParaRPr>
          </a:p>
        </p:txBody>
      </p:sp>
      <p:sp>
        <p:nvSpPr>
          <p:cNvPr id="237" name="모서리가 둥근 직사각형 236"/>
          <p:cNvSpPr/>
          <p:nvPr/>
        </p:nvSpPr>
        <p:spPr>
          <a:xfrm>
            <a:off x="6645997" y="4401108"/>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0.11%</a:t>
            </a:r>
            <a:endParaRPr lang="ko-KR" altLang="en-US" sz="1200">
              <a:solidFill>
                <a:srgbClr val="000000"/>
              </a:solidFill>
            </a:endParaRPr>
          </a:p>
        </p:txBody>
      </p:sp>
      <p:sp>
        <p:nvSpPr>
          <p:cNvPr id="238" name="모서리가 둥근 직사각형 237"/>
          <p:cNvSpPr/>
          <p:nvPr/>
        </p:nvSpPr>
        <p:spPr>
          <a:xfrm>
            <a:off x="8165282" y="4401108"/>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FF000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39" name="모서리가 둥근 직사각형 238"/>
          <p:cNvSpPr/>
          <p:nvPr/>
        </p:nvSpPr>
        <p:spPr>
          <a:xfrm>
            <a:off x="5234307" y="484506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0.07%</a:t>
            </a:r>
            <a:endParaRPr lang="ko-KR" altLang="en-US" sz="1200">
              <a:solidFill>
                <a:srgbClr val="000000"/>
              </a:solidFill>
            </a:endParaRPr>
          </a:p>
        </p:txBody>
      </p:sp>
      <p:sp>
        <p:nvSpPr>
          <p:cNvPr id="240" name="모서리가 둥근 직사각형 239"/>
          <p:cNvSpPr/>
          <p:nvPr/>
        </p:nvSpPr>
        <p:spPr>
          <a:xfrm>
            <a:off x="6660232" y="484506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0.09%</a:t>
            </a:r>
            <a:endParaRPr lang="ko-KR" altLang="en-US" sz="1200">
              <a:solidFill>
                <a:srgbClr val="000000"/>
              </a:solidFill>
            </a:endParaRPr>
          </a:p>
        </p:txBody>
      </p:sp>
      <p:sp>
        <p:nvSpPr>
          <p:cNvPr id="241" name="모서리가 둥근 직사각형 240"/>
          <p:cNvSpPr/>
          <p:nvPr/>
        </p:nvSpPr>
        <p:spPr>
          <a:xfrm>
            <a:off x="8165282" y="4845066"/>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FF000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42" name="모서리가 둥근 직사각형 241"/>
          <p:cNvSpPr/>
          <p:nvPr/>
        </p:nvSpPr>
        <p:spPr>
          <a:xfrm>
            <a:off x="5220072" y="5277114"/>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0.07%</a:t>
            </a:r>
            <a:endParaRPr lang="ko-KR" altLang="en-US" sz="1200">
              <a:solidFill>
                <a:srgbClr val="000000"/>
              </a:solidFill>
            </a:endParaRPr>
          </a:p>
        </p:txBody>
      </p:sp>
      <p:sp>
        <p:nvSpPr>
          <p:cNvPr id="243" name="모서리가 둥근 직사각형 242"/>
          <p:cNvSpPr/>
          <p:nvPr/>
        </p:nvSpPr>
        <p:spPr>
          <a:xfrm>
            <a:off x="6645997" y="5277114"/>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0.04%</a:t>
            </a:r>
            <a:endParaRPr lang="ko-KR" altLang="en-US" sz="1200">
              <a:solidFill>
                <a:srgbClr val="000000"/>
              </a:solidFill>
            </a:endParaRPr>
          </a:p>
        </p:txBody>
      </p:sp>
      <p:sp>
        <p:nvSpPr>
          <p:cNvPr id="244" name="모서리가 둥근 직사각형 243"/>
          <p:cNvSpPr/>
          <p:nvPr/>
        </p:nvSpPr>
        <p:spPr>
          <a:xfrm>
            <a:off x="8165282" y="5277114"/>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70C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45" name="모서리가 둥근 직사각형 244"/>
          <p:cNvSpPr/>
          <p:nvPr/>
        </p:nvSpPr>
        <p:spPr>
          <a:xfrm>
            <a:off x="5220072" y="5709162"/>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0.12%</a:t>
            </a:r>
            <a:endParaRPr lang="ko-KR" altLang="en-US" sz="1200">
              <a:solidFill>
                <a:srgbClr val="000000"/>
              </a:solidFill>
            </a:endParaRPr>
          </a:p>
        </p:txBody>
      </p:sp>
      <p:sp>
        <p:nvSpPr>
          <p:cNvPr id="246" name="모서리가 둥근 직사각형 245"/>
          <p:cNvSpPr/>
          <p:nvPr/>
        </p:nvSpPr>
        <p:spPr>
          <a:xfrm>
            <a:off x="6645997" y="5709162"/>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0.04%</a:t>
            </a:r>
            <a:endParaRPr lang="ko-KR" altLang="en-US" sz="1200">
              <a:solidFill>
                <a:srgbClr val="000000"/>
              </a:solidFill>
            </a:endParaRPr>
          </a:p>
        </p:txBody>
      </p:sp>
      <p:sp>
        <p:nvSpPr>
          <p:cNvPr id="247" name="모서리가 둥근 직사각형 246"/>
          <p:cNvSpPr/>
          <p:nvPr/>
        </p:nvSpPr>
        <p:spPr>
          <a:xfrm>
            <a:off x="8165282" y="5709162"/>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70C0"/>
                </a:solidFill>
                <a:latin typeface="누리 L" panose="02020603020101020101" pitchFamily="18" charset="-127"/>
                <a:ea typeface="누리 L" panose="02020603020101020101" pitchFamily="18" charset="-127"/>
                <a:sym typeface="Wingdings"/>
              </a:rPr>
              <a:t></a:t>
            </a:r>
            <a:endParaRPr lang="ko-KR" altLang="en-US" sz="1200">
              <a:solidFill>
                <a:srgbClr val="000000"/>
              </a:solidFill>
            </a:endParaRPr>
          </a:p>
        </p:txBody>
      </p:sp>
      <p:sp>
        <p:nvSpPr>
          <p:cNvPr id="248" name="모서리가 둥근 직사각형 247"/>
          <p:cNvSpPr/>
          <p:nvPr/>
        </p:nvSpPr>
        <p:spPr>
          <a:xfrm>
            <a:off x="5220072" y="610520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0.03%</a:t>
            </a:r>
            <a:endParaRPr lang="ko-KR" altLang="en-US" sz="1200">
              <a:solidFill>
                <a:srgbClr val="000000"/>
              </a:solidFill>
            </a:endParaRPr>
          </a:p>
        </p:txBody>
      </p:sp>
      <p:sp>
        <p:nvSpPr>
          <p:cNvPr id="249" name="모서리가 둥근 직사각형 248"/>
          <p:cNvSpPr/>
          <p:nvPr/>
        </p:nvSpPr>
        <p:spPr>
          <a:xfrm>
            <a:off x="6645997" y="6105206"/>
            <a:ext cx="1296144"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0000"/>
                </a:solidFill>
              </a:rPr>
              <a:t>0.03%</a:t>
            </a:r>
            <a:endParaRPr lang="ko-KR" altLang="en-US" sz="1200">
              <a:solidFill>
                <a:srgbClr val="000000"/>
              </a:solidFill>
            </a:endParaRPr>
          </a:p>
        </p:txBody>
      </p:sp>
      <p:sp>
        <p:nvSpPr>
          <p:cNvPr id="250" name="모서리가 둥근 직사각형 249"/>
          <p:cNvSpPr/>
          <p:nvPr/>
        </p:nvSpPr>
        <p:spPr>
          <a:xfrm>
            <a:off x="8165282" y="6105206"/>
            <a:ext cx="720080" cy="24011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spcBef>
                <a:spcPts val="200"/>
              </a:spcBef>
            </a:pPr>
            <a:r>
              <a:rPr lang="en-US" altLang="ko-KR" sz="1200">
                <a:solidFill>
                  <a:srgbClr val="0070C0"/>
                </a:solidFill>
                <a:latin typeface="누리 L" panose="02020603020101020101" pitchFamily="18" charset="-127"/>
                <a:ea typeface="누리 L" panose="02020603020101020101" pitchFamily="18" charset="-127"/>
                <a:sym typeface="Wingdings"/>
              </a:rPr>
              <a:t> </a:t>
            </a:r>
            <a:endParaRPr lang="ko-KR" altLang="en-US" sz="1200">
              <a:solidFill>
                <a:srgbClr val="000000"/>
              </a:solidFill>
            </a:endParaRPr>
          </a:p>
        </p:txBody>
      </p:sp>
    </p:spTree>
    <p:extLst>
      <p:ext uri="{BB962C8B-B14F-4D97-AF65-F5344CB8AC3E}">
        <p14:creationId xmlns:p14="http://schemas.microsoft.com/office/powerpoint/2010/main" val="273719662"/>
      </p:ext>
    </p:extLst>
  </p:cSld>
  <p:clrMapOvr>
    <a:masterClrMapping/>
  </p:clrMapOvr>
  <p:transition/>
  <p:timing/>
</p:sld>
</file>

<file path=ppt/slides/slide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이용금액</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관광 현황                                                                       </a:t>
            </a:r>
            <a:r>
              <a:rPr lang="en-US" altLang="ko-KR" sz="1400">
                <a:solidFill>
                  <a:schemeClr val="bg1">
                    <a:lumMod val="50000"/>
                  </a:schemeClr>
                </a:solidFill>
                <a:latin typeface="NOVA Bold" panose="00000800000000000000" pitchFamily="2" charset="-127"/>
                <a:ea typeface="NOVA Bold" panose="00000800000000000000" pitchFamily="2" charset="-127"/>
              </a:rPr>
              <a:t>2</a:t>
            </a:r>
            <a:r>
              <a:rPr lang="en-US" altLang="ko-KR" sz="1400" smtClean="0">
                <a:solidFill>
                  <a:schemeClr val="bg1">
                    <a:lumMod val="50000"/>
                  </a:schemeClr>
                </a:solidFill>
                <a:latin typeface="NOVA Bold" panose="00000800000000000000" pitchFamily="2" charset="-127"/>
                <a:ea typeface="NOVA Bold" panose="00000800000000000000" pitchFamily="2" charset="-127"/>
              </a:rPr>
              <a:t>.</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7" name="직사각형 16"/>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중국인 관광객 국내 소비는 상위 </a:t>
            </a:r>
            <a:r>
              <a:rPr lang="en-US" altLang="ko-KR" sz="1600" spc="50">
                <a:ln>
                  <a:solidFill>
                    <a:prstClr val="black">
                      <a:alpha val="20000"/>
                    </a:prstClr>
                  </a:solidFill>
                </a:ln>
                <a:solidFill>
                  <a:srgbClr val="000000"/>
                </a:solidFill>
                <a:latin typeface="NOVA Bold"/>
                <a:ea typeface="NOVA Bold"/>
                <a:cs typeface="Arial" pitchFamily="34" charset="0"/>
              </a:rPr>
              <a:t>5</a:t>
            </a:r>
            <a:r>
              <a:rPr lang="ko-KR" altLang="en-US" sz="1600" spc="50">
                <a:ln>
                  <a:solidFill>
                    <a:prstClr val="black">
                      <a:alpha val="20000"/>
                    </a:prstClr>
                  </a:solidFill>
                </a:ln>
                <a:solidFill>
                  <a:srgbClr val="000000"/>
                </a:solidFill>
                <a:latin typeface="NOVA Bold"/>
                <a:ea typeface="NOVA Bold"/>
                <a:cs typeface="Arial" pitchFamily="34" charset="0"/>
              </a:rPr>
              <a:t>개 지역에서 모두 발생한다고 할 수 있을 정도로 집중되어 있고</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공항이 위치한 인천을 </a:t>
            </a:r>
            <a:r>
              <a:rPr lang="ko-KR" altLang="en-US" sz="1600" spc="50">
                <a:ln>
                  <a:solidFill>
                    <a:prstClr val="black">
                      <a:alpha val="20000"/>
                    </a:prstClr>
                  </a:solidFill>
                </a:ln>
                <a:latin typeface="NOVA Bold"/>
                <a:ea typeface="NOVA Bold"/>
                <a:cs typeface="Arial" pitchFamily="34" charset="0"/>
              </a:rPr>
              <a:t>제외하면 </a:t>
            </a:r>
            <a:r>
              <a:rPr lang="en-US" altLang="ko-KR" sz="1600" spc="50">
                <a:ln>
                  <a:solidFill>
                    <a:prstClr val="black">
                      <a:alpha val="20000"/>
                    </a:prstClr>
                  </a:solidFill>
                </a:ln>
                <a:latin typeface="NOVA Bold"/>
                <a:ea typeface="NOVA Bold"/>
                <a:cs typeface="Arial" pitchFamily="34" charset="0"/>
              </a:rPr>
              <a:t>&lt;</a:t>
            </a:r>
            <a:r>
              <a:rPr lang="ko-KR" altLang="en-US" sz="1600" spc="50">
                <a:ln>
                  <a:solidFill>
                    <a:prstClr val="black">
                      <a:alpha val="20000"/>
                    </a:prstClr>
                  </a:solidFill>
                </a:ln>
                <a:latin typeface="NOVA Bold"/>
                <a:ea typeface="NOVA Bold"/>
                <a:cs typeface="Arial" pitchFamily="34" charset="0"/>
              </a:rPr>
              <a:t>서울</a:t>
            </a:r>
            <a:r>
              <a:rPr lang="en-US" altLang="ko-KR" sz="1600" spc="50">
                <a:ln>
                  <a:solidFill>
                    <a:prstClr val="black">
                      <a:alpha val="20000"/>
                    </a:prstClr>
                  </a:solidFill>
                </a:ln>
                <a:latin typeface="NOVA Bold"/>
                <a:ea typeface="NOVA Bold"/>
                <a:cs typeface="Arial" pitchFamily="34" charset="0"/>
              </a:rPr>
              <a:t>&gt;, &lt;</a:t>
            </a:r>
            <a:r>
              <a:rPr lang="ko-KR" altLang="en-US" sz="1600" spc="50">
                <a:ln>
                  <a:solidFill>
                    <a:prstClr val="black">
                      <a:alpha val="20000"/>
                    </a:prstClr>
                  </a:solidFill>
                </a:ln>
                <a:latin typeface="NOVA Bold"/>
                <a:ea typeface="NOVA Bold"/>
                <a:cs typeface="Arial" pitchFamily="34" charset="0"/>
              </a:rPr>
              <a:t>제주</a:t>
            </a:r>
            <a:r>
              <a:rPr lang="en-US" altLang="ko-KR" sz="1600" spc="50">
                <a:ln>
                  <a:solidFill>
                    <a:prstClr val="black">
                      <a:alpha val="20000"/>
                    </a:prstClr>
                  </a:solidFill>
                </a:ln>
                <a:latin typeface="NOVA Bold"/>
                <a:ea typeface="NOVA Bold"/>
                <a:cs typeface="Arial" pitchFamily="34" charset="0"/>
              </a:rPr>
              <a:t>&gt;, &lt;</a:t>
            </a:r>
            <a:r>
              <a:rPr lang="ko-KR" altLang="en-US" sz="1600" spc="50">
                <a:ln>
                  <a:solidFill>
                    <a:prstClr val="black">
                      <a:alpha val="20000"/>
                    </a:prstClr>
                  </a:solidFill>
                </a:ln>
                <a:latin typeface="NOVA Bold"/>
                <a:ea typeface="NOVA Bold"/>
                <a:cs typeface="Arial" pitchFamily="34" charset="0"/>
              </a:rPr>
              <a:t>부산</a:t>
            </a:r>
            <a:r>
              <a:rPr lang="en-US" altLang="ko-KR" sz="1600" spc="50">
                <a:ln>
                  <a:solidFill>
                    <a:prstClr val="black">
                      <a:alpha val="20000"/>
                    </a:prstClr>
                  </a:solidFill>
                </a:ln>
                <a:latin typeface="NOVA Bold"/>
                <a:ea typeface="NOVA Bold"/>
                <a:cs typeface="Arial" pitchFamily="34" charset="0"/>
              </a:rPr>
              <a:t>&gt;</a:t>
            </a:r>
            <a:r>
              <a:rPr lang="ko-KR" altLang="en-US" sz="1600" spc="50">
                <a:ln>
                  <a:solidFill>
                    <a:prstClr val="black">
                      <a:alpha val="20000"/>
                    </a:prstClr>
                  </a:solidFill>
                </a:ln>
                <a:latin typeface="NOVA Bold"/>
                <a:ea typeface="NOVA Bold"/>
                <a:cs typeface="Arial" pitchFamily="34" charset="0"/>
              </a:rPr>
              <a:t>이 중국인이 선택하는 </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관광지</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로 추정</a:t>
            </a:r>
            <a:endParaRPr lang="en-US" altLang="ko-KR" spc="50">
              <a:ln>
                <a:solidFill>
                  <a:prstClr val="black">
                    <a:alpha val="20000"/>
                  </a:prstClr>
                </a:solidFill>
              </a:ln>
              <a:solidFill>
                <a:srgbClr val="000000"/>
              </a:solidFill>
              <a:latin typeface="NOVA Bold"/>
              <a:ea typeface="NOVA Bold"/>
              <a:cs typeface="Arial" pitchFamily="34" charset="0"/>
            </a:endParaRPr>
          </a:p>
        </p:txBody>
      </p:sp>
      <p:cxnSp>
        <p:nvCxnSpPr>
          <p:cNvPr id="18" name="직선 연결선 17"/>
          <p:cNvCxnSpPr/>
          <p:nvPr/>
        </p:nvCxnSpPr>
        <p:spPr>
          <a:xfrm>
            <a:off x="395536" y="2533098"/>
            <a:ext cx="792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5536" y="2227540"/>
            <a:ext cx="49325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중국인 관광객 방문 상위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 지역 현황 </a:t>
            </a:r>
          </a:p>
        </p:txBody>
      </p:sp>
      <p:graphicFrame>
        <p:nvGraphicFramePr>
          <p:cNvPr id="30" name="표 29"/>
          <p:cNvGraphicFramePr>
            <a:graphicFrameLocks noGrp="1"/>
          </p:cNvGraphicFramePr>
          <p:nvPr>
            <p:extLst>
              <p:ext uri="{D42A27DB-BD31-4B8C-83A1-F6EECF244321}">
                <p14:modId xmlns:p14="http://schemas.microsoft.com/office/powerpoint/2010/main" val="2856412660"/>
              </p:ext>
            </p:extLst>
          </p:nvPr>
        </p:nvGraphicFramePr>
        <p:xfrm>
          <a:off x="251522" y="2672917"/>
          <a:ext cx="8208909" cy="3312367"/>
        </p:xfrm>
        <a:graphic>
          <a:graphicData uri="http://schemas.openxmlformats.org/drawingml/2006/table">
            <a:tbl>
              <a:tblPr firstRow="1" bandRow="1">
                <a:tableStyleId>{22838BEF-8BB2-4498-84A7-C5851F593DF1}</a:tableStyleId>
              </a:tblPr>
              <a:tblGrid>
                <a:gridCol w="590713"/>
                <a:gridCol w="1438408"/>
                <a:gridCol w="1544947"/>
                <a:gridCol w="1544947"/>
                <a:gridCol w="1544947"/>
                <a:gridCol w="1544947"/>
              </a:tblGrid>
              <a:tr h="398323">
                <a:tc rowSpan="2">
                  <a:txBody>
                    <a:bodyPr/>
                    <a:lstStyle/>
                    <a:p>
                      <a:pPr algn="ctr" latinLnBrk="1"/>
                      <a:r>
                        <a:rPr lang="en-US" altLang="ko-KR" sz="1400" b="1" smtClean="0">
                          <a:latin typeface="+mj-ea"/>
                          <a:ea typeface="+mj-ea"/>
                        </a:rPr>
                        <a:t>No.</a:t>
                      </a:r>
                      <a:endParaRPr lang="ko-KR" altLang="en-US" sz="1400" b="1">
                        <a:latin typeface="+mj-ea"/>
                        <a:ea typeface="+mj-ea"/>
                      </a:endParaRPr>
                    </a:p>
                  </a:txBody>
                  <a:tcPr anchor="ctr">
                    <a:solidFill>
                      <a:schemeClr val="bg1">
                        <a:lumMod val="75000"/>
                      </a:schemeClr>
                    </a:solidFill>
                  </a:tcPr>
                </a:tc>
                <a:tc rowSpan="2">
                  <a:txBody>
                    <a:bodyPr/>
                    <a:lstStyle/>
                    <a:p>
                      <a:pPr algn="ctr" latinLnBrk="1"/>
                      <a:r>
                        <a:rPr lang="ko-KR" altLang="en-US" sz="1400" b="1" smtClean="0">
                          <a:latin typeface="+mj-ea"/>
                          <a:ea typeface="+mj-ea"/>
                        </a:rPr>
                        <a:t>지역 명</a:t>
                      </a:r>
                      <a:endParaRPr lang="ko-KR" altLang="en-US" sz="1400" b="1">
                        <a:latin typeface="+mj-ea"/>
                        <a:ea typeface="+mj-ea"/>
                      </a:endParaRPr>
                    </a:p>
                  </a:txBody>
                  <a:tcPr anchor="ctr">
                    <a:solidFill>
                      <a:schemeClr val="bg1">
                        <a:lumMod val="75000"/>
                      </a:schemeClr>
                    </a:solidFill>
                  </a:tcPr>
                </a:tc>
                <a:tc gridSpan="2">
                  <a:txBody>
                    <a:bodyPr/>
                    <a:lstStyle/>
                    <a:p>
                      <a:pPr algn="ctr" latinLnBrk="1"/>
                      <a:r>
                        <a:rPr lang="ko-KR" altLang="en-US" sz="1400" b="1" smtClean="0">
                          <a:latin typeface="+mj-ea"/>
                          <a:ea typeface="+mj-ea"/>
                        </a:rPr>
                        <a:t>금액 비중</a:t>
                      </a:r>
                      <a:endParaRPr lang="en-US" altLang="ko-KR" sz="1400" b="1" smtClean="0">
                        <a:latin typeface="+mj-ea"/>
                        <a:ea typeface="+mj-ea"/>
                      </a:endParaRPr>
                    </a:p>
                  </a:txBody>
                  <a:tcPr anchor="ctr">
                    <a:solidFill>
                      <a:schemeClr val="bg1">
                        <a:lumMod val="75000"/>
                      </a:schemeClr>
                    </a:solidFill>
                  </a:tcPr>
                </a:tc>
                <a:tc hMerge="1">
                  <a:txBody>
                    <a:bodyPr/>
                    <a:lstStyle/>
                    <a:p>
                      <a:pPr algn="ctr" latinLnBrk="1"/>
                      <a:endParaRPr lang="en-US" altLang="ko-KR" sz="1300" b="1" smtClean="0">
                        <a:latin typeface="+mj-ea"/>
                        <a:ea typeface="+mj-ea"/>
                      </a:endParaRPr>
                    </a:p>
                  </a:txBody>
                  <a:tcPr anchor="ctr"/>
                </a:tc>
                <a:tc gridSpan="2">
                  <a:txBody>
                    <a:bodyPr/>
                    <a:lstStyle/>
                    <a:p>
                      <a:pPr algn="ctr" latinLnBrk="1"/>
                      <a:r>
                        <a:rPr lang="ko-KR" altLang="en-US" sz="1400" b="1" smtClean="0">
                          <a:latin typeface="+mj-ea"/>
                          <a:ea typeface="+mj-ea"/>
                        </a:rPr>
                        <a:t>건수 비중</a:t>
                      </a:r>
                      <a:endParaRPr lang="en-US" altLang="ko-KR" sz="1400" b="1" smtClean="0">
                        <a:latin typeface="+mj-ea"/>
                        <a:ea typeface="+mj-ea"/>
                      </a:endParaRPr>
                    </a:p>
                  </a:txBody>
                  <a:tcPr anchor="ctr">
                    <a:solidFill>
                      <a:schemeClr val="bg1">
                        <a:lumMod val="75000"/>
                      </a:schemeClr>
                    </a:solidFill>
                  </a:tcPr>
                </a:tc>
                <a:tc hMerge="1">
                  <a:txBody>
                    <a:bodyPr/>
                    <a:lstStyle/>
                    <a:p>
                      <a:pPr algn="ctr" latinLnBrk="1"/>
                      <a:endParaRPr lang="en-US" altLang="ko-KR" sz="1300" b="1" smtClean="0">
                        <a:latin typeface="+mj-ea"/>
                        <a:ea typeface="+mj-ea"/>
                      </a:endParaRPr>
                    </a:p>
                  </a:txBody>
                  <a:tcPr anchor="ctr"/>
                </a:tc>
              </a:tr>
              <a:tr h="398323">
                <a:tc vMerge="1">
                  <a:txBody>
                    <a:bodyPr/>
                    <a:lstStyle/>
                    <a:p>
                      <a:pPr algn="ctr" latinLnBrk="1"/>
                      <a:endParaRPr lang="ko-KR" altLang="en-US" sz="1300" b="1">
                        <a:latin typeface="+mj-ea"/>
                        <a:ea typeface="+mj-ea"/>
                      </a:endParaRPr>
                    </a:p>
                  </a:txBody>
                  <a:tcPr anchor="ctr"/>
                </a:tc>
                <a:tc vMerge="1">
                  <a:txBody>
                    <a:bodyPr/>
                    <a:lstStyle/>
                    <a:p>
                      <a:pPr algn="ctr" latinLnBrk="1"/>
                      <a:endParaRPr lang="ko-KR" altLang="en-US" sz="1300" b="1">
                        <a:latin typeface="+mj-ea"/>
                        <a:ea typeface="+mj-ea"/>
                      </a:endParaRPr>
                    </a:p>
                  </a:txBody>
                  <a:tcPr anchor="ctr"/>
                </a:tc>
                <a:tc>
                  <a:txBody>
                    <a:bodyPr/>
                    <a:lstStyle/>
                    <a:p>
                      <a:pPr algn="ctr" latinLnBrk="1"/>
                      <a:r>
                        <a:rPr lang="en-US" altLang="ko-KR" sz="1400" b="1" smtClean="0">
                          <a:latin typeface="+mj-ea"/>
                          <a:ea typeface="+mj-ea"/>
                        </a:rPr>
                        <a:t>‘15.1~8</a:t>
                      </a:r>
                      <a:r>
                        <a:rPr lang="ko-KR" altLang="en-US" sz="1400" b="1" smtClean="0">
                          <a:latin typeface="+mj-ea"/>
                          <a:ea typeface="+mj-ea"/>
                        </a:rPr>
                        <a:t>월</a:t>
                      </a:r>
                      <a:endParaRPr lang="en-US" altLang="ko-KR" sz="1400" b="1" smtClean="0">
                        <a:latin typeface="+mj-ea"/>
                        <a:ea typeface="+mj-ea"/>
                      </a:endParaRPr>
                    </a:p>
                  </a:txBody>
                  <a:tcPr anchor="ctr">
                    <a:solidFill>
                      <a:schemeClr val="bg1">
                        <a:lumMod val="85000"/>
                      </a:schemeClr>
                    </a:solidFill>
                  </a:tcPr>
                </a:tc>
                <a:tc>
                  <a:txBody>
                    <a:bodyPr/>
                    <a:lstStyle/>
                    <a:p>
                      <a:pPr algn="ctr" latinLnBrk="1"/>
                      <a:r>
                        <a:rPr lang="en-US" altLang="ko-KR" sz="1400" b="1" smtClean="0">
                          <a:latin typeface="+mj-ea"/>
                          <a:ea typeface="+mj-ea"/>
                        </a:rPr>
                        <a:t>‘16.1~8</a:t>
                      </a:r>
                      <a:r>
                        <a:rPr lang="ko-KR" altLang="en-US" sz="1400" b="1" smtClean="0">
                          <a:latin typeface="+mj-ea"/>
                          <a:ea typeface="+mj-ea"/>
                        </a:rPr>
                        <a:t>월</a:t>
                      </a:r>
                      <a:endParaRPr lang="en-US" altLang="ko-KR" sz="1400" b="1" smtClean="0">
                        <a:latin typeface="+mj-ea"/>
                        <a:ea typeface="+mj-ea"/>
                      </a:endParaRPr>
                    </a:p>
                  </a:txBody>
                  <a:tcPr anchor="ctr">
                    <a:solidFill>
                      <a:schemeClr val="bg1">
                        <a:lumMod val="85000"/>
                      </a:schemeClr>
                    </a:solidFill>
                  </a:tcPr>
                </a:tc>
                <a:tc>
                  <a:txBody>
                    <a:bodyPr/>
                    <a:lstStyle/>
                    <a:p>
                      <a:pPr algn="ctr" latinLnBrk="1"/>
                      <a:r>
                        <a:rPr lang="en-US" altLang="ko-KR" sz="1400" b="1" smtClean="0">
                          <a:latin typeface="+mj-ea"/>
                          <a:ea typeface="+mj-ea"/>
                        </a:rPr>
                        <a:t>‘15.1~8</a:t>
                      </a:r>
                      <a:r>
                        <a:rPr lang="ko-KR" altLang="en-US" sz="1400" b="1" smtClean="0">
                          <a:latin typeface="+mj-ea"/>
                          <a:ea typeface="+mj-ea"/>
                        </a:rPr>
                        <a:t>월</a:t>
                      </a:r>
                      <a:endParaRPr lang="en-US" altLang="ko-KR" sz="1400" b="1" smtClean="0">
                        <a:latin typeface="+mj-ea"/>
                        <a:ea typeface="+mj-ea"/>
                      </a:endParaRPr>
                    </a:p>
                  </a:txBody>
                  <a:tcPr anchor="ctr">
                    <a:solidFill>
                      <a:schemeClr val="bg1">
                        <a:lumMod val="85000"/>
                      </a:schemeClr>
                    </a:solidFill>
                  </a:tcPr>
                </a:tc>
                <a:tc>
                  <a:txBody>
                    <a:bodyPr/>
                    <a:lstStyle/>
                    <a:p>
                      <a:pPr algn="ctr" latinLnBrk="1"/>
                      <a:r>
                        <a:rPr lang="en-US" altLang="ko-KR" sz="1400" b="1" smtClean="0">
                          <a:latin typeface="+mj-ea"/>
                          <a:ea typeface="+mj-ea"/>
                        </a:rPr>
                        <a:t>‘16.1~8</a:t>
                      </a:r>
                      <a:r>
                        <a:rPr lang="ko-KR" altLang="en-US" sz="1400" b="1" smtClean="0">
                          <a:latin typeface="+mj-ea"/>
                          <a:ea typeface="+mj-ea"/>
                        </a:rPr>
                        <a:t>월</a:t>
                      </a:r>
                      <a:endParaRPr lang="en-US" altLang="ko-KR" sz="1400" b="1" smtClean="0">
                        <a:latin typeface="+mj-ea"/>
                        <a:ea typeface="+mj-ea"/>
                      </a:endParaRPr>
                    </a:p>
                  </a:txBody>
                  <a:tcPr anchor="ctr">
                    <a:solidFill>
                      <a:schemeClr val="bg1">
                        <a:lumMod val="85000"/>
                      </a:schemeClr>
                    </a:solidFill>
                  </a:tcPr>
                </a:tc>
              </a:tr>
              <a:tr h="377358">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1</a:t>
                      </a:r>
                      <a:endParaRPr lang="ko-KR" altLang="en-US" sz="1200" smtClean="0">
                        <a:latin typeface="+mn-ea"/>
                        <a:ea typeface="+mn-ea"/>
                      </a:endParaRPr>
                    </a:p>
                  </a:txBody>
                  <a:tcPr anchor="ctr"/>
                </a:tc>
                <a:tc>
                  <a:txBody>
                    <a:bodyPr/>
                    <a:lstStyle/>
                    <a:p>
                      <a:pPr algn="ctr" latinLnBrk="1"/>
                      <a:r>
                        <a:rPr lang="ko-KR" altLang="en-US" sz="1400" b="0" i="0" smtClean="0">
                          <a:solidFill>
                            <a:schemeClr val="tx1"/>
                          </a:solidFill>
                          <a:latin typeface="+mn-ea"/>
                          <a:ea typeface="+mn-ea"/>
                        </a:rPr>
                        <a:t>서울</a:t>
                      </a:r>
                      <a:endParaRPr lang="ko-KR" altLang="en-US" sz="1400" b="0"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76.8%</a:t>
                      </a:r>
                      <a:endParaRPr lang="ko-KR" altLang="en-US" sz="1200" b="0" smtClean="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75.8%</a:t>
                      </a:r>
                      <a:endParaRPr lang="ko-KR" altLang="en-US" sz="1200" b="0" smtClean="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75.4%</a:t>
                      </a:r>
                      <a:endParaRPr lang="ko-KR" altLang="en-US" sz="1200" b="0" smtClean="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0" smtClean="0">
                          <a:solidFill>
                            <a:schemeClr val="tx1"/>
                          </a:solidFill>
                          <a:latin typeface="+mn-ea"/>
                          <a:ea typeface="+mn-ea"/>
                        </a:rPr>
                        <a:t>72.8%</a:t>
                      </a:r>
                      <a:endParaRPr lang="ko-KR" altLang="en-US" sz="1200" b="0" smtClean="0">
                        <a:solidFill>
                          <a:schemeClr val="tx1"/>
                        </a:solidFill>
                        <a:latin typeface="+mn-ea"/>
                        <a:ea typeface="+mn-ea"/>
                      </a:endParaRPr>
                    </a:p>
                  </a:txBody>
                  <a:tcPr anchor="ctr"/>
                </a:tc>
              </a:tr>
              <a:tr h="377358">
                <a:tc>
                  <a:txBody>
                    <a:body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smtClean="0">
                          <a:latin typeface="+mn-ea"/>
                          <a:ea typeface="+mn-ea"/>
                        </a:rPr>
                        <a:t>2</a:t>
                      </a:r>
                      <a:endParaRPr lang="ko-KR" altLang="en-US" sz="1200" smtClean="0">
                        <a:latin typeface="+mn-ea"/>
                        <a:ea typeface="+mn-ea"/>
                      </a:endParaRPr>
                    </a:p>
                  </a:txBody>
                  <a:tcPr anchor="ctr"/>
                </a:tc>
                <a:tc>
                  <a:txBody>
                    <a:bodyPr/>
                    <a:lstStyle/>
                    <a:p>
                      <a:pPr algn="ctr" latinLnBrk="1"/>
                      <a:r>
                        <a:rPr lang="ko-KR" altLang="en-US" sz="1400" b="1" i="0" smtClean="0">
                          <a:solidFill>
                            <a:schemeClr val="tx1"/>
                          </a:solidFill>
                          <a:latin typeface="+mn-ea"/>
                          <a:ea typeface="+mn-ea"/>
                        </a:rPr>
                        <a:t>제주</a:t>
                      </a:r>
                      <a:endParaRPr lang="ko-KR" altLang="en-US" sz="1400" b="1" i="0">
                        <a:solidFill>
                          <a:schemeClr val="tx1"/>
                        </a:solidFill>
                        <a:latin typeface="+mn-ea"/>
                        <a:ea typeface="+mn-ea"/>
                      </a:endParaRP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1" smtClean="0">
                          <a:solidFill>
                            <a:schemeClr val="tx1"/>
                          </a:solidFill>
                          <a:latin typeface="+mn-ea"/>
                          <a:ea typeface="+mn-ea"/>
                        </a:rPr>
                        <a:t>11.8%</a:t>
                      </a: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1" smtClean="0">
                          <a:solidFill>
                            <a:schemeClr val="tx1"/>
                          </a:solidFill>
                          <a:latin typeface="+mn-ea"/>
                          <a:ea typeface="+mn-ea"/>
                        </a:rPr>
                        <a:t>13.5%</a:t>
                      </a: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1" smtClean="0">
                          <a:solidFill>
                            <a:schemeClr val="tx1"/>
                          </a:solidFill>
                          <a:latin typeface="+mn-ea"/>
                          <a:ea typeface="+mn-ea"/>
                        </a:rPr>
                        <a:t>10.4%</a:t>
                      </a:r>
                    </a:p>
                  </a:txBody>
                  <a:tcPr anchor="ctr"/>
                </a:tc>
                <a:tc>
                  <a:txBody>
                    <a:bodyPr/>
                    <a:lstStyle/>
                    <a:p>
                      <a:pPr marL="0" marR="0" indent="0" algn="r" defTabSz="914400" rtl="0" eaLnBrk="1" fontAlgn="auto" latinLnBrk="1" hangingPunct="1">
                        <a:lnSpc>
                          <a:spcPct val="100000"/>
                        </a:lnSpc>
                        <a:spcBef>
                          <a:spcPct val="0"/>
                        </a:spcBef>
                        <a:spcAft>
                          <a:spcPct val="0"/>
                        </a:spcAft>
                        <a:buClrTx/>
                        <a:buSzTx/>
                        <a:buFontTx/>
                        <a:buNone/>
                        <a:defRPr/>
                      </a:pPr>
                      <a:r>
                        <a:rPr lang="en-US" altLang="ko-KR" sz="1200" b="1" smtClean="0">
                          <a:solidFill>
                            <a:schemeClr val="tx1"/>
                          </a:solidFill>
                          <a:latin typeface="+mn-ea"/>
                          <a:ea typeface="+mn-ea"/>
                        </a:rPr>
                        <a:t>13.5%</a:t>
                      </a:r>
                    </a:p>
                  </a:txBody>
                  <a:tcPr anchor="ctr"/>
                </a:tc>
              </a:tr>
              <a:tr h="377358">
                <a:tc>
                  <a:txBody>
                    <a:bodyPr/>
                    <a:lstStyle/>
                    <a:p>
                      <a:pPr algn="ctr" latinLnBrk="1"/>
                      <a:r>
                        <a:rPr lang="en-US" altLang="ko-KR" sz="1200" smtClean="0">
                          <a:latin typeface="+mn-ea"/>
                          <a:ea typeface="+mn-ea"/>
                        </a:rPr>
                        <a:t>3</a:t>
                      </a:r>
                      <a:endParaRPr lang="ko-KR" altLang="en-US" sz="1200">
                        <a:latin typeface="+mn-ea"/>
                        <a:ea typeface="+mn-ea"/>
                      </a:endParaRPr>
                    </a:p>
                  </a:txBody>
                  <a:tcPr anchor="ctr"/>
                </a:tc>
                <a:tc>
                  <a:txBody>
                    <a:bodyPr/>
                    <a:lstStyle/>
                    <a:p>
                      <a:pPr algn="ctr" latinLnBrk="1"/>
                      <a:r>
                        <a:rPr lang="ko-KR" altLang="en-US" sz="1400" b="0" smtClean="0">
                          <a:solidFill>
                            <a:schemeClr val="tx1"/>
                          </a:solidFill>
                          <a:latin typeface="+mn-ea"/>
                          <a:ea typeface="+mn-ea"/>
                        </a:rPr>
                        <a:t>인천</a:t>
                      </a:r>
                      <a:endParaRPr lang="ko-KR" altLang="en-US" sz="14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8.7%</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7.2%</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10.3%</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9.0%</a:t>
                      </a:r>
                      <a:endParaRPr lang="ko-KR" altLang="en-US" sz="1200" b="0">
                        <a:solidFill>
                          <a:schemeClr val="tx1"/>
                        </a:solidFill>
                        <a:latin typeface="+mn-ea"/>
                        <a:ea typeface="+mn-ea"/>
                      </a:endParaRPr>
                    </a:p>
                  </a:txBody>
                  <a:tcPr anchor="ctr"/>
                </a:tc>
              </a:tr>
              <a:tr h="377358">
                <a:tc>
                  <a:txBody>
                    <a:bodyPr/>
                    <a:lstStyle/>
                    <a:p>
                      <a:pPr algn="ctr" latinLnBrk="1"/>
                      <a:r>
                        <a:rPr lang="en-US" altLang="ko-KR" sz="1200" smtClean="0">
                          <a:latin typeface="+mn-ea"/>
                          <a:ea typeface="+mn-ea"/>
                        </a:rPr>
                        <a:t>4</a:t>
                      </a:r>
                      <a:endParaRPr lang="ko-KR" altLang="en-US" sz="1200">
                        <a:latin typeface="+mn-ea"/>
                        <a:ea typeface="+mn-ea"/>
                      </a:endParaRPr>
                    </a:p>
                  </a:txBody>
                  <a:tcPr anchor="ctr"/>
                </a:tc>
                <a:tc>
                  <a:txBody>
                    <a:bodyPr/>
                    <a:lstStyle/>
                    <a:p>
                      <a:pPr algn="ctr" latinLnBrk="1"/>
                      <a:r>
                        <a:rPr lang="ko-KR" altLang="en-US" sz="1400" b="0" smtClean="0">
                          <a:solidFill>
                            <a:schemeClr val="tx1"/>
                          </a:solidFill>
                          <a:latin typeface="+mn-ea"/>
                          <a:ea typeface="+mn-ea"/>
                        </a:rPr>
                        <a:t>부산</a:t>
                      </a:r>
                      <a:endParaRPr lang="ko-KR" altLang="en-US" sz="14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1.2%</a:t>
                      </a:r>
                    </a:p>
                  </a:txBody>
                  <a:tcPr anchor="ctr"/>
                </a:tc>
                <a:tc>
                  <a:txBody>
                    <a:bodyPr/>
                    <a:lstStyle/>
                    <a:p>
                      <a:pPr algn="r" latinLnBrk="1"/>
                      <a:r>
                        <a:rPr lang="en-US" altLang="ko-KR" sz="1200" b="0" smtClean="0">
                          <a:solidFill>
                            <a:schemeClr val="tx1"/>
                          </a:solidFill>
                          <a:latin typeface="+mn-ea"/>
                          <a:ea typeface="+mn-ea"/>
                        </a:rPr>
                        <a:t>1.9%</a:t>
                      </a:r>
                    </a:p>
                  </a:txBody>
                  <a:tcPr anchor="ctr"/>
                </a:tc>
                <a:tc>
                  <a:txBody>
                    <a:bodyPr/>
                    <a:lstStyle/>
                    <a:p>
                      <a:pPr algn="r" latinLnBrk="1"/>
                      <a:r>
                        <a:rPr lang="en-US" altLang="ko-KR" sz="1200" b="0" smtClean="0">
                          <a:solidFill>
                            <a:schemeClr val="tx1"/>
                          </a:solidFill>
                          <a:latin typeface="+mn-ea"/>
                          <a:ea typeface="+mn-ea"/>
                        </a:rPr>
                        <a:t>1.6%</a:t>
                      </a:r>
                    </a:p>
                  </a:txBody>
                  <a:tcPr anchor="ctr"/>
                </a:tc>
                <a:tc>
                  <a:txBody>
                    <a:bodyPr/>
                    <a:lstStyle/>
                    <a:p>
                      <a:pPr algn="r" latinLnBrk="1"/>
                      <a:r>
                        <a:rPr lang="en-US" altLang="ko-KR" sz="1200" b="0" smtClean="0">
                          <a:solidFill>
                            <a:schemeClr val="tx1"/>
                          </a:solidFill>
                          <a:latin typeface="+mn-ea"/>
                          <a:ea typeface="+mn-ea"/>
                        </a:rPr>
                        <a:t>2.3%</a:t>
                      </a:r>
                    </a:p>
                  </a:txBody>
                  <a:tcPr anchor="ctr"/>
                </a:tc>
              </a:tr>
              <a:tr h="377358">
                <a:tc>
                  <a:txBody>
                    <a:bodyPr/>
                    <a:lstStyle/>
                    <a:p>
                      <a:pPr algn="ctr" latinLnBrk="1"/>
                      <a:r>
                        <a:rPr lang="en-US" altLang="ko-KR" sz="1200" smtClean="0">
                          <a:latin typeface="+mn-ea"/>
                          <a:ea typeface="+mn-ea"/>
                        </a:rPr>
                        <a:t>5</a:t>
                      </a:r>
                      <a:endParaRPr lang="ko-KR" altLang="en-US" sz="1200">
                        <a:latin typeface="+mn-ea"/>
                        <a:ea typeface="+mn-ea"/>
                      </a:endParaRPr>
                    </a:p>
                  </a:txBody>
                  <a:tcPr anchor="ctr"/>
                </a:tc>
                <a:tc>
                  <a:txBody>
                    <a:bodyPr/>
                    <a:lstStyle/>
                    <a:p>
                      <a:pPr algn="ctr" latinLnBrk="1"/>
                      <a:r>
                        <a:rPr lang="ko-KR" altLang="en-US" sz="1400" b="0" smtClean="0">
                          <a:solidFill>
                            <a:schemeClr val="tx1"/>
                          </a:solidFill>
                          <a:latin typeface="+mn-ea"/>
                          <a:ea typeface="+mn-ea"/>
                        </a:rPr>
                        <a:t>경기</a:t>
                      </a:r>
                      <a:endParaRPr lang="ko-KR" altLang="en-US" sz="14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1.1%</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1.3%</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1.5%</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1.7%</a:t>
                      </a:r>
                      <a:endParaRPr lang="ko-KR" altLang="en-US" sz="1200" b="0">
                        <a:solidFill>
                          <a:schemeClr val="tx1"/>
                        </a:solidFill>
                        <a:latin typeface="+mn-ea"/>
                        <a:ea typeface="+mn-ea"/>
                      </a:endParaRPr>
                    </a:p>
                  </a:txBody>
                  <a:tcPr anchor="ctr"/>
                </a:tc>
              </a:tr>
              <a:tr h="628931">
                <a:tc gridSpan="2">
                  <a:txBody>
                    <a:bodyPr/>
                    <a:lstStyle/>
                    <a:p>
                      <a:pPr algn="ctr" latinLnBrk="1"/>
                      <a:r>
                        <a:rPr lang="en-US" altLang="ko-KR" sz="1400" b="0" smtClean="0">
                          <a:solidFill>
                            <a:schemeClr val="tx1"/>
                          </a:solidFill>
                          <a:latin typeface="+mn-ea"/>
                          <a:ea typeface="+mn-ea"/>
                        </a:rPr>
                        <a:t>5</a:t>
                      </a:r>
                      <a:r>
                        <a:rPr lang="ko-KR" altLang="en-US" sz="1400" b="0" smtClean="0">
                          <a:solidFill>
                            <a:schemeClr val="tx1"/>
                          </a:solidFill>
                          <a:latin typeface="+mn-ea"/>
                          <a:ea typeface="+mn-ea"/>
                        </a:rPr>
                        <a:t>개 지역 합계</a:t>
                      </a:r>
                      <a:endParaRPr lang="ko-KR" altLang="en-US" sz="1400" b="0">
                        <a:solidFill>
                          <a:schemeClr val="tx1"/>
                        </a:solidFill>
                        <a:latin typeface="+mn-ea"/>
                        <a:ea typeface="+mn-ea"/>
                      </a:endParaRPr>
                    </a:p>
                  </a:txBody>
                  <a:tcPr anchor="ctr"/>
                </a:tc>
                <a:tc hMerge="1">
                  <a:txBody>
                    <a:bodyPr/>
                    <a:lstStyle/>
                    <a:p>
                      <a:pPr algn="ctr" latinLnBrk="1"/>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99.6%</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99.6%</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99.2%</a:t>
                      </a:r>
                      <a:endParaRPr lang="ko-KR" altLang="en-US" sz="1200" b="0">
                        <a:solidFill>
                          <a:schemeClr val="tx1"/>
                        </a:solidFill>
                        <a:latin typeface="+mn-ea"/>
                        <a:ea typeface="+mn-ea"/>
                      </a:endParaRPr>
                    </a:p>
                  </a:txBody>
                  <a:tcPr anchor="ctr"/>
                </a:tc>
                <a:tc>
                  <a:txBody>
                    <a:bodyPr/>
                    <a:lstStyle/>
                    <a:p>
                      <a:pPr algn="r" latinLnBrk="1"/>
                      <a:r>
                        <a:rPr lang="en-US" altLang="ko-KR" sz="1200" b="0" smtClean="0">
                          <a:solidFill>
                            <a:schemeClr val="tx1"/>
                          </a:solidFill>
                          <a:latin typeface="+mn-ea"/>
                          <a:ea typeface="+mn-ea"/>
                        </a:rPr>
                        <a:t>99.3%</a:t>
                      </a:r>
                      <a:endParaRPr lang="ko-KR" altLang="en-US" sz="1200" b="0">
                        <a:solidFill>
                          <a:schemeClr val="tx1"/>
                        </a:solidFill>
                        <a:latin typeface="+mn-ea"/>
                        <a:ea typeface="+mn-ea"/>
                      </a:endParaRPr>
                    </a:p>
                  </a:txBody>
                  <a:tcPr anchor="ctr"/>
                </a:tc>
              </a:tr>
            </a:tbl>
          </a:graphicData>
        </a:graphic>
      </p:graphicFrame>
      <p:sp>
        <p:nvSpPr>
          <p:cNvPr id="31" name="TextBox 30"/>
          <p:cNvSpPr txBox="1"/>
          <p:nvPr/>
        </p:nvSpPr>
        <p:spPr>
          <a:xfrm>
            <a:off x="323528" y="6130969"/>
            <a:ext cx="6840760" cy="33214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a:solidFill>
                  <a:srgbClr val="000000"/>
                </a:solidFill>
                <a:cs typeface="Arial Narrow" pitchFamily="34" charset="0"/>
              </a:rPr>
              <a:t>상위 기준</a:t>
            </a: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관광객이 한국에서 유니온페이카드 이용금액 기준</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a:solidFill>
                  <a:srgbClr val="000000"/>
                </a:solidFill>
                <a:cs typeface="Arial Narrow" pitchFamily="34" charset="0"/>
              </a:rPr>
              <a:t>기간</a:t>
            </a:r>
            <a:r>
              <a:rPr lang="en-US" altLang="ko-KR" sz="1000">
                <a:solidFill>
                  <a:srgbClr val="000000"/>
                </a:solidFill>
                <a:cs typeface="Arial Narrow" pitchFamily="34" charset="0"/>
              </a:rPr>
              <a:t>: 2015.1~8</a:t>
            </a:r>
            <a:r>
              <a:rPr lang="ko-KR" altLang="en-US" sz="1000">
                <a:solidFill>
                  <a:srgbClr val="000000"/>
                </a:solidFill>
                <a:cs typeface="Arial Narrow" pitchFamily="34" charset="0"/>
              </a:rPr>
              <a:t>월 합계 </a:t>
            </a:r>
            <a:r>
              <a:rPr lang="en-US" altLang="ko-KR" sz="1000" smtClean="0">
                <a:solidFill>
                  <a:srgbClr val="000000"/>
                </a:solidFill>
                <a:cs typeface="Arial Narrow" pitchFamily="34" charset="0"/>
              </a:rPr>
              <a:t>vs  </a:t>
            </a:r>
            <a:r>
              <a:rPr lang="en-US" altLang="ko-KR" sz="1000">
                <a:solidFill>
                  <a:srgbClr val="000000"/>
                </a:solidFill>
                <a:cs typeface="Arial Narrow" pitchFamily="34" charset="0"/>
              </a:rPr>
              <a:t>2016.1~8</a:t>
            </a:r>
            <a:r>
              <a:rPr lang="ko-KR" altLang="en-US" sz="1000">
                <a:solidFill>
                  <a:srgbClr val="000000"/>
                </a:solidFill>
                <a:cs typeface="Arial Narrow" pitchFamily="34" charset="0"/>
              </a:rPr>
              <a:t>월 합계 비교</a:t>
            </a:r>
            <a:endParaRPr lang="en-US" altLang="ko-KR" sz="1000">
              <a:solidFill>
                <a:srgbClr val="000000"/>
              </a:solidFill>
              <a:cs typeface="Arial Narrow" pitchFamily="34" charset="0"/>
            </a:endParaRPr>
          </a:p>
        </p:txBody>
      </p:sp>
      <p:cxnSp>
        <p:nvCxnSpPr>
          <p:cNvPr id="15" name="직선 화살표 연결선 14"/>
          <p:cNvCxnSpPr/>
          <p:nvPr/>
        </p:nvCxnSpPr>
        <p:spPr>
          <a:xfrm flipV="1">
            <a:off x="3815916" y="4005065"/>
            <a:ext cx="360040" cy="144018"/>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V="1">
            <a:off x="6912260" y="4005065"/>
            <a:ext cx="360040" cy="144018"/>
          </a:xfrm>
          <a:prstGeom prst="straightConnector1">
            <a:avLst/>
          </a:prstGeom>
          <a:ln w="28575">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a:off x="3770131" y="3645024"/>
            <a:ext cx="360000" cy="144000"/>
          </a:xfrm>
          <a:prstGeom prst="straightConnector1">
            <a:avLst/>
          </a:prstGeom>
          <a:noFill/>
          <a:ln w="28575" cap="flat" cmpd="sng" algn="ctr">
            <a:solidFill>
              <a:srgbClr val="FF0000">
                <a:shade val="95000"/>
                <a:satMod val="105000"/>
              </a:srgbClr>
            </a:solidFill>
            <a:prstDash val="sysDot"/>
            <a:headEnd type="none" w="med" len="med"/>
            <a:tailEnd type="triangle" w="med" len="med"/>
          </a:ln>
        </p:spPr>
      </p:cxnSp>
      <p:cxnSp>
        <p:nvCxnSpPr>
          <p:cNvPr id="22" name="직선 화살표 연결선 21"/>
          <p:cNvCxnSpPr/>
          <p:nvPr/>
        </p:nvCxnSpPr>
        <p:spPr>
          <a:xfrm>
            <a:off x="6876296" y="3573017"/>
            <a:ext cx="360000" cy="144000"/>
          </a:xfrm>
          <a:prstGeom prst="straightConnector1">
            <a:avLst/>
          </a:prstGeom>
          <a:noFill/>
          <a:ln w="28575" cap="flat" cmpd="sng" algn="ctr">
            <a:solidFill>
              <a:srgbClr val="FF0000">
                <a:shade val="95000"/>
                <a:satMod val="105000"/>
              </a:srgbClr>
            </a:solidFill>
            <a:prstDash val="sysDot"/>
            <a:headEnd type="none" w="med" len="med"/>
            <a:tailEnd type="triangle" w="med" len="med"/>
          </a:ln>
        </p:spPr>
      </p:cxnSp>
    </p:spTree>
    <p:extLst>
      <p:ext uri="{BB962C8B-B14F-4D97-AF65-F5344CB8AC3E}">
        <p14:creationId xmlns:p14="http://schemas.microsoft.com/office/powerpoint/2010/main" val="1305483776"/>
      </p:ext>
    </p:extLst>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이용금액</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관광 현황                                                                       </a:t>
            </a:r>
            <a:r>
              <a:rPr lang="en-US" altLang="ko-KR" sz="1400">
                <a:solidFill>
                  <a:schemeClr val="bg1">
                    <a:lumMod val="50000"/>
                  </a:schemeClr>
                </a:solidFill>
                <a:latin typeface="NOVA Bold" panose="00000800000000000000" pitchFamily="2" charset="-127"/>
                <a:ea typeface="NOVA Bold" panose="00000800000000000000" pitchFamily="2" charset="-127"/>
              </a:rPr>
              <a:t>2</a:t>
            </a:r>
            <a:r>
              <a:rPr lang="en-US" altLang="ko-KR" sz="1400" smtClean="0">
                <a:solidFill>
                  <a:schemeClr val="bg1">
                    <a:lumMod val="50000"/>
                  </a:schemeClr>
                </a:solidFill>
                <a:latin typeface="NOVA Bold" panose="00000800000000000000" pitchFamily="2" charset="-127"/>
                <a:ea typeface="NOVA Bold" panose="00000800000000000000" pitchFamily="2" charset="-127"/>
              </a:rPr>
              <a:t>.</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7" name="직사각형 16"/>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전국 평균 전년대비 카드이용금액은 </a:t>
            </a:r>
            <a:r>
              <a:rPr lang="en-US" altLang="ko-KR" sz="1600" spc="50">
                <a:ln>
                  <a:solidFill>
                    <a:prstClr val="black">
                      <a:alpha val="20000"/>
                    </a:prstClr>
                  </a:solidFill>
                </a:ln>
                <a:solidFill>
                  <a:srgbClr val="000000"/>
                </a:solidFill>
                <a:latin typeface="NOVA Bold"/>
                <a:ea typeface="NOVA Bold"/>
                <a:cs typeface="Arial" pitchFamily="34" charset="0"/>
              </a:rPr>
              <a:t>32.8% </a:t>
            </a:r>
            <a:r>
              <a:rPr lang="ko-KR" altLang="en-US" sz="1600" spc="50">
                <a:ln>
                  <a:solidFill>
                    <a:prstClr val="black">
                      <a:alpha val="20000"/>
                    </a:prstClr>
                  </a:solidFill>
                </a:ln>
                <a:solidFill>
                  <a:srgbClr val="000000"/>
                </a:solidFill>
                <a:latin typeface="NOVA Bold"/>
                <a:ea typeface="NOVA Bold"/>
                <a:cs typeface="Arial" pitchFamily="34" charset="0"/>
              </a:rPr>
              <a:t>건수는 </a:t>
            </a:r>
            <a:r>
              <a:rPr lang="en-US" altLang="ko-KR" sz="1600" spc="50">
                <a:ln>
                  <a:solidFill>
                    <a:prstClr val="black">
                      <a:alpha val="20000"/>
                    </a:prstClr>
                  </a:solidFill>
                </a:ln>
                <a:solidFill>
                  <a:srgbClr val="000000"/>
                </a:solidFill>
                <a:latin typeface="NOVA Bold"/>
                <a:ea typeface="NOVA Bold"/>
                <a:cs typeface="Arial" pitchFamily="34" charset="0"/>
              </a:rPr>
              <a:t>57.8%</a:t>
            </a:r>
            <a:r>
              <a:rPr lang="ko-KR" altLang="en-US" sz="1600" spc="50">
                <a:ln>
                  <a:solidFill>
                    <a:prstClr val="black">
                      <a:alpha val="20000"/>
                    </a:prstClr>
                  </a:solidFill>
                </a:ln>
                <a:solidFill>
                  <a:srgbClr val="000000"/>
                </a:solidFill>
                <a:latin typeface="NOVA Bold"/>
                <a:ea typeface="NOVA Bold"/>
                <a:cs typeface="Arial" pitchFamily="34" charset="0"/>
              </a:rPr>
              <a:t> 증가</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서울은 금액 및 건수 모두 전국 평균을 약간 하회하고 </a:t>
            </a:r>
            <a:r>
              <a:rPr lang="ko-KR" altLang="en-US" sz="1600" spc="50">
                <a:ln>
                  <a:solidFill>
                    <a:prstClr val="black">
                      <a:alpha val="20000"/>
                    </a:prstClr>
                  </a:solidFill>
                </a:ln>
                <a:latin typeface="NOVA Bold"/>
                <a:ea typeface="NOVA Bold"/>
                <a:cs typeface="Arial" pitchFamily="34" charset="0"/>
              </a:rPr>
              <a:t>제주</a:t>
            </a:r>
            <a:r>
              <a:rPr lang="en-US" altLang="ko-KR" sz="1600" spc="50">
                <a:ln>
                  <a:solidFill>
                    <a:prstClr val="black">
                      <a:alpha val="20000"/>
                    </a:prstClr>
                  </a:solidFill>
                </a:ln>
                <a:latin typeface="NOVA Bold"/>
                <a:ea typeface="NOVA Bold"/>
                <a:cs typeface="Arial" pitchFamily="34" charset="0"/>
              </a:rPr>
              <a:t>/</a:t>
            </a:r>
            <a:r>
              <a:rPr lang="ko-KR" altLang="en-US" sz="1600" spc="50">
                <a:ln>
                  <a:solidFill>
                    <a:prstClr val="black">
                      <a:alpha val="20000"/>
                    </a:prstClr>
                  </a:solidFill>
                </a:ln>
                <a:latin typeface="NOVA Bold"/>
                <a:ea typeface="NOVA Bold"/>
                <a:cs typeface="Arial" pitchFamily="34" charset="0"/>
              </a:rPr>
              <a:t>부산 지역은 </a:t>
            </a:r>
            <a:r>
              <a:rPr lang="ko-KR" altLang="en-US" sz="1600" spc="50">
                <a:ln>
                  <a:solidFill>
                    <a:prstClr val="black">
                      <a:alpha val="20000"/>
                    </a:prstClr>
                  </a:solidFill>
                </a:ln>
                <a:solidFill>
                  <a:srgbClr val="000000"/>
                </a:solidFill>
                <a:latin typeface="NOVA Bold"/>
                <a:ea typeface="NOVA Bold"/>
                <a:cs typeface="Arial" pitchFamily="34" charset="0"/>
              </a:rPr>
              <a:t>카드이용건수 부분에서는 거의 </a:t>
            </a:r>
            <a:r>
              <a:rPr lang="en-US" altLang="ko-KR" sz="1600" spc="50">
                <a:ln>
                  <a:solidFill>
                    <a:prstClr val="black">
                      <a:alpha val="20000"/>
                    </a:prstClr>
                  </a:solidFill>
                </a:ln>
                <a:solidFill>
                  <a:srgbClr val="000000"/>
                </a:solidFill>
                <a:latin typeface="NOVA Bold"/>
                <a:ea typeface="NOVA Bold"/>
                <a:cs typeface="Arial" pitchFamily="34" charset="0"/>
              </a:rPr>
              <a:t>2</a:t>
            </a:r>
            <a:r>
              <a:rPr lang="ko-KR" altLang="en-US" sz="1600" spc="50">
                <a:ln>
                  <a:solidFill>
                    <a:prstClr val="black">
                      <a:alpha val="20000"/>
                    </a:prstClr>
                  </a:solidFill>
                </a:ln>
                <a:solidFill>
                  <a:srgbClr val="000000"/>
                </a:solidFill>
                <a:latin typeface="NOVA Bold"/>
                <a:ea typeface="NOVA Bold"/>
                <a:cs typeface="Arial" pitchFamily="34" charset="0"/>
              </a:rPr>
              <a:t>배 가까이 </a:t>
            </a:r>
            <a:r>
              <a:rPr lang="ko-KR" altLang="en-US" sz="1600" spc="50" smtClean="0">
                <a:ln>
                  <a:solidFill>
                    <a:prstClr val="black">
                      <a:alpha val="20000"/>
                    </a:prstClr>
                  </a:solidFill>
                </a:ln>
                <a:solidFill>
                  <a:srgbClr val="000000"/>
                </a:solidFill>
                <a:latin typeface="NOVA Bold"/>
                <a:ea typeface="NOVA Bold"/>
                <a:cs typeface="Arial" pitchFamily="34" charset="0"/>
              </a:rPr>
              <a:t>급증</a:t>
            </a:r>
            <a:endParaRPr lang="en-US" altLang="ko-KR" spc="50">
              <a:ln>
                <a:solidFill>
                  <a:prstClr val="black">
                    <a:alpha val="20000"/>
                  </a:prstClr>
                </a:solidFill>
              </a:ln>
              <a:solidFill>
                <a:srgbClr val="000000"/>
              </a:solidFill>
              <a:latin typeface="NOVA Bold"/>
              <a:ea typeface="NOVA Bold"/>
              <a:cs typeface="Arial" pitchFamily="34" charset="0"/>
            </a:endParaRPr>
          </a:p>
        </p:txBody>
      </p:sp>
      <p:cxnSp>
        <p:nvCxnSpPr>
          <p:cNvPr id="18" name="직선 연결선 17"/>
          <p:cNvCxnSpPr/>
          <p:nvPr/>
        </p:nvCxnSpPr>
        <p:spPr>
          <a:xfrm>
            <a:off x="395536" y="2533098"/>
            <a:ext cx="792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5536" y="2227540"/>
            <a:ext cx="49325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상위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 지역 전년동기대비 증감율  </a:t>
            </a:r>
          </a:p>
        </p:txBody>
      </p:sp>
      <p:sp>
        <p:nvSpPr>
          <p:cNvPr id="31" name="TextBox 30"/>
          <p:cNvSpPr txBox="1"/>
          <p:nvPr/>
        </p:nvSpPr>
        <p:spPr>
          <a:xfrm>
            <a:off x="431540" y="5949280"/>
            <a:ext cx="6840760"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a:solidFill>
                  <a:srgbClr val="000000"/>
                </a:solidFill>
                <a:cs typeface="Arial Narrow" pitchFamily="34" charset="0"/>
              </a:rPr>
              <a:t>상위 기준</a:t>
            </a: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관광객이 한국에서 유니온페이카드 이용금액 기준</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a:solidFill>
                  <a:srgbClr val="000000"/>
                </a:solidFill>
                <a:cs typeface="Arial Narrow" pitchFamily="34" charset="0"/>
              </a:rPr>
              <a:t>기간</a:t>
            </a:r>
            <a:r>
              <a:rPr lang="en-US" altLang="ko-KR" sz="1000">
                <a:solidFill>
                  <a:srgbClr val="000000"/>
                </a:solidFill>
                <a:cs typeface="Arial Narrow" pitchFamily="34" charset="0"/>
              </a:rPr>
              <a:t>: 2015.1~8</a:t>
            </a:r>
            <a:r>
              <a:rPr lang="ko-KR" altLang="en-US" sz="1000">
                <a:solidFill>
                  <a:srgbClr val="000000"/>
                </a:solidFill>
                <a:cs typeface="Arial Narrow" pitchFamily="34" charset="0"/>
              </a:rPr>
              <a:t>월 합계 </a:t>
            </a:r>
            <a:r>
              <a:rPr lang="en-US" altLang="ko-KR" sz="1000">
                <a:solidFill>
                  <a:srgbClr val="000000"/>
                </a:solidFill>
                <a:cs typeface="Arial Narrow" pitchFamily="34" charset="0"/>
              </a:rPr>
              <a:t>vs 2016.1~8</a:t>
            </a:r>
            <a:r>
              <a:rPr lang="ko-KR" altLang="en-US" sz="1000">
                <a:solidFill>
                  <a:srgbClr val="000000"/>
                </a:solidFill>
                <a:cs typeface="Arial Narrow" pitchFamily="34" charset="0"/>
              </a:rPr>
              <a:t>월 합계 비교</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3) </a:t>
            </a:r>
            <a:r>
              <a:rPr lang="ko-KR" altLang="en-US" sz="1000">
                <a:solidFill>
                  <a:srgbClr val="000000"/>
                </a:solidFill>
                <a:cs typeface="Arial Narrow" pitchFamily="34" charset="0"/>
              </a:rPr>
              <a:t>건당이용금액 </a:t>
            </a:r>
            <a:r>
              <a:rPr lang="en-US" altLang="ko-KR" sz="1000">
                <a:solidFill>
                  <a:srgbClr val="000000"/>
                </a:solidFill>
                <a:cs typeface="Arial Narrow" pitchFamily="34" charset="0"/>
              </a:rPr>
              <a:t>= </a:t>
            </a:r>
            <a:r>
              <a:rPr lang="ko-KR" altLang="en-US" sz="1000">
                <a:solidFill>
                  <a:srgbClr val="000000"/>
                </a:solidFill>
                <a:cs typeface="Arial Narrow" pitchFamily="34" charset="0"/>
              </a:rPr>
              <a:t>총 금액</a:t>
            </a:r>
            <a:r>
              <a:rPr lang="en-US" altLang="ko-KR" sz="1000">
                <a:solidFill>
                  <a:srgbClr val="000000"/>
                </a:solidFill>
                <a:cs typeface="Arial Narrow" pitchFamily="34" charset="0"/>
              </a:rPr>
              <a:t>/ </a:t>
            </a:r>
            <a:r>
              <a:rPr lang="ko-KR" altLang="en-US" sz="1000">
                <a:solidFill>
                  <a:srgbClr val="000000"/>
                </a:solidFill>
                <a:cs typeface="Arial Narrow" pitchFamily="34" charset="0"/>
              </a:rPr>
              <a:t>총 건수</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전년동기대비 증감율</a:t>
            </a:r>
            <a:r>
              <a:rPr lang="en-US" altLang="ko-KR" sz="1000">
                <a:solidFill>
                  <a:srgbClr val="000000"/>
                </a:solidFill>
                <a:cs typeface="Arial Narrow" pitchFamily="34" charset="0"/>
              </a:rPr>
              <a:t>: ’16</a:t>
            </a:r>
            <a:r>
              <a:rPr lang="ko-KR" altLang="en-US" sz="1000">
                <a:solidFill>
                  <a:srgbClr val="000000"/>
                </a:solidFill>
                <a:cs typeface="Arial Narrow" pitchFamily="34" charset="0"/>
              </a:rPr>
              <a:t>년 실적이 </a:t>
            </a:r>
            <a:r>
              <a:rPr lang="en-US" altLang="ko-KR" sz="1000">
                <a:solidFill>
                  <a:srgbClr val="000000"/>
                </a:solidFill>
                <a:cs typeface="Arial Narrow" pitchFamily="34" charset="0"/>
              </a:rPr>
              <a:t>’15</a:t>
            </a:r>
            <a:r>
              <a:rPr lang="ko-KR" altLang="en-US" sz="1000">
                <a:solidFill>
                  <a:srgbClr val="000000"/>
                </a:solidFill>
                <a:cs typeface="Arial Narrow" pitchFamily="34" charset="0"/>
              </a:rPr>
              <a:t>년 동기간 대비 증가 또는 감소한 비율</a:t>
            </a:r>
            <a:endParaRPr lang="en-US" altLang="ko-KR" sz="1000">
              <a:solidFill>
                <a:srgbClr val="000000"/>
              </a:solidFill>
              <a:cs typeface="Arial Narrow" pitchFamily="34" charset="0"/>
            </a:endParaRPr>
          </a:p>
        </p:txBody>
      </p:sp>
      <p:graphicFrame>
        <p:nvGraphicFramePr>
          <p:cNvPr id="16" name="표 15"/>
          <p:cNvGraphicFramePr>
            <a:graphicFrameLocks noGrp="1"/>
          </p:cNvGraphicFramePr>
          <p:nvPr>
            <p:extLst>
              <p:ext uri="{D42A27DB-BD31-4B8C-83A1-F6EECF244321}">
                <p14:modId xmlns:p14="http://schemas.microsoft.com/office/powerpoint/2010/main" val="2050505416"/>
              </p:ext>
            </p:extLst>
          </p:nvPr>
        </p:nvGraphicFramePr>
        <p:xfrm>
          <a:off x="467544" y="2780929"/>
          <a:ext cx="2664296" cy="3060340"/>
        </p:xfrm>
        <a:graphic>
          <a:graphicData uri="http://schemas.openxmlformats.org/drawingml/2006/table">
            <a:tbl>
              <a:tblPr firstRow="1" firstCol="1" bandRow="1"/>
              <a:tblGrid>
                <a:gridCol w="867356"/>
                <a:gridCol w="177919"/>
                <a:gridCol w="1619021"/>
              </a:tblGrid>
              <a:tr h="524020">
                <a:tc rowSpan="2">
                  <a:txBody>
                    <a:bodyPr/>
                    <a:lstStyle/>
                    <a:p>
                      <a:pPr indent="-254000" algn="ctr" latinLnBrk="0">
                        <a:lnSpc>
                          <a:spcPct val="115000"/>
                        </a:lnSpc>
                        <a:spcAft>
                          <a:spcPct val="0"/>
                        </a:spcAft>
                        <a:tabLst>
                          <a:tab pos="450215"/>
                          <a:tab pos="702310"/>
                        </a:tabLst>
                      </a:pPr>
                      <a:r>
                        <a:rPr lang="ko-KR" altLang="en-US" sz="1400" kern="0" spc="-50" smtClean="0">
                          <a:solidFill>
                            <a:schemeClr val="bg1"/>
                          </a:solidFill>
                          <a:latin typeface="NOVA Bold" panose="00000800000000000000" pitchFamily="2" charset="-127"/>
                          <a:ea typeface="NOVA Bold" panose="00000800000000000000" pitchFamily="2" charset="-127"/>
                          <a:cs typeface="굴림"/>
                        </a:rPr>
                        <a:t>지역명</a:t>
                      </a:r>
                      <a:endParaRPr lang="ko-KR" sz="1400" kern="0" spc="-5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a:txBody>
                    <a:bodyPr/>
                    <a:lstStyle/>
                    <a:p>
                      <a:pPr indent="-254000" algn="ctr" latinLnBrk="0">
                        <a:lnSpc>
                          <a:spcPct val="115000"/>
                        </a:lnSpc>
                        <a:spcAft>
                          <a:spcPct val="0"/>
                        </a:spcAft>
                        <a:tabLst>
                          <a:tab pos="450215"/>
                          <a:tab pos="702310"/>
                        </a:tabLst>
                      </a:pPr>
                      <a:r>
                        <a:rPr lang="x-none" sz="1200" b="1" kern="0" spc="-50">
                          <a:solidFill>
                            <a:srgbClr val="000000"/>
                          </a:solidFill>
                          <a:latin typeface="NOVA Medium" panose="00000600000000000000" pitchFamily="2" charset="-127"/>
                          <a:ea typeface="NOVA Medium" panose="00000600000000000000" pitchFamily="2" charset="-127"/>
                          <a:cs typeface="굴림"/>
                        </a:rPr>
                        <a:t> </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28575"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indent="-254000" algn="ctr" latinLnBrk="0">
                        <a:lnSpc>
                          <a:spcPct val="115000"/>
                        </a:lnSpc>
                        <a:spcAft>
                          <a:spcPct val="0"/>
                        </a:spcAft>
                        <a:tabLst>
                          <a:tab pos="450215"/>
                          <a:tab pos="702310"/>
                        </a:tabLst>
                      </a:pPr>
                      <a:r>
                        <a:rPr lang="ko-KR" altLang="en-US" sz="1400" kern="0" spc="-50" smtClean="0">
                          <a:solidFill>
                            <a:schemeClr val="bg1"/>
                          </a:solidFill>
                          <a:latin typeface="NOVA Bold" panose="00000800000000000000" pitchFamily="2" charset="-127"/>
                          <a:ea typeface="NOVA Bold" panose="00000800000000000000" pitchFamily="2" charset="-127"/>
                          <a:cs typeface="굴림"/>
                        </a:rPr>
                        <a:t>건당 이용금액</a:t>
                      </a:r>
                      <a:endParaRPr lang="en-US" altLang="ko-KR" sz="1400" kern="0" spc="-50" smtClean="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r>
              <a:tr h="322474">
                <a:tc vMerge="1">
                  <a:txBody>
                    <a:bodyPr/>
                    <a:lstStyle/>
                    <a:p>
                      <a:pPr indent="-254000" algn="ctr" latinLnBrk="0">
                        <a:lnSpc>
                          <a:spcPct val="80000"/>
                        </a:lnSpc>
                        <a:spcAft>
                          <a:spcPct val="0"/>
                        </a:spcAft>
                        <a:tabLst>
                          <a:tab pos="450215"/>
                          <a:tab pos="702310"/>
                        </a:tabLst>
                      </a:pP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c>
                  <a:txBody>
                    <a:bodyPr/>
                    <a:lstStyle/>
                    <a:p>
                      <a:pPr indent="-254000" algn="ctr" latinLnBrk="0">
                        <a:lnSpc>
                          <a:spcPct val="80000"/>
                        </a:lnSpc>
                        <a:spcAft>
                          <a:spcPct val="0"/>
                        </a:spcAft>
                        <a:tabLst>
                          <a:tab pos="450215"/>
                          <a:tab pos="702310"/>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indent="-254000" algn="ctr" latinLnBrk="0">
                        <a:lnSpc>
                          <a:spcPct val="80000"/>
                        </a:lnSpc>
                        <a:spcAft>
                          <a:spcPct val="0"/>
                        </a:spcAft>
                        <a:tabLst>
                          <a:tab pos="450215"/>
                          <a:tab pos="702310"/>
                        </a:tabLs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‘16.1~8</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월 기준</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r>
              <a:tr h="430470">
                <a:tc>
                  <a:txBody>
                    <a:bodyPr/>
                    <a:lstStyle/>
                    <a:p>
                      <a:pPr indent="-254000" algn="ctr" latinLnBrk="0">
                        <a:lnSpc>
                          <a:spcPct val="115000"/>
                        </a:lnSpc>
                        <a:spcAft>
                          <a:spcPct val="0"/>
                        </a:spcAft>
                        <a:tabLst>
                          <a:tab pos="450215"/>
                          <a:tab pos="702310"/>
                        </a:tabLst>
                      </a:pPr>
                      <a:r>
                        <a:rPr lang="ko-KR" altLang="en-US" sz="1400" b="0" kern="100" smtClean="0">
                          <a:solidFill>
                            <a:srgbClr val="3333FF"/>
                          </a:solidFill>
                          <a:latin typeface="NOVA ExtraBold" panose="00000800000000000000" pitchFamily="2" charset="-127"/>
                          <a:ea typeface="NOVA ExtraBold" panose="00000800000000000000" pitchFamily="2" charset="-127"/>
                          <a:cs typeface="Times New Roman"/>
                        </a:rPr>
                        <a:t>서울</a:t>
                      </a:r>
                      <a:endParaRPr lang="ko-KR" sz="14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tab pos="702310"/>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18</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 </a:t>
                      </a: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5</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천원</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400" rtl="0" eaLnBrk="1" latinLnBrk="0" hangingPunct="1">
                        <a:lnSpc>
                          <a:spcPct val="115000"/>
                        </a:lnSpc>
                        <a:spcAft>
                          <a:spcPct val="0"/>
                        </a:spcAft>
                        <a:tabLst>
                          <a:tab pos="450215"/>
                          <a:tab pos="702310"/>
                        </a:tabLst>
                      </a:pPr>
                      <a:r>
                        <a:rPr lang="ko-KR" altLang="en-US" sz="1400" b="0" kern="100" smtClean="0">
                          <a:solidFill>
                            <a:srgbClr val="3333FF"/>
                          </a:solidFill>
                          <a:latin typeface="NOVA ExtraBold" panose="00000800000000000000" pitchFamily="2" charset="-127"/>
                          <a:ea typeface="NOVA ExtraBold" panose="00000800000000000000" pitchFamily="2" charset="-127"/>
                          <a:cs typeface="Times New Roman"/>
                        </a:rPr>
                        <a:t>제주</a:t>
                      </a:r>
                      <a:endParaRPr lang="ko-KR" sz="14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tab pos="702310"/>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b="1" kern="100" smtClean="0">
                          <a:solidFill>
                            <a:srgbClr val="000000"/>
                          </a:solidFill>
                          <a:latin typeface="NOVA Medium" panose="00000600000000000000" pitchFamily="2" charset="-127"/>
                          <a:ea typeface="NOVA Medium" panose="00000600000000000000" pitchFamily="2" charset="-127"/>
                          <a:cs typeface="Times New Roman"/>
                        </a:rPr>
                        <a:t>17</a:t>
                      </a:r>
                      <a:r>
                        <a:rPr lang="ko-KR" altLang="en-US" sz="1200" b="1" kern="100" smtClean="0">
                          <a:solidFill>
                            <a:srgbClr val="000000"/>
                          </a:solidFill>
                          <a:latin typeface="NOVA Medium" panose="00000600000000000000" pitchFamily="2" charset="-127"/>
                          <a:ea typeface="NOVA Medium" panose="00000600000000000000" pitchFamily="2" charset="-127"/>
                          <a:cs typeface="Times New Roman"/>
                        </a:rPr>
                        <a:t>만 </a:t>
                      </a:r>
                      <a:r>
                        <a:rPr lang="en-US" altLang="ko-KR" sz="1200" b="1" kern="100" smtClean="0">
                          <a:solidFill>
                            <a:srgbClr val="000000"/>
                          </a:solidFill>
                          <a:latin typeface="NOVA Medium" panose="00000600000000000000" pitchFamily="2" charset="-127"/>
                          <a:ea typeface="NOVA Medium" panose="00000600000000000000" pitchFamily="2" charset="-127"/>
                          <a:cs typeface="Times New Roman"/>
                        </a:rPr>
                        <a:t>8</a:t>
                      </a:r>
                      <a:r>
                        <a:rPr lang="ko-KR" altLang="en-US" sz="1200" b="1" kern="100" smtClean="0">
                          <a:solidFill>
                            <a:srgbClr val="000000"/>
                          </a:solidFill>
                          <a:latin typeface="NOVA Medium" panose="00000600000000000000" pitchFamily="2" charset="-127"/>
                          <a:ea typeface="NOVA Medium" panose="00000600000000000000" pitchFamily="2" charset="-127"/>
                          <a:cs typeface="Times New Roman"/>
                        </a:rPr>
                        <a:t>천원</a:t>
                      </a:r>
                      <a:endParaRPr lang="ko-KR" sz="1200" b="1"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pattFill prst="pct5">
                      <a:fgClr>
                        <a:schemeClr val="accent3"/>
                      </a:fgClr>
                      <a:bgClr>
                        <a:schemeClr val="bg1"/>
                      </a:bgClr>
                    </a:pattFill>
                  </a:tcPr>
                </a:tc>
              </a:tr>
              <a:tr h="430470">
                <a:tc>
                  <a:txBody>
                    <a:bodyPr/>
                    <a:lstStyle/>
                    <a:p>
                      <a:pPr marL="0" indent="-254000" algn="ctr" defTabSz="914229" rtl="0" eaLnBrk="1" latinLnBrk="0" hangingPunct="1">
                        <a:lnSpc>
                          <a:spcPct val="115000"/>
                        </a:lnSpc>
                        <a:spcAft>
                          <a:spcPct val="0"/>
                        </a:spcAft>
                        <a:tabLst>
                          <a:tab pos="450215"/>
                          <a:tab pos="702310"/>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인천</a:t>
                      </a:r>
                      <a:endParaRPr 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tab pos="702310"/>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14</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 </a:t>
                      </a: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2</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천원</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229" rtl="0" eaLnBrk="1" latinLnBrk="0" hangingPunct="1">
                        <a:lnSpc>
                          <a:spcPct val="115000"/>
                        </a:lnSpc>
                        <a:spcAft>
                          <a:spcPct val="0"/>
                        </a:spcAft>
                        <a:tabLst>
                          <a:tab pos="450215"/>
                          <a:tab pos="702310"/>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부산</a:t>
                      </a:r>
                      <a:endParaRPr lang="ko-KR" alt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tab pos="702310"/>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14</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 </a:t>
                      </a: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8</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천원</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229" rtl="0" eaLnBrk="1" latinLnBrk="0" hangingPunct="1">
                        <a:lnSpc>
                          <a:spcPct val="115000"/>
                        </a:lnSpc>
                        <a:spcAft>
                          <a:spcPct val="0"/>
                        </a:spcAft>
                        <a:tabLst>
                          <a:tab pos="450215"/>
                          <a:tab pos="702310"/>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경기</a:t>
                      </a:r>
                      <a:endParaRPr lang="ko-KR" alt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tab pos="702310"/>
                        </a:tabLst>
                      </a:pP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13</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 </a:t>
                      </a: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2</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천원</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61496">
                <a:tc>
                  <a:txBody>
                    <a:bodyPr/>
                    <a:lstStyle/>
                    <a:p>
                      <a:pPr indent="-254000" algn="ctr" latinLnBrk="0">
                        <a:lnSpc>
                          <a:spcPct val="115000"/>
                        </a:lnSpc>
                        <a:spcAft>
                          <a:spcPct val="0"/>
                        </a:spcAft>
                        <a:tabLst>
                          <a:tab pos="450215"/>
                          <a:tab pos="702310"/>
                        </a:tabLst>
                      </a:pPr>
                      <a:endParaRPr lang="ko-KR" sz="2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indent="-254000" algn="ctr" latinLnBrk="0">
                        <a:lnSpc>
                          <a:spcPct val="115000"/>
                        </a:lnSpc>
                        <a:spcAft>
                          <a:spcPct val="0"/>
                        </a:spcAft>
                        <a:tabLst>
                          <a:tab pos="450215"/>
                          <a:tab pos="702310"/>
                        </a:tabLs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bl>
          </a:graphicData>
        </a:graphic>
      </p:graphicFrame>
      <p:graphicFrame>
        <p:nvGraphicFramePr>
          <p:cNvPr id="20" name="표 19"/>
          <p:cNvGraphicFramePr>
            <a:graphicFrameLocks noGrp="1"/>
          </p:cNvGraphicFramePr>
          <p:nvPr>
            <p:extLst>
              <p:ext uri="{D42A27DB-BD31-4B8C-83A1-F6EECF244321}">
                <p14:modId xmlns:p14="http://schemas.microsoft.com/office/powerpoint/2010/main" val="1460001927"/>
              </p:ext>
            </p:extLst>
          </p:nvPr>
        </p:nvGraphicFramePr>
        <p:xfrm>
          <a:off x="3563889" y="2780929"/>
          <a:ext cx="4751649" cy="3060340"/>
        </p:xfrm>
        <a:graphic>
          <a:graphicData uri="http://schemas.openxmlformats.org/drawingml/2006/table">
            <a:tbl>
              <a:tblPr firstRow="1" firstCol="1" bandRow="1"/>
              <a:tblGrid>
                <a:gridCol w="828091"/>
                <a:gridCol w="180020"/>
                <a:gridCol w="1247846"/>
                <a:gridCol w="1247846"/>
                <a:gridCol w="1247846"/>
              </a:tblGrid>
              <a:tr h="524020">
                <a:tc rowSpan="2">
                  <a:txBody>
                    <a:bodyPr/>
                    <a:lstStyle/>
                    <a:p>
                      <a:pPr indent="-254000" algn="ctr" latinLnBrk="0">
                        <a:lnSpc>
                          <a:spcPct val="115000"/>
                        </a:lnSpc>
                        <a:spcAft>
                          <a:spcPct val="0"/>
                        </a:spcAft>
                        <a:tabLst>
                          <a:tab pos="450215"/>
                          <a:tab pos="702310"/>
                        </a:tabLst>
                      </a:pPr>
                      <a:r>
                        <a:rPr lang="ko-KR" altLang="en-US" sz="1400" kern="0" spc="-50" smtClean="0">
                          <a:solidFill>
                            <a:schemeClr val="bg1"/>
                          </a:solidFill>
                          <a:latin typeface="NOVA Bold" panose="00000800000000000000" pitchFamily="2" charset="-127"/>
                          <a:ea typeface="NOVA Bold" panose="00000800000000000000" pitchFamily="2" charset="-127"/>
                          <a:cs typeface="굴림"/>
                        </a:rPr>
                        <a:t>지역명</a:t>
                      </a:r>
                      <a:endParaRPr lang="ko-KR" sz="1400" kern="0" spc="-5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a:txBody>
                    <a:bodyPr/>
                    <a:lstStyle/>
                    <a:p>
                      <a:pPr indent="-254000" algn="ctr" latinLnBrk="0">
                        <a:lnSpc>
                          <a:spcPct val="115000"/>
                        </a:lnSpc>
                        <a:spcAft>
                          <a:spcPct val="0"/>
                        </a:spcAft>
                        <a:tabLst>
                          <a:tab pos="450215"/>
                          <a:tab pos="702310"/>
                        </a:tabLst>
                      </a:pPr>
                      <a:r>
                        <a:rPr lang="x-none" sz="1200" b="1" kern="0" spc="-50">
                          <a:solidFill>
                            <a:srgbClr val="000000"/>
                          </a:solidFill>
                          <a:latin typeface="NOVA Medium" panose="00000600000000000000" pitchFamily="2" charset="-127"/>
                          <a:ea typeface="NOVA Medium" panose="00000600000000000000" pitchFamily="2" charset="-127"/>
                          <a:cs typeface="굴림"/>
                        </a:rPr>
                        <a:t> </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28575"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gridSpan="3">
                  <a:txBody>
                    <a:bodyPr/>
                    <a:lstStyle/>
                    <a:p>
                      <a:pPr indent="-254000" algn="ctr" latinLnBrk="0">
                        <a:lnSpc>
                          <a:spcPct val="115000"/>
                        </a:lnSpc>
                        <a:spcAft>
                          <a:spcPct val="0"/>
                        </a:spcAft>
                        <a:tabLst>
                          <a:tab pos="450215"/>
                          <a:tab pos="702310"/>
                        </a:tabLst>
                      </a:pPr>
                      <a:r>
                        <a:rPr lang="ko-KR" altLang="en-US" sz="1400" kern="0" spc="-50" smtClean="0">
                          <a:solidFill>
                            <a:schemeClr val="bg1"/>
                          </a:solidFill>
                          <a:latin typeface="NOVA Bold" panose="00000800000000000000" pitchFamily="2" charset="-127"/>
                          <a:ea typeface="NOVA Bold" panose="00000800000000000000" pitchFamily="2" charset="-127"/>
                          <a:cs typeface="굴림"/>
                        </a:rPr>
                        <a:t>전년동기대비 증감율</a:t>
                      </a:r>
                      <a:endParaRPr lang="en-US" altLang="ko-KR" sz="1400" kern="0" spc="-50" smtClean="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hMerge="1">
                  <a:txBody>
                    <a:bodyPr/>
                    <a:lstStyle/>
                    <a:p>
                      <a:pPr indent="-254000" algn="ctr" latinLnBrk="0">
                        <a:lnSpc>
                          <a:spcPct val="115000"/>
                        </a:lnSpc>
                        <a:spcAft>
                          <a:spcPct val="0"/>
                        </a:spcAft>
                        <a:tabLst>
                          <a:tab pos="450215"/>
                          <a:tab pos="702310"/>
                        </a:tabLst>
                      </a:pPr>
                      <a:endParaRPr lang="en-US" altLang="ko-KR" sz="1400" kern="0" spc="-50" smtClean="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c hMerge="1">
                  <a:txBody>
                    <a:bodyPr/>
                    <a:lstStyle/>
                    <a:p>
                      <a:pPr indent="-254000" algn="ctr" latinLnBrk="0">
                        <a:lnSpc>
                          <a:spcPct val="115000"/>
                        </a:lnSpc>
                        <a:spcAft>
                          <a:spcPct val="0"/>
                        </a:spcAft>
                        <a:tabLst>
                          <a:tab pos="450215"/>
                          <a:tab pos="702310"/>
                        </a:tabLst>
                      </a:pPr>
                      <a:endParaRPr lang="en-US" altLang="ko-KR" sz="1400" kern="0" spc="-50" smtClean="0">
                        <a:solidFill>
                          <a:schemeClr val="bg1"/>
                        </a:solidFill>
                        <a:latin typeface="NOVA Bold" panose="00000800000000000000" pitchFamily="2" charset="-127"/>
                        <a:ea typeface="NOVA 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3366"/>
                    </a:solidFill>
                  </a:tcPr>
                </a:tc>
              </a:tr>
              <a:tr h="322474">
                <a:tc vMerge="1">
                  <a:txBody>
                    <a:bodyPr/>
                    <a:lstStyle/>
                    <a:p>
                      <a:pPr indent="-254000" algn="ctr" latinLnBrk="0">
                        <a:lnSpc>
                          <a:spcPct val="80000"/>
                        </a:lnSpc>
                        <a:spcAft>
                          <a:spcPct val="0"/>
                        </a:spcAft>
                        <a:tabLst>
                          <a:tab pos="450215"/>
                          <a:tab pos="702310"/>
                        </a:tabLst>
                      </a:pP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c>
                  <a:txBody>
                    <a:bodyPr/>
                    <a:lstStyle/>
                    <a:p>
                      <a:pPr indent="-254000" algn="ctr" latinLnBrk="0">
                        <a:lnSpc>
                          <a:spcPct val="80000"/>
                        </a:lnSpc>
                        <a:spcAft>
                          <a:spcPct val="0"/>
                        </a:spcAft>
                        <a:tabLst>
                          <a:tab pos="450215"/>
                          <a:tab pos="702310"/>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indent="-254000" algn="ctr" latinLnBrk="0">
                        <a:lnSpc>
                          <a:spcPct val="80000"/>
                        </a:lnSpc>
                        <a:spcAft>
                          <a:spcPct val="0"/>
                        </a:spcAft>
                        <a:tabLst>
                          <a:tab pos="450215"/>
                          <a:tab pos="702310"/>
                        </a:tabLst>
                      </a:pP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건당 이용금액</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c>
                  <a:txBody>
                    <a:bodyPr/>
                    <a:lstStyle/>
                    <a:p>
                      <a:pPr indent="-254000" algn="ctr" latinLnBrk="0">
                        <a:lnSpc>
                          <a:spcPct val="80000"/>
                        </a:lnSpc>
                        <a:spcAft>
                          <a:spcPct val="0"/>
                        </a:spcAft>
                        <a:tabLst>
                          <a:tab pos="450215"/>
                          <a:tab pos="702310"/>
                        </a:tabLst>
                      </a:pP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금액</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c>
                  <a:txBody>
                    <a:bodyPr/>
                    <a:lstStyle/>
                    <a:p>
                      <a:pPr indent="-254000" algn="ctr" latinLnBrk="0">
                        <a:lnSpc>
                          <a:spcPct val="80000"/>
                        </a:lnSpc>
                        <a:spcAft>
                          <a:spcPct val="0"/>
                        </a:spcAft>
                        <a:tabLst>
                          <a:tab pos="450215"/>
                          <a:tab pos="702310"/>
                        </a:tabLst>
                      </a:pP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건수</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2F2F2"/>
                    </a:solidFill>
                  </a:tcPr>
                </a:tc>
              </a:tr>
              <a:tr h="430470">
                <a:tc>
                  <a:txBody>
                    <a:bodyPr/>
                    <a:lstStyle/>
                    <a:p>
                      <a:pPr indent="-254000" algn="ctr" latinLnBrk="0">
                        <a:lnSpc>
                          <a:spcPct val="115000"/>
                        </a:lnSpc>
                        <a:spcAft>
                          <a:spcPct val="0"/>
                        </a:spcAft>
                        <a:tabLst>
                          <a:tab pos="450215"/>
                          <a:tab pos="702310"/>
                        </a:tabLst>
                      </a:pPr>
                      <a:r>
                        <a:rPr lang="ko-KR" altLang="en-US" sz="1400" b="0" kern="100" smtClean="0">
                          <a:solidFill>
                            <a:srgbClr val="3333FF"/>
                          </a:solidFill>
                          <a:latin typeface="NOVA ExtraBold" panose="00000800000000000000" pitchFamily="2" charset="-127"/>
                          <a:ea typeface="NOVA ExtraBold" panose="00000800000000000000" pitchFamily="2" charset="-127"/>
                          <a:cs typeface="Times New Roman"/>
                        </a:rPr>
                        <a:t>서울</a:t>
                      </a:r>
                      <a:endParaRPr lang="ko-KR" sz="14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tab pos="702310"/>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3</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만원 감소</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31.0%</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52.5%</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400" rtl="0" eaLnBrk="1" latinLnBrk="0" hangingPunct="1">
                        <a:lnSpc>
                          <a:spcPct val="115000"/>
                        </a:lnSpc>
                        <a:spcAft>
                          <a:spcPct val="0"/>
                        </a:spcAft>
                        <a:tabLst>
                          <a:tab pos="450215"/>
                          <a:tab pos="702310"/>
                        </a:tabLst>
                      </a:pPr>
                      <a:r>
                        <a:rPr lang="ko-KR" altLang="en-US" sz="1400" b="0" kern="100" smtClean="0">
                          <a:solidFill>
                            <a:srgbClr val="3333FF"/>
                          </a:solidFill>
                          <a:latin typeface="NOVA ExtraBold" panose="00000800000000000000" pitchFamily="2" charset="-127"/>
                          <a:ea typeface="NOVA ExtraBold" panose="00000800000000000000" pitchFamily="2" charset="-127"/>
                          <a:cs typeface="Times New Roman"/>
                        </a:rPr>
                        <a:t>제주</a:t>
                      </a:r>
                      <a:endParaRPr lang="ko-KR" sz="14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tab pos="702310"/>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b="1" kern="100" smtClean="0">
                          <a:solidFill>
                            <a:srgbClr val="000000"/>
                          </a:solidFill>
                          <a:latin typeface="NOVA Medium" panose="00000600000000000000" pitchFamily="2" charset="-127"/>
                          <a:ea typeface="NOVA Medium" panose="00000600000000000000" pitchFamily="2" charset="-127"/>
                          <a:cs typeface="Times New Roman"/>
                        </a:rPr>
                        <a:t>6</a:t>
                      </a:r>
                      <a:r>
                        <a:rPr lang="ko-KR" altLang="en-US" sz="1200" b="1" kern="100" smtClean="0">
                          <a:solidFill>
                            <a:srgbClr val="000000"/>
                          </a:solidFill>
                          <a:latin typeface="NOVA Medium" panose="00000600000000000000" pitchFamily="2" charset="-127"/>
                          <a:ea typeface="NOVA Medium" panose="00000600000000000000" pitchFamily="2" charset="-127"/>
                          <a:cs typeface="Times New Roman"/>
                        </a:rPr>
                        <a:t>만원 감소</a:t>
                      </a:r>
                      <a:endParaRPr lang="ko-KR" sz="1200" b="1"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pattFill prst="pct5">
                      <a:fgClr>
                        <a:prstClr val="black"/>
                      </a:fgClr>
                      <a:bgClr>
                        <a:prstClr val="black"/>
                      </a:bgClr>
                    </a:pattFill>
                  </a:tcPr>
                </a:tc>
                <a:tc>
                  <a:txBody>
                    <a:bodyPr/>
                    <a:lstStyle/>
                    <a:p>
                      <a:pPr marR="148590" algn="r" latinLnBrk="1">
                        <a:spcAft>
                          <a:spcPct val="0"/>
                        </a:spcAft>
                      </a:pPr>
                      <a:r>
                        <a:rPr lang="en-US" altLang="ko-KR" sz="1200" b="1" kern="100" smtClean="0">
                          <a:solidFill>
                            <a:srgbClr val="000000"/>
                          </a:solidFill>
                          <a:latin typeface="NOVA Medium" panose="00000600000000000000" pitchFamily="2" charset="-127"/>
                          <a:ea typeface="NOVA Medium" panose="00000600000000000000" pitchFamily="2" charset="-127"/>
                          <a:cs typeface="Times New Roman"/>
                        </a:rPr>
                        <a:t>52.8%</a:t>
                      </a:r>
                      <a:endParaRPr lang="ko-KR" sz="1200" b="1"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pattFill prst="pct5">
                      <a:fgClr>
                        <a:prstClr val="black"/>
                      </a:fgClr>
                      <a:bgClr>
                        <a:prstClr val="black"/>
                      </a:bgClr>
                    </a:pattFill>
                  </a:tcPr>
                </a:tc>
                <a:tc>
                  <a:txBody>
                    <a:bodyPr/>
                    <a:lstStyle/>
                    <a:p>
                      <a:pPr marR="148590" algn="r" latinLnBrk="1">
                        <a:spcAft>
                          <a:spcPct val="0"/>
                        </a:spcAft>
                      </a:pPr>
                      <a:r>
                        <a:rPr lang="en-US" altLang="ko-KR" sz="1200" b="1" kern="100" smtClean="0">
                          <a:solidFill>
                            <a:srgbClr val="000000"/>
                          </a:solidFill>
                          <a:latin typeface="NOVA Medium" panose="00000600000000000000" pitchFamily="2" charset="-127"/>
                          <a:ea typeface="NOVA Medium" panose="00000600000000000000" pitchFamily="2" charset="-127"/>
                          <a:cs typeface="Times New Roman"/>
                        </a:rPr>
                        <a:t>106.0%</a:t>
                      </a:r>
                      <a:endParaRPr lang="ko-KR" sz="1200" b="1"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pattFill prst="pct5">
                      <a:fgClr>
                        <a:prstClr val="black"/>
                      </a:fgClr>
                      <a:bgClr>
                        <a:prstClr val="black"/>
                      </a:bgClr>
                    </a:pattFill>
                  </a:tcPr>
                </a:tc>
              </a:tr>
              <a:tr h="430470">
                <a:tc>
                  <a:txBody>
                    <a:bodyPr/>
                    <a:lstStyle/>
                    <a:p>
                      <a:pPr marL="0" indent="-254000" algn="ctr" defTabSz="914229" rtl="0" eaLnBrk="1" latinLnBrk="0" hangingPunct="1">
                        <a:lnSpc>
                          <a:spcPct val="115000"/>
                        </a:lnSpc>
                        <a:spcAft>
                          <a:spcPct val="0"/>
                        </a:spcAft>
                        <a:tabLst>
                          <a:tab pos="450215"/>
                          <a:tab pos="702310"/>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인천</a:t>
                      </a:r>
                      <a:endParaRPr 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tab pos="702310"/>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4</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만원 감소</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9.8%</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37.2%</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229" rtl="0" eaLnBrk="1" latinLnBrk="0" hangingPunct="1">
                        <a:lnSpc>
                          <a:spcPct val="115000"/>
                        </a:lnSpc>
                        <a:spcAft>
                          <a:spcPct val="0"/>
                        </a:spcAft>
                        <a:tabLst>
                          <a:tab pos="450215"/>
                          <a:tab pos="702310"/>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부산</a:t>
                      </a:r>
                      <a:endParaRPr lang="ko-KR" alt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tab pos="702310"/>
                        </a:tabLst>
                      </a:pPr>
                      <a:r>
                        <a:rPr lang="x-none" sz="800" b="1" kern="0" spc="-50">
                          <a:solidFill>
                            <a:srgbClr val="000000"/>
                          </a:solidFill>
                          <a:latin typeface="NOVA Medium" panose="00000600000000000000" pitchFamily="2" charset="-127"/>
                          <a:ea typeface="NOVA Medium" panose="00000600000000000000" pitchFamily="2" charset="-127"/>
                          <a:cs typeface="굴림"/>
                        </a:rPr>
                        <a:t> </a:t>
                      </a: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7</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천원 감소</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110.8%</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120.6%</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430470">
                <a:tc>
                  <a:txBody>
                    <a:bodyPr/>
                    <a:lstStyle/>
                    <a:p>
                      <a:pPr marL="0" indent="-254000" algn="ctr" defTabSz="914229" rtl="0" eaLnBrk="1" latinLnBrk="0" hangingPunct="1">
                        <a:lnSpc>
                          <a:spcPct val="115000"/>
                        </a:lnSpc>
                        <a:spcAft>
                          <a:spcPct val="0"/>
                        </a:spcAft>
                        <a:tabLst>
                          <a:tab pos="450215"/>
                          <a:tab pos="702310"/>
                        </a:tabLst>
                      </a:pPr>
                      <a:r>
                        <a:rPr lang="ko-KR" altLang="en-US" sz="1400" b="0" kern="0" spc="-50" smtClean="0">
                          <a:solidFill>
                            <a:srgbClr val="3333FF"/>
                          </a:solidFill>
                          <a:latin typeface="NOVA ExtraBold" panose="00000800000000000000" pitchFamily="2" charset="-127"/>
                          <a:ea typeface="NOVA ExtraBold" panose="00000800000000000000" pitchFamily="2" charset="-127"/>
                          <a:cs typeface="굴림"/>
                        </a:rPr>
                        <a:t>경기</a:t>
                      </a:r>
                      <a:endParaRPr lang="ko-KR" altLang="ko-KR" sz="1400" b="0" kern="0" spc="-50">
                        <a:solidFill>
                          <a:srgbClr val="3333FF"/>
                        </a:solidFill>
                        <a:latin typeface="NOVA ExtraBold" panose="00000800000000000000" pitchFamily="2" charset="-127"/>
                        <a:ea typeface="NOVA ExtraBold" panose="00000800000000000000" pitchFamily="2" charset="-127"/>
                        <a:cs typeface="굴림"/>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solidFill>
                      <a:schemeClr val="bg1">
                        <a:lumMod val="85000"/>
                      </a:schemeClr>
                    </a:solidFill>
                  </a:tcPr>
                </a:tc>
                <a:tc>
                  <a:txBody>
                    <a:bodyPr/>
                    <a:lstStyle/>
                    <a:p>
                      <a:pPr indent="-254000" algn="ctr" latinLnBrk="0">
                        <a:lnSpc>
                          <a:spcPct val="115000"/>
                        </a:lnSpc>
                        <a:spcAft>
                          <a:spcPct val="0"/>
                        </a:spcAft>
                        <a:tabLst>
                          <a:tab pos="450215"/>
                          <a:tab pos="702310"/>
                        </a:tabLst>
                      </a:pPr>
                      <a:endParaRPr lang="ko-KR" sz="14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2</a:t>
                      </a:r>
                      <a:r>
                        <a:rPr lang="ko-KR" altLang="en-US" sz="1200" kern="100" smtClean="0">
                          <a:solidFill>
                            <a:srgbClr val="000000"/>
                          </a:solidFill>
                          <a:latin typeface="NOVA Medium" panose="00000600000000000000" pitchFamily="2" charset="-127"/>
                          <a:ea typeface="NOVA Medium" panose="00000600000000000000" pitchFamily="2" charset="-127"/>
                          <a:cs typeface="Times New Roman"/>
                        </a:rPr>
                        <a:t>만원 감소</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50.5%</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c>
                  <a:txBody>
                    <a:bodyPr/>
                    <a:lstStyle/>
                    <a:p>
                      <a:pPr marR="148590" algn="r" latinLnBrk="1">
                        <a:spcAft>
                          <a:spcPct val="0"/>
                        </a:spcAft>
                      </a:pPr>
                      <a:r>
                        <a:rPr lang="en-US" altLang="ko-KR" sz="1200" kern="100" smtClean="0">
                          <a:solidFill>
                            <a:srgbClr val="000000"/>
                          </a:solidFill>
                          <a:latin typeface="NOVA Medium" panose="00000600000000000000" pitchFamily="2" charset="-127"/>
                          <a:ea typeface="NOVA Medium" panose="00000600000000000000" pitchFamily="2" charset="-127"/>
                          <a:cs typeface="Times New Roman"/>
                        </a:rPr>
                        <a:t>72.9%</a:t>
                      </a:r>
                      <a:endParaRPr lang="ko-KR" sz="12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dash"/>
                      <a:round/>
                      <a:headEnd type="none" w="med" len="med"/>
                      <a:tailEnd type="none" w="med" len="med"/>
                    </a:lnB>
                  </a:tcPr>
                </a:tc>
              </a:tr>
              <a:tr h="61496">
                <a:tc>
                  <a:txBody>
                    <a:bodyPr/>
                    <a:lstStyle/>
                    <a:p>
                      <a:pPr indent="-254000" algn="ctr" latinLnBrk="0">
                        <a:lnSpc>
                          <a:spcPct val="115000"/>
                        </a:lnSpc>
                        <a:spcAft>
                          <a:spcPct val="0"/>
                        </a:spcAft>
                        <a:tabLst>
                          <a:tab pos="450215"/>
                          <a:tab pos="702310"/>
                        </a:tabLst>
                      </a:pPr>
                      <a:endParaRPr lang="ko-KR" sz="200" b="0" kern="100">
                        <a:solidFill>
                          <a:srgbClr val="3333FF"/>
                        </a:solidFill>
                        <a:latin typeface="NOVA ExtraBold" panose="00000800000000000000" pitchFamily="2" charset="-127"/>
                        <a:ea typeface="NOVA ExtraBold" panose="000008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indent="-254000" algn="ctr" latinLnBrk="0">
                        <a:lnSpc>
                          <a:spcPct val="115000"/>
                        </a:lnSpc>
                        <a:spcAft>
                          <a:spcPct val="0"/>
                        </a:spcAft>
                        <a:tabLst>
                          <a:tab pos="450215"/>
                          <a:tab pos="702310"/>
                        </a:tabLs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R="148590" algn="r" latinLnBrk="1">
                        <a:spcAft>
                          <a:spcPct val="0"/>
                        </a:spcAf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R="148590" algn="r" latinLnBrk="1">
                        <a:spcAft>
                          <a:spcPct val="0"/>
                        </a:spcAf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R="148590" algn="r" latinLnBrk="1">
                        <a:spcAft>
                          <a:spcPct val="0"/>
                        </a:spcAft>
                      </a:pPr>
                      <a:endParaRPr lang="ko-KR" sz="100" kern="100">
                        <a:solidFill>
                          <a:srgbClr val="000000"/>
                        </a:solidFill>
                        <a:latin typeface="NOVA Medium" panose="00000600000000000000" pitchFamily="2" charset="-127"/>
                        <a:ea typeface="NOVA Medium" panose="00000600000000000000" pitchFamily="2" charset="-127"/>
                        <a:cs typeface="Times New Roman"/>
                      </a:endParaRPr>
                    </a:p>
                  </a:txBody>
                  <a:tcPr marL="0" marR="0" marT="0" marB="0" anchor="ctr">
                    <a:lnL>
                      <a:noFill/>
                    </a:lnL>
                    <a:lnR>
                      <a:noFill/>
                    </a:lnR>
                    <a:lnT w="6350" cap="flat" cmpd="sng" algn="ctr">
                      <a:solidFill>
                        <a:schemeClr val="bg1">
                          <a:lumMod val="50000"/>
                        </a:schemeClr>
                      </a:solidFill>
                      <a:prstDash val="dash"/>
                      <a:round/>
                      <a:headEnd type="none" w="med" len="med"/>
                      <a:tailEnd type="none" w="med" len="med"/>
                    </a:lnT>
                    <a:lnB w="6350" cap="flat" cmpd="sng" algn="ctr">
                      <a:solidFill>
                        <a:schemeClr val="bg1">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44117289"/>
      </p:ext>
    </p:extLst>
  </p:cSld>
  <p:clrMapOvr>
    <a:masterClrMapping/>
  </p:clrMapOvr>
  <p:transition/>
  <p:timing/>
</p:sld>
</file>

<file path=ppt/slides/slide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 매출 현황</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소비 분석                                                                       </a:t>
            </a:r>
            <a:r>
              <a:rPr lang="en-US" altLang="ko-KR" sz="1400">
                <a:solidFill>
                  <a:schemeClr val="bg1">
                    <a:lumMod val="50000"/>
                  </a:schemeClr>
                </a:solidFill>
                <a:latin typeface="NOVA Bold" panose="00000800000000000000" pitchFamily="2" charset="-127"/>
                <a:ea typeface="NOVA Bold" panose="00000800000000000000" pitchFamily="2" charset="-127"/>
              </a:rPr>
              <a:t>2</a:t>
            </a:r>
            <a:r>
              <a:rPr lang="en-US" altLang="ko-KR" sz="1400" smtClean="0">
                <a:solidFill>
                  <a:schemeClr val="bg1">
                    <a:lumMod val="50000"/>
                  </a:schemeClr>
                </a:solidFill>
                <a:latin typeface="NOVA Bold" panose="00000800000000000000" pitchFamily="2" charset="-127"/>
                <a:ea typeface="NOVA Bold" panose="00000800000000000000" pitchFamily="2" charset="-127"/>
              </a:rPr>
              <a:t>.</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50">
                <a:ln>
                  <a:solidFill>
                    <a:prstClr val="black">
                      <a:alpha val="20000"/>
                    </a:prstClr>
                  </a:solidFill>
                </a:ln>
                <a:latin typeface="NOVA Bold"/>
                <a:ea typeface="NOVA Bold"/>
                <a:cs typeface="Arial" pitchFamily="34" charset="0"/>
              </a:rPr>
              <a:t>‘</a:t>
            </a:r>
            <a:r>
              <a:rPr lang="ko-KR" altLang="en-US" sz="1600" spc="50">
                <a:ln>
                  <a:solidFill>
                    <a:prstClr val="black">
                      <a:alpha val="20000"/>
                    </a:prstClr>
                  </a:solidFill>
                </a:ln>
                <a:latin typeface="NOVA Bold"/>
                <a:ea typeface="NOVA Bold"/>
                <a:cs typeface="Arial" pitchFamily="34" charset="0"/>
              </a:rPr>
              <a:t>제주시</a:t>
            </a:r>
            <a:r>
              <a:rPr lang="en-US" altLang="ko-KR" sz="1600" spc="50">
                <a:ln>
                  <a:solidFill>
                    <a:prstClr val="black">
                      <a:alpha val="20000"/>
                    </a:prstClr>
                  </a:solidFill>
                </a:ln>
                <a:latin typeface="NOVA Bold"/>
                <a:ea typeface="NOVA Bold"/>
                <a:cs typeface="Arial" pitchFamily="34" charset="0"/>
              </a:rPr>
              <a:t>’</a:t>
            </a:r>
            <a:r>
              <a:rPr lang="ko-KR" altLang="en-US" sz="1600" spc="50">
                <a:ln>
                  <a:solidFill>
                    <a:prstClr val="black">
                      <a:alpha val="20000"/>
                    </a:prstClr>
                  </a:solidFill>
                </a:ln>
                <a:latin typeface="NOVA Bold"/>
                <a:ea typeface="NOVA Bold"/>
                <a:cs typeface="Arial" pitchFamily="34" charset="0"/>
              </a:rPr>
              <a:t>는 </a:t>
            </a:r>
            <a:r>
              <a:rPr lang="ko-KR" altLang="en-US" sz="1600" spc="50">
                <a:ln>
                  <a:solidFill>
                    <a:prstClr val="black">
                      <a:alpha val="20000"/>
                    </a:prstClr>
                  </a:solidFill>
                </a:ln>
                <a:solidFill>
                  <a:srgbClr val="000000"/>
                </a:solidFill>
                <a:latin typeface="NOVA Bold"/>
                <a:ea typeface="NOVA Bold"/>
                <a:cs typeface="Arial" pitchFamily="34" charset="0"/>
              </a:rPr>
              <a:t>카드이용금액이 전년동기대비 약 </a:t>
            </a:r>
            <a:r>
              <a:rPr lang="en-US" altLang="ko-KR" sz="1600" spc="50">
                <a:ln>
                  <a:solidFill>
                    <a:prstClr val="black">
                      <a:alpha val="20000"/>
                    </a:prstClr>
                  </a:solidFill>
                </a:ln>
                <a:solidFill>
                  <a:srgbClr val="000000"/>
                </a:solidFill>
                <a:latin typeface="NOVA Bold"/>
                <a:ea typeface="NOVA Bold"/>
                <a:cs typeface="Arial" pitchFamily="34" charset="0"/>
              </a:rPr>
              <a:t>2</a:t>
            </a:r>
            <a:r>
              <a:rPr lang="ko-KR" altLang="en-US" sz="1600" spc="50">
                <a:ln>
                  <a:solidFill>
                    <a:prstClr val="black">
                      <a:alpha val="20000"/>
                    </a:prstClr>
                  </a:solidFill>
                </a:ln>
                <a:solidFill>
                  <a:srgbClr val="000000"/>
                </a:solidFill>
                <a:latin typeface="NOVA Bold"/>
                <a:ea typeface="NOVA Bold"/>
                <a:cs typeface="Arial" pitchFamily="34" charset="0"/>
              </a:rPr>
              <a:t>배 이상 증가</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특히 </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제주시 연동</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이 전년대비 약 </a:t>
            </a:r>
            <a:r>
              <a:rPr lang="en-US" altLang="ko-KR" sz="1600" spc="50">
                <a:ln>
                  <a:solidFill>
                    <a:prstClr val="black">
                      <a:alpha val="20000"/>
                    </a:prstClr>
                  </a:solidFill>
                </a:ln>
                <a:solidFill>
                  <a:srgbClr val="000000"/>
                </a:solidFill>
                <a:latin typeface="NOVA Bold"/>
                <a:ea typeface="NOVA Bold"/>
                <a:cs typeface="Arial" pitchFamily="34" charset="0"/>
              </a:rPr>
              <a:t>4</a:t>
            </a:r>
            <a:r>
              <a:rPr lang="ko-KR" altLang="en-US" sz="1600" spc="50">
                <a:ln>
                  <a:solidFill>
                    <a:prstClr val="black">
                      <a:alpha val="20000"/>
                    </a:prstClr>
                  </a:solidFill>
                </a:ln>
                <a:solidFill>
                  <a:srgbClr val="000000"/>
                </a:solidFill>
                <a:latin typeface="NOVA Bold"/>
                <a:ea typeface="NOVA Bold"/>
                <a:cs typeface="Arial" pitchFamily="34" charset="0"/>
              </a:rPr>
              <a:t>배 이상 카드이용액 급증</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전체 제주시 매출의 </a:t>
            </a:r>
            <a:r>
              <a:rPr lang="en-US" altLang="ko-KR" sz="1600" spc="50">
                <a:ln>
                  <a:solidFill>
                    <a:prstClr val="black">
                      <a:alpha val="20000"/>
                    </a:prstClr>
                  </a:solidFill>
                </a:ln>
                <a:solidFill>
                  <a:srgbClr val="000000"/>
                </a:solidFill>
                <a:latin typeface="NOVA Bold"/>
                <a:ea typeface="NOVA Bold"/>
                <a:cs typeface="Arial" pitchFamily="34" charset="0"/>
              </a:rPr>
              <a:t>60.5% </a:t>
            </a:r>
            <a:r>
              <a:rPr lang="ko-KR" altLang="en-US" sz="1600" spc="50">
                <a:ln>
                  <a:solidFill>
                    <a:prstClr val="black">
                      <a:alpha val="20000"/>
                    </a:prstClr>
                  </a:solidFill>
                </a:ln>
                <a:solidFill>
                  <a:srgbClr val="000000"/>
                </a:solidFill>
                <a:latin typeface="NOVA Bold"/>
                <a:ea typeface="NOVA Bold"/>
                <a:cs typeface="Arial" pitchFamily="34" charset="0"/>
              </a:rPr>
              <a:t>비중을 차지</a:t>
            </a:r>
            <a:r>
              <a:rPr lang="en-US" altLang="ko-KR" sz="1400" spc="50">
                <a:ln>
                  <a:solidFill>
                    <a:prstClr val="black">
                      <a:alpha val="20000"/>
                    </a:prstClr>
                  </a:solidFill>
                </a:ln>
                <a:solidFill>
                  <a:srgbClr val="000000"/>
                </a:solidFill>
                <a:cs typeface="Arial" pitchFamily="34" charset="0"/>
              </a:rPr>
              <a:t>(’15</a:t>
            </a:r>
            <a:r>
              <a:rPr lang="ko-KR" altLang="en-US" sz="1400" spc="50">
                <a:ln>
                  <a:solidFill>
                    <a:prstClr val="black">
                      <a:alpha val="20000"/>
                    </a:prstClr>
                  </a:solidFill>
                </a:ln>
                <a:solidFill>
                  <a:srgbClr val="000000"/>
                </a:solidFill>
                <a:cs typeface="Arial" pitchFamily="34" charset="0"/>
              </a:rPr>
              <a:t>년 연동은</a:t>
            </a:r>
            <a:r>
              <a:rPr lang="en-US" altLang="ko-KR" sz="1400" spc="50">
                <a:ln>
                  <a:solidFill>
                    <a:prstClr val="black">
                      <a:alpha val="20000"/>
                    </a:prstClr>
                  </a:solidFill>
                </a:ln>
                <a:solidFill>
                  <a:srgbClr val="000000"/>
                </a:solidFill>
                <a:cs typeface="Arial" pitchFamily="34" charset="0"/>
              </a:rPr>
              <a:t>, </a:t>
            </a:r>
            <a:r>
              <a:rPr lang="ko-KR" altLang="en-US" sz="1400" spc="50">
                <a:ln>
                  <a:solidFill>
                    <a:prstClr val="black">
                      <a:alpha val="20000"/>
                    </a:prstClr>
                  </a:solidFill>
                </a:ln>
                <a:solidFill>
                  <a:srgbClr val="000000"/>
                </a:solidFill>
                <a:cs typeface="Arial" pitchFamily="34" charset="0"/>
              </a:rPr>
              <a:t>제주시 내 </a:t>
            </a:r>
            <a:r>
              <a:rPr lang="en-US" altLang="ko-KR" sz="1400" spc="50">
                <a:ln>
                  <a:solidFill>
                    <a:prstClr val="black">
                      <a:alpha val="20000"/>
                    </a:prstClr>
                  </a:solidFill>
                </a:ln>
                <a:solidFill>
                  <a:srgbClr val="000000"/>
                </a:solidFill>
                <a:cs typeface="Arial" pitchFamily="34" charset="0"/>
              </a:rPr>
              <a:t>25.1% </a:t>
            </a:r>
            <a:r>
              <a:rPr lang="ko-KR" altLang="en-US" sz="1400" spc="50">
                <a:ln>
                  <a:solidFill>
                    <a:prstClr val="black">
                      <a:alpha val="20000"/>
                    </a:prstClr>
                  </a:solidFill>
                </a:ln>
                <a:solidFill>
                  <a:srgbClr val="000000"/>
                </a:solidFill>
                <a:cs typeface="Arial" pitchFamily="34" charset="0"/>
              </a:rPr>
              <a:t>비중</a:t>
            </a:r>
            <a:r>
              <a:rPr lang="en-US" altLang="ko-KR" sz="1400" spc="50">
                <a:ln>
                  <a:solidFill>
                    <a:prstClr val="black">
                      <a:alpha val="20000"/>
                    </a:prstClr>
                  </a:solidFill>
                </a:ln>
                <a:solidFill>
                  <a:srgbClr val="000000"/>
                </a:solidFill>
                <a:cs typeface="Arial" pitchFamily="34" charset="0"/>
              </a:rPr>
              <a:t>) </a:t>
            </a: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4" name="직사각형 33"/>
          <p:cNvSpPr/>
          <p:nvPr/>
        </p:nvSpPr>
        <p:spPr>
          <a:xfrm>
            <a:off x="4788600" y="2349178"/>
            <a:ext cx="4247896" cy="3600000"/>
          </a:xfrm>
          <a:prstGeom prst="rect">
            <a:avLst/>
          </a:prstGeom>
          <a:solidFill>
            <a:sysClr val="window" lastClr="FFFFFF">
              <a:lumMod val="95000"/>
            </a:sysClr>
          </a:solidFill>
          <a:ln w="25400" cap="flat" cmpd="sng" algn="ctr">
            <a:noFill/>
            <a:prstDash val="solid"/>
          </a:ln>
        </p:spPr>
        <p:txBody>
          <a:bodyPr lIns="432000" tIns="72000" rIns="72000" bIns="72000" rtlCol="0" anchor="t"/>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600" b="1" kern="0">
                <a:solidFill>
                  <a:prstClr val="black"/>
                </a:solidFill>
                <a:latin typeface="NOVA Bold" panose="00000800000000000000" pitchFamily="2" charset="-127"/>
                <a:ea typeface="NOVA Bold" panose="00000800000000000000" pitchFamily="2" charset="-127"/>
                <a:cs typeface="Arial" pitchFamily="34" charset="0"/>
              </a:rPr>
              <a:t>감소한 지역</a:t>
            </a:r>
          </a:p>
        </p:txBody>
      </p:sp>
      <p:grpSp>
        <p:nvGrpSpPr>
          <p:cNvPr id="35" name="Group 767"/>
          <p:cNvGrpSpPr/>
          <p:nvPr/>
        </p:nvGrpSpPr>
        <p:grpSpPr>
          <a:xfrm>
            <a:off x="4862299" y="2415077"/>
            <a:ext cx="288000" cy="288000"/>
            <a:chOff x="2118" y="1344"/>
            <a:chExt cx="191" cy="191"/>
          </a:xfrm>
        </p:grpSpPr>
        <p:sp>
          <p:nvSpPr>
            <p:cNvPr id="36" name="Oval 768"/>
            <p:cNvSpPr>
              <a:spLocks noChangeArrowheads="1"/>
            </p:cNvSpPr>
            <p:nvPr/>
          </p:nvSpPr>
          <p:spPr bwMode="auto">
            <a:xfrm>
              <a:off x="2118" y="1344"/>
              <a:ext cx="191" cy="191"/>
            </a:xfrm>
            <a:prstGeom prst="ellipse">
              <a:avLst/>
            </a:prstGeom>
            <a:solidFill>
              <a:sysClr val="window" lastClr="FFFFFF">
                <a:lumMod val="50000"/>
              </a:sysClr>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37" name="Rectangle 769"/>
            <p:cNvSpPr>
              <a:spLocks noChangeArrowheads="1"/>
            </p:cNvSpPr>
            <p:nvPr/>
          </p:nvSpPr>
          <p:spPr bwMode="auto">
            <a:xfrm>
              <a:off x="2156" y="1431"/>
              <a:ext cx="115" cy="17"/>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grpSp>
      <p:sp>
        <p:nvSpPr>
          <p:cNvPr id="38" name="직사각형 37"/>
          <p:cNvSpPr/>
          <p:nvPr/>
        </p:nvSpPr>
        <p:spPr>
          <a:xfrm>
            <a:off x="394746" y="2349178"/>
            <a:ext cx="4105246" cy="3600000"/>
          </a:xfrm>
          <a:prstGeom prst="rect">
            <a:avLst/>
          </a:prstGeom>
          <a:solidFill>
            <a:srgbClr val="BF9C59">
              <a:lumMod val="20000"/>
              <a:lumOff val="80000"/>
            </a:srgbClr>
          </a:solidFill>
          <a:ln w="25400" cap="flat" cmpd="sng" algn="ctr">
            <a:noFill/>
            <a:prstDash val="solid"/>
          </a:ln>
        </p:spPr>
        <p:txBody>
          <a:bodyPr lIns="432000" tIns="72000" rIns="72000" bIns="72000" rtlCol="0" anchor="t"/>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600" b="1" kern="0">
                <a:solidFill>
                  <a:prstClr val="black"/>
                </a:solidFill>
                <a:latin typeface="NOVA ExtraBold" panose="00000800000000000000" pitchFamily="2" charset="-127"/>
                <a:ea typeface="NOVA ExtraBold" panose="00000800000000000000" pitchFamily="2" charset="-127"/>
                <a:cs typeface="Arial" pitchFamily="34" charset="0"/>
              </a:rPr>
              <a:t>증가한 지역</a:t>
            </a:r>
          </a:p>
        </p:txBody>
      </p:sp>
      <p:sp>
        <p:nvSpPr>
          <p:cNvPr id="40" name="직사각형 39"/>
          <p:cNvSpPr/>
          <p:nvPr/>
        </p:nvSpPr>
        <p:spPr>
          <a:xfrm>
            <a:off x="3203848"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노형동</a:t>
            </a:r>
          </a:p>
        </p:txBody>
      </p:sp>
      <p:sp>
        <p:nvSpPr>
          <p:cNvPr id="41" name="직사각형 40"/>
          <p:cNvSpPr/>
          <p:nvPr/>
        </p:nvSpPr>
        <p:spPr>
          <a:xfrm>
            <a:off x="6300192" y="2829689"/>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이도</a:t>
            </a:r>
            <a:r>
              <a:rPr lang="en-US" altLang="ko-KR" sz="1400" b="1" kern="0">
                <a:solidFill>
                  <a:prstClr val="white"/>
                </a:solidFill>
                <a:latin typeface="NOVA Bold" panose="00000800000000000000" pitchFamily="2" charset="-127"/>
                <a:ea typeface="NOVA Bold" panose="00000800000000000000" pitchFamily="2" charset="-127"/>
                <a:cs typeface="Arial" pitchFamily="34" charset="0"/>
              </a:rPr>
              <a:t>2</a:t>
            </a: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동</a:t>
            </a:r>
          </a:p>
        </p:txBody>
      </p:sp>
      <p:grpSp>
        <p:nvGrpSpPr>
          <p:cNvPr id="42" name="Group 759"/>
          <p:cNvGrpSpPr/>
          <p:nvPr/>
        </p:nvGrpSpPr>
        <p:grpSpPr>
          <a:xfrm>
            <a:off x="456155" y="2415077"/>
            <a:ext cx="288000" cy="288000"/>
            <a:chOff x="217" y="2064"/>
            <a:chExt cx="1335" cy="1335"/>
          </a:xfrm>
        </p:grpSpPr>
        <p:sp>
          <p:nvSpPr>
            <p:cNvPr id="43" name="Oval 760"/>
            <p:cNvSpPr>
              <a:spLocks noChangeArrowheads="1"/>
            </p:cNvSpPr>
            <p:nvPr/>
          </p:nvSpPr>
          <p:spPr bwMode="auto">
            <a:xfrm>
              <a:off x="217" y="2064"/>
              <a:ext cx="1335" cy="1335"/>
            </a:xfrm>
            <a:prstGeom prst="ellipse">
              <a:avLst/>
            </a:prstGeom>
            <a:solidFill>
              <a:srgbClr val="FA3246"/>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44" name="Rectangle 761"/>
            <p:cNvSpPr>
              <a:spLocks noChangeArrowheads="1"/>
            </p:cNvSpPr>
            <p:nvPr/>
          </p:nvSpPr>
          <p:spPr bwMode="auto">
            <a:xfrm>
              <a:off x="484" y="2675"/>
              <a:ext cx="801" cy="112"/>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45" name="Rectangle 762"/>
            <p:cNvSpPr>
              <a:spLocks noChangeArrowheads="1"/>
            </p:cNvSpPr>
            <p:nvPr/>
          </p:nvSpPr>
          <p:spPr bwMode="auto">
            <a:xfrm rot="-5400000">
              <a:off x="484" y="2675"/>
              <a:ext cx="801" cy="112"/>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grpSp>
      <p:sp>
        <p:nvSpPr>
          <p:cNvPr id="48" name="직사각형 47"/>
          <p:cNvSpPr/>
          <p:nvPr/>
        </p:nvSpPr>
        <p:spPr>
          <a:xfrm>
            <a:off x="467544"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연동</a:t>
            </a:r>
            <a:endParaRPr lang="en-US" altLang="ko-KR" sz="1400" b="1" kern="0">
              <a:solidFill>
                <a:prstClr val="white"/>
              </a:solidFill>
              <a:latin typeface="NOVA Bold" panose="00000800000000000000" pitchFamily="2" charset="-127"/>
              <a:ea typeface="NOVA Bold" panose="00000800000000000000" pitchFamily="2" charset="-127"/>
              <a:cs typeface="Arial" pitchFamily="34" charset="0"/>
            </a:endParaRPr>
          </a:p>
        </p:txBody>
      </p:sp>
      <p:sp>
        <p:nvSpPr>
          <p:cNvPr id="49" name="TextBox 48"/>
          <p:cNvSpPr txBox="1"/>
          <p:nvPr/>
        </p:nvSpPr>
        <p:spPr>
          <a:xfrm>
            <a:off x="467544" y="3679550"/>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421.0%</a:t>
            </a:r>
            <a:r>
              <a:rPr lang="ko-KR" altLang="en-US" smtClean="0">
                <a:solidFill>
                  <a:prstClr val="black"/>
                </a:solidFill>
              </a:rPr>
              <a:t> 증가 </a:t>
            </a:r>
            <a:endParaRPr lang="ko-KR" altLang="en-US">
              <a:solidFill>
                <a:prstClr val="black"/>
              </a:solidFill>
            </a:endParaRPr>
          </a:p>
        </p:txBody>
      </p:sp>
      <p:sp>
        <p:nvSpPr>
          <p:cNvPr id="50" name="직사각형 49"/>
          <p:cNvSpPr/>
          <p:nvPr/>
        </p:nvSpPr>
        <p:spPr>
          <a:xfrm>
            <a:off x="7704480" y="2833480"/>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아라동</a:t>
            </a:r>
          </a:p>
        </p:txBody>
      </p:sp>
      <p:sp>
        <p:nvSpPr>
          <p:cNvPr id="52" name="직사각형 51"/>
          <p:cNvSpPr/>
          <p:nvPr/>
        </p:nvSpPr>
        <p:spPr>
          <a:xfrm>
            <a:off x="4932040" y="2833084"/>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애월읍</a:t>
            </a:r>
          </a:p>
        </p:txBody>
      </p:sp>
      <p:sp>
        <p:nvSpPr>
          <p:cNvPr id="54" name="직사각형 53"/>
          <p:cNvSpPr/>
          <p:nvPr/>
        </p:nvSpPr>
        <p:spPr>
          <a:xfrm>
            <a:off x="1857421"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용담</a:t>
            </a:r>
            <a:r>
              <a:rPr lang="en-US" altLang="ko-KR" sz="1400" b="1" kern="0">
                <a:solidFill>
                  <a:prstClr val="white"/>
                </a:solidFill>
                <a:latin typeface="NOVA Bold" panose="00000800000000000000" pitchFamily="2" charset="-127"/>
                <a:ea typeface="NOVA Bold" panose="00000800000000000000" pitchFamily="2" charset="-127"/>
                <a:cs typeface="Arial" pitchFamily="34" charset="0"/>
              </a:rPr>
              <a:t>2</a:t>
            </a:r>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동</a:t>
            </a:r>
          </a:p>
        </p:txBody>
      </p:sp>
      <p:sp>
        <p:nvSpPr>
          <p:cNvPr id="61" name="TextBox 60"/>
          <p:cNvSpPr txBox="1"/>
          <p:nvPr/>
        </p:nvSpPr>
        <p:spPr>
          <a:xfrm>
            <a:off x="467544"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60.5% </a:t>
            </a:r>
            <a:r>
              <a:rPr lang="ko-KR" altLang="en-US" smtClean="0">
                <a:solidFill>
                  <a:prstClr val="black"/>
                </a:solidFill>
              </a:rPr>
              <a:t>비중  </a:t>
            </a:r>
            <a:endParaRPr lang="ko-KR" altLang="en-US">
              <a:solidFill>
                <a:prstClr val="black"/>
              </a:solidFill>
            </a:endParaRPr>
          </a:p>
        </p:txBody>
      </p:sp>
      <p:sp>
        <p:nvSpPr>
          <p:cNvPr id="63" name="TextBox 62"/>
          <p:cNvSpPr txBox="1"/>
          <p:nvPr/>
        </p:nvSpPr>
        <p:spPr>
          <a:xfrm>
            <a:off x="357613" y="6166973"/>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a:solidFill>
                  <a:srgbClr val="000000"/>
                </a:solidFill>
                <a:cs typeface="Arial Narrow" pitchFamily="34" charset="0"/>
              </a:rPr>
              <a:t>전년동기대비 증감율</a:t>
            </a:r>
            <a:r>
              <a:rPr lang="en-US" altLang="ko-KR" sz="1000">
                <a:solidFill>
                  <a:srgbClr val="000000"/>
                </a:solidFill>
                <a:cs typeface="Arial Narrow" pitchFamily="34" charset="0"/>
              </a:rPr>
              <a:t>:  2016.1~8</a:t>
            </a:r>
            <a:r>
              <a:rPr lang="ko-KR" altLang="en-US" sz="1000">
                <a:solidFill>
                  <a:srgbClr val="000000"/>
                </a:solidFill>
                <a:cs typeface="Arial Narrow" pitchFamily="34" charset="0"/>
              </a:rPr>
              <a:t>월 합계  금액 기준</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전년동기대비</a:t>
            </a:r>
            <a:r>
              <a:rPr lang="en-US" altLang="ko-KR" sz="1000">
                <a:solidFill>
                  <a:srgbClr val="000000"/>
                </a:solidFill>
                <a:cs typeface="Arial Narrow" pitchFamily="34" charset="0"/>
              </a:rPr>
              <a:t>(‘15.1~8</a:t>
            </a:r>
            <a:r>
              <a:rPr lang="ko-KR" altLang="en-US" sz="1000">
                <a:solidFill>
                  <a:srgbClr val="000000"/>
                </a:solidFill>
                <a:cs typeface="Arial Narrow" pitchFamily="34" charset="0"/>
              </a:rPr>
              <a:t>월 합계</a:t>
            </a:r>
            <a:r>
              <a:rPr lang="en-US" altLang="ko-KR" sz="1000">
                <a:solidFill>
                  <a:srgbClr val="000000"/>
                </a:solidFill>
                <a:cs typeface="Arial Narrow" pitchFamily="34" charset="0"/>
              </a:rPr>
              <a:t>) </a:t>
            </a:r>
            <a:r>
              <a:rPr lang="ko-KR" altLang="en-US" sz="1000">
                <a:solidFill>
                  <a:srgbClr val="000000"/>
                </a:solidFill>
                <a:cs typeface="Arial Narrow" pitchFamily="34" charset="0"/>
              </a:rPr>
              <a:t>증가한 비율</a:t>
            </a:r>
            <a:endParaRPr lang="en-US" altLang="ko-KR" sz="1000">
              <a:solidFill>
                <a:srgbClr val="000000"/>
              </a:solidFill>
              <a:cs typeface="Arial Narrow" pitchFamily="34" charset="0"/>
            </a:endParaRPr>
          </a:p>
        </p:txBody>
      </p:sp>
      <p:sp>
        <p:nvSpPr>
          <p:cNvPr id="64" name="TextBox 63"/>
          <p:cNvSpPr txBox="1"/>
          <p:nvPr/>
        </p:nvSpPr>
        <p:spPr>
          <a:xfrm>
            <a:off x="1871832"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15.2% </a:t>
            </a:r>
            <a:r>
              <a:rPr lang="ko-KR" altLang="en-US" smtClean="0">
                <a:solidFill>
                  <a:prstClr val="black"/>
                </a:solidFill>
              </a:rPr>
              <a:t> 증가 </a:t>
            </a:r>
            <a:endParaRPr lang="ko-KR" altLang="en-US">
              <a:solidFill>
                <a:prstClr val="black"/>
              </a:solidFill>
            </a:endParaRPr>
          </a:p>
        </p:txBody>
      </p:sp>
      <p:sp>
        <p:nvSpPr>
          <p:cNvPr id="65" name="TextBox 64"/>
          <p:cNvSpPr txBox="1"/>
          <p:nvPr/>
        </p:nvSpPr>
        <p:spPr>
          <a:xfrm>
            <a:off x="1871832" y="422256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8.7% </a:t>
            </a:r>
            <a:r>
              <a:rPr lang="ko-KR" altLang="en-US" smtClean="0">
                <a:solidFill>
                  <a:prstClr val="black"/>
                </a:solidFill>
              </a:rPr>
              <a:t>비중  </a:t>
            </a:r>
            <a:endParaRPr lang="ko-KR" altLang="en-US">
              <a:solidFill>
                <a:prstClr val="black"/>
              </a:solidFill>
            </a:endParaRPr>
          </a:p>
        </p:txBody>
      </p:sp>
      <p:sp>
        <p:nvSpPr>
          <p:cNvPr id="66" name="TextBox 65"/>
          <p:cNvSpPr txBox="1"/>
          <p:nvPr/>
        </p:nvSpPr>
        <p:spPr>
          <a:xfrm>
            <a:off x="3203980" y="3679550"/>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71.7% </a:t>
            </a:r>
            <a:r>
              <a:rPr lang="ko-KR" altLang="en-US" smtClean="0">
                <a:solidFill>
                  <a:prstClr val="black"/>
                </a:solidFill>
              </a:rPr>
              <a:t>증가 </a:t>
            </a:r>
            <a:endParaRPr lang="ko-KR" altLang="en-US">
              <a:solidFill>
                <a:prstClr val="black"/>
              </a:solidFill>
            </a:endParaRPr>
          </a:p>
        </p:txBody>
      </p:sp>
      <p:sp>
        <p:nvSpPr>
          <p:cNvPr id="67" name="TextBox 66"/>
          <p:cNvSpPr txBox="1"/>
          <p:nvPr/>
        </p:nvSpPr>
        <p:spPr>
          <a:xfrm>
            <a:off x="3203980"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7.5% </a:t>
            </a:r>
            <a:r>
              <a:rPr lang="ko-KR" altLang="en-US" smtClean="0">
                <a:solidFill>
                  <a:prstClr val="black"/>
                </a:solidFill>
              </a:rPr>
              <a:t>비중  </a:t>
            </a:r>
            <a:endParaRPr lang="ko-KR" altLang="en-US">
              <a:solidFill>
                <a:prstClr val="black"/>
              </a:solidFill>
            </a:endParaRPr>
          </a:p>
        </p:txBody>
      </p:sp>
      <p:sp>
        <p:nvSpPr>
          <p:cNvPr id="71" name="TextBox 70"/>
          <p:cNvSpPr txBox="1"/>
          <p:nvPr/>
        </p:nvSpPr>
        <p:spPr>
          <a:xfrm>
            <a:off x="4968044"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32.4%</a:t>
            </a:r>
            <a:r>
              <a:rPr lang="ko-KR" altLang="en-US" smtClean="0">
                <a:solidFill>
                  <a:prstClr val="black"/>
                </a:solidFill>
              </a:rPr>
              <a:t> 감소 </a:t>
            </a:r>
            <a:endParaRPr lang="ko-KR" altLang="en-US">
              <a:solidFill>
                <a:prstClr val="black"/>
              </a:solidFill>
            </a:endParaRPr>
          </a:p>
        </p:txBody>
      </p:sp>
      <p:sp>
        <p:nvSpPr>
          <p:cNvPr id="72" name="TextBox 71"/>
          <p:cNvSpPr txBox="1"/>
          <p:nvPr/>
        </p:nvSpPr>
        <p:spPr>
          <a:xfrm>
            <a:off x="6372332" y="368250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21.3% </a:t>
            </a:r>
            <a:r>
              <a:rPr lang="ko-KR" altLang="en-US" smtClean="0">
                <a:solidFill>
                  <a:prstClr val="black"/>
                </a:solidFill>
              </a:rPr>
              <a:t>감소 </a:t>
            </a:r>
            <a:endParaRPr lang="ko-KR" altLang="en-US">
              <a:solidFill>
                <a:prstClr val="black"/>
              </a:solidFill>
            </a:endParaRPr>
          </a:p>
        </p:txBody>
      </p:sp>
      <p:sp>
        <p:nvSpPr>
          <p:cNvPr id="73" name="TextBox 72"/>
          <p:cNvSpPr txBox="1"/>
          <p:nvPr/>
        </p:nvSpPr>
        <p:spPr>
          <a:xfrm>
            <a:off x="7704480"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66.5% </a:t>
            </a:r>
            <a:r>
              <a:rPr lang="ko-KR" altLang="en-US" smtClean="0">
                <a:solidFill>
                  <a:prstClr val="black"/>
                </a:solidFill>
              </a:rPr>
              <a:t>감소 </a:t>
            </a:r>
            <a:endParaRPr lang="ko-KR" altLang="en-US">
              <a:solidFill>
                <a:prstClr val="black"/>
              </a:solidFill>
            </a:endParaRPr>
          </a:p>
        </p:txBody>
      </p:sp>
      <p:sp>
        <p:nvSpPr>
          <p:cNvPr id="74" name="TextBox 73"/>
          <p:cNvSpPr txBox="1"/>
          <p:nvPr/>
        </p:nvSpPr>
        <p:spPr>
          <a:xfrm>
            <a:off x="4968044"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4.1% </a:t>
            </a:r>
            <a:r>
              <a:rPr lang="ko-KR" altLang="en-US" smtClean="0">
                <a:solidFill>
                  <a:prstClr val="black"/>
                </a:solidFill>
              </a:rPr>
              <a:t>비중  </a:t>
            </a:r>
            <a:endParaRPr lang="ko-KR" altLang="en-US">
              <a:solidFill>
                <a:prstClr val="black"/>
              </a:solidFill>
            </a:endParaRPr>
          </a:p>
        </p:txBody>
      </p:sp>
      <p:sp>
        <p:nvSpPr>
          <p:cNvPr id="75" name="TextBox 74"/>
          <p:cNvSpPr txBox="1"/>
          <p:nvPr/>
        </p:nvSpPr>
        <p:spPr>
          <a:xfrm>
            <a:off x="6372332" y="422256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2.2% </a:t>
            </a:r>
            <a:r>
              <a:rPr lang="ko-KR" altLang="en-US" smtClean="0">
                <a:solidFill>
                  <a:prstClr val="black"/>
                </a:solidFill>
              </a:rPr>
              <a:t>비중  </a:t>
            </a:r>
            <a:endParaRPr lang="ko-KR" altLang="en-US">
              <a:solidFill>
                <a:prstClr val="black"/>
              </a:solidFill>
            </a:endParaRPr>
          </a:p>
        </p:txBody>
      </p:sp>
      <p:sp>
        <p:nvSpPr>
          <p:cNvPr id="76" name="TextBox 75"/>
          <p:cNvSpPr txBox="1"/>
          <p:nvPr/>
        </p:nvSpPr>
        <p:spPr>
          <a:xfrm>
            <a:off x="7704480"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 </a:t>
            </a:r>
            <a:r>
              <a:rPr lang="en-US" altLang="ko-KR" smtClean="0">
                <a:solidFill>
                  <a:prstClr val="black"/>
                </a:solidFill>
              </a:rPr>
              <a:t>1.4% </a:t>
            </a:r>
            <a:r>
              <a:rPr lang="ko-KR" altLang="en-US" smtClean="0">
                <a:solidFill>
                  <a:prstClr val="black"/>
                </a:solidFill>
              </a:rPr>
              <a:t>비중  </a:t>
            </a:r>
            <a:endParaRPr lang="ko-KR" altLang="en-US">
              <a:solidFill>
                <a:prstClr val="black"/>
              </a:solidFill>
            </a:endParaRPr>
          </a:p>
        </p:txBody>
      </p:sp>
      <p:sp>
        <p:nvSpPr>
          <p:cNvPr id="77" name="TextBox 76"/>
          <p:cNvSpPr txBox="1"/>
          <p:nvPr/>
        </p:nvSpPr>
        <p:spPr>
          <a:xfrm>
            <a:off x="467544" y="5214851"/>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한라수목원</a:t>
            </a:r>
            <a:r>
              <a:rPr lang="en-US" altLang="ko-KR" smtClean="0">
                <a:solidFill>
                  <a:prstClr val="black"/>
                </a:solidFill>
              </a:rPr>
              <a:t>, </a:t>
            </a:r>
            <a:r>
              <a:rPr lang="ko-KR" altLang="en-US" smtClean="0">
                <a:solidFill>
                  <a:prstClr val="black"/>
                </a:solidFill>
              </a:rPr>
              <a:t>수목원테마파크</a:t>
            </a:r>
            <a:r>
              <a:rPr lang="en-US" altLang="ko-KR" smtClean="0">
                <a:solidFill>
                  <a:prstClr val="black"/>
                </a:solidFill>
              </a:rPr>
              <a:t>, </a:t>
            </a:r>
            <a:r>
              <a:rPr lang="ko-KR" altLang="en-US" smtClean="0">
                <a:solidFill>
                  <a:prstClr val="black"/>
                </a:solidFill>
              </a:rPr>
              <a:t>제주러브랜드</a:t>
            </a:r>
            <a:r>
              <a:rPr lang="en-US" altLang="ko-KR">
                <a:solidFill>
                  <a:prstClr val="black"/>
                </a:solidFill>
              </a:rPr>
              <a:t> </a:t>
            </a:r>
            <a:r>
              <a:rPr lang="ko-KR" altLang="en-US" smtClean="0">
                <a:solidFill>
                  <a:prstClr val="black"/>
                </a:solidFill>
              </a:rPr>
              <a:t>등</a:t>
            </a:r>
            <a:endParaRPr lang="ko-KR" altLang="en-US">
              <a:solidFill>
                <a:prstClr val="black"/>
              </a:solidFill>
            </a:endParaRPr>
          </a:p>
        </p:txBody>
      </p:sp>
      <p:sp>
        <p:nvSpPr>
          <p:cNvPr id="78" name="TextBox 77"/>
          <p:cNvSpPr txBox="1"/>
          <p:nvPr/>
        </p:nvSpPr>
        <p:spPr>
          <a:xfrm>
            <a:off x="1871832" y="5216329"/>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제주국제공항</a:t>
            </a:r>
            <a:r>
              <a:rPr lang="en-US" altLang="ko-KR" smtClean="0">
                <a:solidFill>
                  <a:prstClr val="black"/>
                </a:solidFill>
              </a:rPr>
              <a:t>, </a:t>
            </a:r>
            <a:r>
              <a:rPr lang="ko-KR" altLang="en-US" smtClean="0">
                <a:solidFill>
                  <a:prstClr val="black"/>
                </a:solidFill>
              </a:rPr>
              <a:t>용두암</a:t>
            </a:r>
            <a:r>
              <a:rPr lang="en-US" altLang="ko-KR">
                <a:solidFill>
                  <a:prstClr val="black"/>
                </a:solidFill>
              </a:rPr>
              <a:t> </a:t>
            </a:r>
            <a:r>
              <a:rPr lang="ko-KR" altLang="en-US" smtClean="0">
                <a:solidFill>
                  <a:prstClr val="black"/>
                </a:solidFill>
              </a:rPr>
              <a:t>등</a:t>
            </a:r>
            <a:endParaRPr lang="ko-KR" altLang="en-US">
              <a:solidFill>
                <a:prstClr val="black"/>
              </a:solidFill>
            </a:endParaRPr>
          </a:p>
        </p:txBody>
      </p:sp>
      <p:sp>
        <p:nvSpPr>
          <p:cNvPr id="79" name="TextBox 78"/>
          <p:cNvSpPr txBox="1"/>
          <p:nvPr/>
        </p:nvSpPr>
        <p:spPr>
          <a:xfrm>
            <a:off x="3183993" y="5214851"/>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한라산</a:t>
            </a:r>
            <a:r>
              <a:rPr lang="en-US" altLang="ko-KR" smtClean="0">
                <a:solidFill>
                  <a:prstClr val="black"/>
                </a:solidFill>
              </a:rPr>
              <a:t>, </a:t>
            </a:r>
            <a:r>
              <a:rPr lang="ko-KR" altLang="en-US" smtClean="0">
                <a:solidFill>
                  <a:prstClr val="black"/>
                </a:solidFill>
              </a:rPr>
              <a:t>신비의 도로</a:t>
            </a:r>
            <a:r>
              <a:rPr lang="en-US" altLang="ko-KR" smtClean="0">
                <a:solidFill>
                  <a:prstClr val="black"/>
                </a:solidFill>
              </a:rPr>
              <a:t>, </a:t>
            </a:r>
            <a:r>
              <a:rPr lang="ko-KR" altLang="en-US" smtClean="0">
                <a:solidFill>
                  <a:prstClr val="black"/>
                </a:solidFill>
              </a:rPr>
              <a:t>한라대학교 등</a:t>
            </a:r>
            <a:endParaRPr lang="ko-KR" altLang="en-US">
              <a:solidFill>
                <a:prstClr val="black"/>
              </a:solidFill>
            </a:endParaRPr>
          </a:p>
        </p:txBody>
      </p:sp>
      <p:sp>
        <p:nvSpPr>
          <p:cNvPr id="80" name="TextBox 79"/>
          <p:cNvSpPr txBox="1"/>
          <p:nvPr/>
        </p:nvSpPr>
        <p:spPr>
          <a:xfrm>
            <a:off x="4932040" y="5214851"/>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공룡랜드</a:t>
            </a:r>
            <a:r>
              <a:rPr lang="en-US" altLang="ko-KR" smtClean="0">
                <a:solidFill>
                  <a:prstClr val="black"/>
                </a:solidFill>
              </a:rPr>
              <a:t>, </a:t>
            </a:r>
            <a:r>
              <a:rPr lang="ko-KR" altLang="en-US" smtClean="0">
                <a:solidFill>
                  <a:prstClr val="black"/>
                </a:solidFill>
              </a:rPr>
              <a:t>골프장</a:t>
            </a:r>
            <a:r>
              <a:rPr lang="en-US" altLang="ko-KR">
                <a:solidFill>
                  <a:prstClr val="black"/>
                </a:solidFill>
              </a:rPr>
              <a:t> </a:t>
            </a:r>
            <a:r>
              <a:rPr lang="ko-KR" altLang="en-US" smtClean="0">
                <a:solidFill>
                  <a:prstClr val="black"/>
                </a:solidFill>
              </a:rPr>
              <a:t>애월항 등</a:t>
            </a:r>
            <a:endParaRPr lang="ko-KR" altLang="en-US">
              <a:solidFill>
                <a:prstClr val="black"/>
              </a:solidFill>
            </a:endParaRPr>
          </a:p>
        </p:txBody>
      </p:sp>
      <p:sp>
        <p:nvSpPr>
          <p:cNvPr id="81" name="TextBox 80"/>
          <p:cNvSpPr txBox="1"/>
          <p:nvPr/>
        </p:nvSpPr>
        <p:spPr>
          <a:xfrm>
            <a:off x="6336328" y="5216329"/>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제주시청</a:t>
            </a:r>
            <a:r>
              <a:rPr lang="en-US" altLang="ko-KR" smtClean="0">
                <a:solidFill>
                  <a:prstClr val="black"/>
                </a:solidFill>
              </a:rPr>
              <a:t>, </a:t>
            </a:r>
            <a:r>
              <a:rPr lang="ko-KR" altLang="en-US" smtClean="0">
                <a:solidFill>
                  <a:prstClr val="black"/>
                </a:solidFill>
              </a:rPr>
              <a:t>교육박물관</a:t>
            </a:r>
            <a:r>
              <a:rPr lang="en-US" altLang="ko-KR" smtClean="0">
                <a:solidFill>
                  <a:prstClr val="black"/>
                </a:solidFill>
              </a:rPr>
              <a:t>, </a:t>
            </a:r>
            <a:r>
              <a:rPr lang="ko-KR" altLang="en-US" smtClean="0">
                <a:solidFill>
                  <a:prstClr val="black"/>
                </a:solidFill>
              </a:rPr>
              <a:t>갤러리 등  </a:t>
            </a:r>
            <a:endParaRPr lang="ko-KR" altLang="en-US">
              <a:solidFill>
                <a:prstClr val="black"/>
              </a:solidFill>
            </a:endParaRPr>
          </a:p>
        </p:txBody>
      </p:sp>
      <p:sp>
        <p:nvSpPr>
          <p:cNvPr id="82" name="TextBox 81"/>
          <p:cNvSpPr txBox="1"/>
          <p:nvPr/>
        </p:nvSpPr>
        <p:spPr>
          <a:xfrm>
            <a:off x="7668476" y="5214851"/>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골프장</a:t>
            </a:r>
            <a:r>
              <a:rPr lang="en-US" altLang="ko-KR" smtClean="0">
                <a:solidFill>
                  <a:prstClr val="black"/>
                </a:solidFill>
              </a:rPr>
              <a:t>,</a:t>
            </a:r>
            <a:r>
              <a:rPr lang="ko-KR" altLang="en-US" smtClean="0">
                <a:solidFill>
                  <a:prstClr val="black"/>
                </a:solidFill>
              </a:rPr>
              <a:t>대학교</a:t>
            </a:r>
            <a:r>
              <a:rPr lang="en-US" altLang="ko-KR" smtClean="0">
                <a:solidFill>
                  <a:prstClr val="black"/>
                </a:solidFill>
              </a:rPr>
              <a:t>, </a:t>
            </a:r>
            <a:r>
              <a:rPr lang="ko-KR" altLang="en-US" smtClean="0">
                <a:solidFill>
                  <a:prstClr val="black"/>
                </a:solidFill>
              </a:rPr>
              <a:t>관음사 등</a:t>
            </a:r>
            <a:endParaRPr lang="ko-KR" altLang="en-US">
              <a:solidFill>
                <a:prstClr val="black"/>
              </a:solidFill>
            </a:endParaRPr>
          </a:p>
        </p:txBody>
      </p:sp>
      <p:sp>
        <p:nvSpPr>
          <p:cNvPr id="83" name="갈매기형 수장 82"/>
          <p:cNvSpPr/>
          <p:nvPr/>
        </p:nvSpPr>
        <p:spPr bwMode="auto">
          <a:xfrm>
            <a:off x="4511751" y="4304483"/>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Tree>
    <p:extLst>
      <p:ext uri="{BB962C8B-B14F-4D97-AF65-F5344CB8AC3E}">
        <p14:creationId xmlns:p14="http://schemas.microsoft.com/office/powerpoint/2010/main" val="767980878"/>
      </p:ext>
    </p:extLst>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부제목 2"/>
          <p:cNvSpPr>
            <a:spLocks noGrp="1"/>
          </p:cNvSpPr>
          <p:nvPr>
            <p:ph type="subTitle" idx="1"/>
          </p:nvPr>
        </p:nvSpPr>
        <p:spPr>
          <a:xfrm>
            <a:off x="376586" y="5157192"/>
            <a:ext cx="5360640" cy="504118"/>
          </a:xfrm>
        </p:spPr>
        <p:txBody>
          <a:bodyPr/>
          <a:lstStyle/>
          <a:p>
            <a:pPr>
              <a:lnSpc>
                <a:spcPct val="130000"/>
              </a:lnSpc>
            </a:pPr>
            <a:r>
              <a:rPr lang="en-US" altLang="ko-KR" sz="1600" smtClean="0"/>
              <a:t>2016. 12 </a:t>
            </a:r>
            <a:endParaRPr lang="en-US" altLang="ko-KR" sz="1600"/>
          </a:p>
          <a:p>
            <a:pPr>
              <a:lnSpc>
                <a:spcPct val="130000"/>
              </a:lnSpc>
            </a:pPr>
            <a:r>
              <a:rPr lang="ko-KR" altLang="en-US" sz="1600" smtClean="0"/>
              <a:t>비씨카드 빅데이터센터  </a:t>
            </a:r>
            <a:endParaRPr lang="en-US" altLang="ko-KR" sz="1600" smtClean="0"/>
          </a:p>
        </p:txBody>
      </p:sp>
      <p:sp>
        <p:nvSpPr>
          <p:cNvPr id="8" name="Rectangle 10"/>
          <p:cNvSpPr>
            <a:spLocks noChangeArrowheads="1"/>
          </p:cNvSpPr>
          <p:nvPr/>
        </p:nvSpPr>
        <p:spPr bwMode="auto">
          <a:xfrm>
            <a:off x="7482481" y="872716"/>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
        <p:nvSpPr>
          <p:cNvPr id="6" name="제목 1"/>
          <p:cNvSpPr txBox="1"/>
          <p:nvPr/>
        </p:nvSpPr>
        <p:spPr>
          <a:xfrm>
            <a:off x="395536" y="1990581"/>
            <a:ext cx="8568952" cy="692497"/>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50000"/>
              </a:lnSpc>
            </a:pPr>
            <a:r>
              <a:rPr lang="en-US" altLang="ko-KR" sz="3000" smtClean="0"/>
              <a:t>1. </a:t>
            </a:r>
            <a:r>
              <a:rPr lang="ko-KR" altLang="en-US" sz="3000" smtClean="0"/>
              <a:t>고객 관점의 소비패턴 변화 분석 및 인사이트 도출 </a:t>
            </a:r>
            <a:endParaRPr sz="3000">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011854944"/>
      </p:ext>
    </p:extLst>
  </p:cSld>
  <p:clrMapOvr>
    <a:masterClrMapping/>
  </p:clrMapOvr>
  <p:transition/>
  <p:timing/>
</p:sld>
</file>

<file path=ppt/slides/slide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 매출 현황</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a:t>
            </a:r>
            <a:r>
              <a:rPr lang="ko-KR" altLang="en-US">
                <a:latin typeface="NOVA Bold" panose="00000800000000000000" pitchFamily="2" charset="-127"/>
                <a:ea typeface="NOVA Bold" panose="00000800000000000000" pitchFamily="2" charset="-127"/>
              </a:rPr>
              <a:t>도</a:t>
            </a:r>
            <a:r>
              <a:rPr lang="ko-KR" altLang="en-US" smtClean="0">
                <a:latin typeface="NOVA Bold" panose="00000800000000000000" pitchFamily="2" charset="-127"/>
                <a:ea typeface="NOVA Bold" panose="00000800000000000000" pitchFamily="2" charset="-127"/>
              </a:rPr>
              <a:t> 소비 분석                                                                       </a:t>
            </a:r>
            <a:r>
              <a:rPr lang="en-US" altLang="ko-KR" sz="1400">
                <a:solidFill>
                  <a:schemeClr val="bg1">
                    <a:lumMod val="50000"/>
                  </a:schemeClr>
                </a:solidFill>
                <a:latin typeface="NOVA Bold" panose="00000800000000000000" pitchFamily="2" charset="-127"/>
                <a:ea typeface="NOVA Bold" panose="00000800000000000000" pitchFamily="2" charset="-127"/>
              </a:rPr>
              <a:t>2</a:t>
            </a:r>
            <a:r>
              <a:rPr lang="en-US" altLang="ko-KR" sz="1400" smtClean="0">
                <a:solidFill>
                  <a:schemeClr val="bg1">
                    <a:lumMod val="50000"/>
                  </a:schemeClr>
                </a:solidFill>
                <a:latin typeface="NOVA Bold" panose="00000800000000000000" pitchFamily="2" charset="-127"/>
                <a:ea typeface="NOVA Bold" panose="00000800000000000000" pitchFamily="2" charset="-127"/>
              </a:rPr>
              <a:t>.</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50">
                <a:ln>
                  <a:solidFill>
                    <a:prstClr val="black">
                      <a:alpha val="20000"/>
                    </a:prstClr>
                  </a:solidFill>
                </a:ln>
                <a:latin typeface="NOVA Bold"/>
                <a:ea typeface="NOVA Bold"/>
                <a:cs typeface="Arial" pitchFamily="34" charset="0"/>
              </a:rPr>
              <a:t>‘</a:t>
            </a:r>
            <a:r>
              <a:rPr lang="ko-KR" altLang="en-US" sz="1600" spc="50">
                <a:ln>
                  <a:solidFill>
                    <a:prstClr val="black">
                      <a:alpha val="20000"/>
                    </a:prstClr>
                  </a:solidFill>
                </a:ln>
                <a:latin typeface="NOVA Bold"/>
                <a:ea typeface="NOVA Bold"/>
                <a:cs typeface="Arial" pitchFamily="34" charset="0"/>
              </a:rPr>
              <a:t>서귀포시</a:t>
            </a:r>
            <a:r>
              <a:rPr lang="en-US" altLang="ko-KR" sz="1600" spc="50">
                <a:ln>
                  <a:solidFill>
                    <a:prstClr val="black">
                      <a:alpha val="20000"/>
                    </a:prstClr>
                  </a:solidFill>
                </a:ln>
                <a:latin typeface="NOVA Bold"/>
                <a:ea typeface="NOVA Bold"/>
                <a:cs typeface="Arial" pitchFamily="34" charset="0"/>
              </a:rPr>
              <a:t>’</a:t>
            </a:r>
            <a:r>
              <a:rPr lang="ko-KR" altLang="en-US" sz="1600" spc="50">
                <a:ln>
                  <a:solidFill>
                    <a:prstClr val="black">
                      <a:alpha val="20000"/>
                    </a:prstClr>
                  </a:solidFill>
                </a:ln>
                <a:latin typeface="NOVA Bold"/>
                <a:ea typeface="NOVA Bold"/>
                <a:cs typeface="Arial" pitchFamily="34" charset="0"/>
              </a:rPr>
              <a:t>는 </a:t>
            </a:r>
            <a:r>
              <a:rPr lang="ko-KR" altLang="en-US" sz="1600" spc="50">
                <a:ln>
                  <a:solidFill>
                    <a:prstClr val="black">
                      <a:alpha val="20000"/>
                    </a:prstClr>
                  </a:solidFill>
                </a:ln>
                <a:solidFill>
                  <a:srgbClr val="000000"/>
                </a:solidFill>
                <a:latin typeface="NOVA Bold"/>
                <a:ea typeface="NOVA Bold"/>
                <a:cs typeface="Arial" pitchFamily="34" charset="0"/>
              </a:rPr>
              <a:t>카드이용금액이 전년동기대비 약 절반으로 감소</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특히 </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서귀포시 예래동</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은 </a:t>
            </a:r>
            <a:r>
              <a:rPr lang="en-US" altLang="ko-KR" sz="1600" spc="50">
                <a:ln>
                  <a:solidFill>
                    <a:prstClr val="black">
                      <a:alpha val="20000"/>
                    </a:prstClr>
                  </a:solidFill>
                </a:ln>
                <a:solidFill>
                  <a:srgbClr val="000000"/>
                </a:solidFill>
                <a:latin typeface="NOVA Bold"/>
                <a:ea typeface="NOVA Bold"/>
                <a:cs typeface="Arial" pitchFamily="34" charset="0"/>
              </a:rPr>
              <a:t>’15</a:t>
            </a:r>
            <a:r>
              <a:rPr lang="ko-KR" altLang="en-US" sz="1600" spc="50">
                <a:ln>
                  <a:solidFill>
                    <a:prstClr val="black">
                      <a:alpha val="20000"/>
                    </a:prstClr>
                  </a:solidFill>
                </a:ln>
                <a:solidFill>
                  <a:srgbClr val="000000"/>
                </a:solidFill>
                <a:latin typeface="NOVA Bold"/>
                <a:ea typeface="NOVA Bold"/>
                <a:cs typeface="Arial" pitchFamily="34" charset="0"/>
              </a:rPr>
              <a:t>년 서귀포시 내에서 </a:t>
            </a:r>
            <a:r>
              <a:rPr lang="en-US" altLang="ko-KR" sz="1600" spc="50">
                <a:ln>
                  <a:solidFill>
                    <a:prstClr val="black">
                      <a:alpha val="20000"/>
                    </a:prstClr>
                  </a:solidFill>
                </a:ln>
                <a:solidFill>
                  <a:srgbClr val="000000"/>
                </a:solidFill>
                <a:latin typeface="NOVA Bold"/>
                <a:ea typeface="NOVA Bold"/>
                <a:cs typeface="Arial" pitchFamily="34" charset="0"/>
              </a:rPr>
              <a:t>52.4% </a:t>
            </a:r>
            <a:r>
              <a:rPr lang="ko-KR" altLang="en-US" sz="1600" spc="50">
                <a:ln>
                  <a:solidFill>
                    <a:prstClr val="black">
                      <a:alpha val="20000"/>
                    </a:prstClr>
                  </a:solidFill>
                </a:ln>
                <a:solidFill>
                  <a:srgbClr val="000000"/>
                </a:solidFill>
                <a:latin typeface="NOVA Bold"/>
                <a:ea typeface="NOVA Bold"/>
                <a:cs typeface="Arial" pitchFamily="34" charset="0"/>
              </a:rPr>
              <a:t>비중을 차지하며 매출을 견인했으나</a:t>
            </a:r>
            <a:r>
              <a:rPr lang="en-US" altLang="ko-KR" sz="1600" spc="50">
                <a:ln>
                  <a:solidFill>
                    <a:prstClr val="black">
                      <a:alpha val="20000"/>
                    </a:prstClr>
                  </a:solidFill>
                </a:ln>
                <a:solidFill>
                  <a:srgbClr val="000000"/>
                </a:solidFill>
                <a:latin typeface="NOVA Bold"/>
                <a:ea typeface="NOVA Bold"/>
                <a:cs typeface="Arial" pitchFamily="34" charset="0"/>
              </a:rPr>
              <a:t>, ’16</a:t>
            </a:r>
            <a:r>
              <a:rPr lang="ko-KR" altLang="en-US" sz="1600" spc="50">
                <a:ln>
                  <a:solidFill>
                    <a:prstClr val="black">
                      <a:alpha val="20000"/>
                    </a:prstClr>
                  </a:solidFill>
                </a:ln>
                <a:solidFill>
                  <a:srgbClr val="000000"/>
                </a:solidFill>
                <a:latin typeface="NOVA Bold"/>
                <a:ea typeface="NOVA Bold"/>
                <a:cs typeface="Arial" pitchFamily="34" charset="0"/>
              </a:rPr>
              <a:t>년 전년대비 </a:t>
            </a:r>
            <a:r>
              <a:rPr lang="en-US" altLang="ko-KR" sz="1600" spc="50">
                <a:ln>
                  <a:solidFill>
                    <a:prstClr val="black">
                      <a:alpha val="20000"/>
                    </a:prstClr>
                  </a:solidFill>
                </a:ln>
                <a:solidFill>
                  <a:srgbClr val="000000"/>
                </a:solidFill>
                <a:latin typeface="NOVA Bold"/>
                <a:ea typeface="NOVA Bold"/>
                <a:cs typeface="Arial" pitchFamily="34" charset="0"/>
              </a:rPr>
              <a:t>¼ </a:t>
            </a:r>
            <a:r>
              <a:rPr lang="ko-KR" altLang="en-US" sz="1600" spc="50">
                <a:ln>
                  <a:solidFill>
                    <a:prstClr val="black">
                      <a:alpha val="20000"/>
                    </a:prstClr>
                  </a:solidFill>
                </a:ln>
                <a:solidFill>
                  <a:srgbClr val="000000"/>
                </a:solidFill>
                <a:latin typeface="NOVA Bold"/>
                <a:ea typeface="NOVA Bold"/>
                <a:cs typeface="Arial" pitchFamily="34" charset="0"/>
              </a:rPr>
              <a:t>수준으로 급감</a:t>
            </a:r>
            <a:endParaRPr lang="en-US" altLang="ko-KR" sz="1400" spc="50">
              <a:ln>
                <a:solidFill>
                  <a:prstClr val="black">
                    <a:alpha val="20000"/>
                  </a:prstClr>
                </a:solidFill>
              </a:ln>
              <a:solidFill>
                <a:srgbClr val="000000"/>
              </a:solidFill>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4" name="직사각형 33"/>
          <p:cNvSpPr/>
          <p:nvPr/>
        </p:nvSpPr>
        <p:spPr>
          <a:xfrm>
            <a:off x="4788600" y="2349178"/>
            <a:ext cx="4247896" cy="3600000"/>
          </a:xfrm>
          <a:prstGeom prst="rect">
            <a:avLst/>
          </a:prstGeom>
          <a:solidFill>
            <a:sysClr val="window" lastClr="FFFFFF">
              <a:lumMod val="95000"/>
            </a:sysClr>
          </a:solidFill>
          <a:ln w="25400" cap="flat" cmpd="sng" algn="ctr">
            <a:noFill/>
            <a:prstDash val="solid"/>
          </a:ln>
        </p:spPr>
        <p:txBody>
          <a:bodyPr lIns="432000" tIns="72000" rIns="72000" bIns="72000" rtlCol="0" anchor="t"/>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r>
              <a:rPr lang="ko-KR" altLang="en-US" sz="1600" b="1" kern="0">
                <a:solidFill>
                  <a:prstClr val="black"/>
                </a:solidFill>
                <a:latin typeface="NOVA ExtraBold" panose="00000800000000000000" pitchFamily="2" charset="-127"/>
                <a:ea typeface="NOVA ExtraBold" panose="00000800000000000000" pitchFamily="2" charset="-127"/>
                <a:cs typeface="Arial" pitchFamily="34" charset="0"/>
              </a:rPr>
              <a:t>감소한 지역</a:t>
            </a:r>
          </a:p>
        </p:txBody>
      </p:sp>
      <p:grpSp>
        <p:nvGrpSpPr>
          <p:cNvPr id="35" name="Group 767"/>
          <p:cNvGrpSpPr/>
          <p:nvPr/>
        </p:nvGrpSpPr>
        <p:grpSpPr>
          <a:xfrm>
            <a:off x="4862299" y="2415077"/>
            <a:ext cx="288000" cy="288000"/>
            <a:chOff x="2118" y="1344"/>
            <a:chExt cx="191" cy="191"/>
          </a:xfrm>
        </p:grpSpPr>
        <p:sp>
          <p:nvSpPr>
            <p:cNvPr id="36" name="Oval 768"/>
            <p:cNvSpPr>
              <a:spLocks noChangeArrowheads="1"/>
            </p:cNvSpPr>
            <p:nvPr/>
          </p:nvSpPr>
          <p:spPr bwMode="auto">
            <a:xfrm>
              <a:off x="2118" y="1344"/>
              <a:ext cx="191" cy="191"/>
            </a:xfrm>
            <a:prstGeom prst="ellipse">
              <a:avLst/>
            </a:prstGeom>
            <a:solidFill>
              <a:sysClr val="window" lastClr="FFFFFF">
                <a:lumMod val="50000"/>
              </a:sysClr>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37" name="Rectangle 769"/>
            <p:cNvSpPr>
              <a:spLocks noChangeArrowheads="1"/>
            </p:cNvSpPr>
            <p:nvPr/>
          </p:nvSpPr>
          <p:spPr bwMode="auto">
            <a:xfrm>
              <a:off x="2156" y="1431"/>
              <a:ext cx="115" cy="17"/>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grpSp>
      <p:sp>
        <p:nvSpPr>
          <p:cNvPr id="38" name="직사각형 37"/>
          <p:cNvSpPr/>
          <p:nvPr/>
        </p:nvSpPr>
        <p:spPr>
          <a:xfrm>
            <a:off x="394746" y="2349178"/>
            <a:ext cx="4105246" cy="3600000"/>
          </a:xfrm>
          <a:prstGeom prst="rect">
            <a:avLst/>
          </a:prstGeom>
          <a:solidFill>
            <a:srgbClr val="BF9C59">
              <a:lumMod val="20000"/>
              <a:lumOff val="80000"/>
            </a:srgbClr>
          </a:solidFill>
          <a:ln w="25400" cap="flat" cmpd="sng" algn="ctr">
            <a:noFill/>
            <a:prstDash val="solid"/>
          </a:ln>
        </p:spPr>
        <p:txBody>
          <a:bodyPr lIns="432000" tIns="72000" rIns="72000" bIns="72000" rtlCol="0" anchor="t"/>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r>
              <a:rPr lang="ko-KR" altLang="en-US" sz="1600" b="1" kern="0">
                <a:solidFill>
                  <a:prstClr val="black"/>
                </a:solidFill>
                <a:latin typeface="NOVA Bold" panose="00000800000000000000" pitchFamily="2" charset="-127"/>
                <a:ea typeface="NOVA Bold" panose="00000800000000000000" pitchFamily="2" charset="-127"/>
                <a:cs typeface="Arial" pitchFamily="34" charset="0"/>
              </a:rPr>
              <a:t>증가한 지역</a:t>
            </a:r>
          </a:p>
        </p:txBody>
      </p:sp>
      <p:sp>
        <p:nvSpPr>
          <p:cNvPr id="40" name="직사각형 39"/>
          <p:cNvSpPr/>
          <p:nvPr/>
        </p:nvSpPr>
        <p:spPr>
          <a:xfrm>
            <a:off x="3203848"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안덕면</a:t>
            </a:r>
          </a:p>
        </p:txBody>
      </p:sp>
      <p:sp>
        <p:nvSpPr>
          <p:cNvPr id="41" name="직사각형 40"/>
          <p:cNvSpPr/>
          <p:nvPr/>
        </p:nvSpPr>
        <p:spPr>
          <a:xfrm>
            <a:off x="6300192" y="2829689"/>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예래동</a:t>
            </a:r>
          </a:p>
        </p:txBody>
      </p:sp>
      <p:grpSp>
        <p:nvGrpSpPr>
          <p:cNvPr id="42" name="Group 759"/>
          <p:cNvGrpSpPr/>
          <p:nvPr/>
        </p:nvGrpSpPr>
        <p:grpSpPr>
          <a:xfrm>
            <a:off x="456155" y="2415077"/>
            <a:ext cx="288000" cy="288000"/>
            <a:chOff x="217" y="2064"/>
            <a:chExt cx="1335" cy="1335"/>
          </a:xfrm>
        </p:grpSpPr>
        <p:sp>
          <p:nvSpPr>
            <p:cNvPr id="43" name="Oval 760"/>
            <p:cNvSpPr>
              <a:spLocks noChangeArrowheads="1"/>
            </p:cNvSpPr>
            <p:nvPr/>
          </p:nvSpPr>
          <p:spPr bwMode="auto">
            <a:xfrm>
              <a:off x="217" y="2064"/>
              <a:ext cx="1335" cy="1335"/>
            </a:xfrm>
            <a:prstGeom prst="ellipse">
              <a:avLst/>
            </a:prstGeom>
            <a:solidFill>
              <a:srgbClr val="FA3246"/>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44" name="Rectangle 761"/>
            <p:cNvSpPr>
              <a:spLocks noChangeArrowheads="1"/>
            </p:cNvSpPr>
            <p:nvPr/>
          </p:nvSpPr>
          <p:spPr bwMode="auto">
            <a:xfrm>
              <a:off x="484" y="2675"/>
              <a:ext cx="801" cy="112"/>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sp>
          <p:nvSpPr>
            <p:cNvPr id="45" name="Rectangle 762"/>
            <p:cNvSpPr>
              <a:spLocks noChangeArrowheads="1"/>
            </p:cNvSpPr>
            <p:nvPr/>
          </p:nvSpPr>
          <p:spPr bwMode="auto">
            <a:xfrm rot="-5400000">
              <a:off x="484" y="2675"/>
              <a:ext cx="801" cy="112"/>
            </a:xfrm>
            <a:prstGeom prst="rect">
              <a:avLst/>
            </a:prstGeom>
            <a:solidFill>
              <a:srgbClr val="FFFFFF"/>
            </a:solidFill>
            <a:ln w="9525">
              <a:solidFill>
                <a:srgbClr val="FFFFFF"/>
              </a:solidFill>
              <a:miter lim="800000"/>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endParaRPr lang="ko-KR" altLang="en-US" kern="0">
                <a:solidFill>
                  <a:sysClr val="windowText" lastClr="000000"/>
                </a:solidFill>
                <a:latin typeface="Arial"/>
                <a:ea typeface="맑은 고딕"/>
              </a:endParaRPr>
            </a:p>
          </p:txBody>
        </p:sp>
      </p:grpSp>
      <p:sp>
        <p:nvSpPr>
          <p:cNvPr id="48" name="직사각형 47"/>
          <p:cNvSpPr/>
          <p:nvPr/>
        </p:nvSpPr>
        <p:spPr>
          <a:xfrm>
            <a:off x="467544"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동홍동</a:t>
            </a:r>
            <a:endParaRPr lang="en-US" altLang="ko-KR" sz="1400" b="1" kern="0">
              <a:solidFill>
                <a:prstClr val="white"/>
              </a:solidFill>
              <a:latin typeface="NOVA Bold" panose="00000800000000000000" pitchFamily="2" charset="-127"/>
              <a:ea typeface="NOVA Bold" panose="00000800000000000000" pitchFamily="2" charset="-127"/>
              <a:cs typeface="Arial" pitchFamily="34" charset="0"/>
            </a:endParaRPr>
          </a:p>
        </p:txBody>
      </p:sp>
      <p:sp>
        <p:nvSpPr>
          <p:cNvPr id="49" name="TextBox 48"/>
          <p:cNvSpPr txBox="1"/>
          <p:nvPr/>
        </p:nvSpPr>
        <p:spPr>
          <a:xfrm>
            <a:off x="467544" y="3679550"/>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8851.6%</a:t>
            </a:r>
            <a:r>
              <a:rPr lang="ko-KR" altLang="en-US" smtClean="0">
                <a:solidFill>
                  <a:prstClr val="black"/>
                </a:solidFill>
              </a:rPr>
              <a:t> 증가 </a:t>
            </a:r>
            <a:endParaRPr lang="ko-KR" altLang="en-US">
              <a:solidFill>
                <a:prstClr val="black"/>
              </a:solidFill>
            </a:endParaRPr>
          </a:p>
        </p:txBody>
      </p:sp>
      <p:sp>
        <p:nvSpPr>
          <p:cNvPr id="50" name="직사각형 49"/>
          <p:cNvSpPr/>
          <p:nvPr/>
        </p:nvSpPr>
        <p:spPr>
          <a:xfrm>
            <a:off x="7704480" y="2833480"/>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성산읍</a:t>
            </a:r>
          </a:p>
        </p:txBody>
      </p:sp>
      <p:sp>
        <p:nvSpPr>
          <p:cNvPr id="52" name="직사각형 51"/>
          <p:cNvSpPr/>
          <p:nvPr/>
        </p:nvSpPr>
        <p:spPr>
          <a:xfrm>
            <a:off x="4932040" y="2833084"/>
            <a:ext cx="1188000" cy="792000"/>
          </a:xfrm>
          <a:prstGeom prst="rect">
            <a:avLst/>
          </a:prstGeom>
          <a:solidFill>
            <a:sysClr val="window" lastClr="FFFFFF">
              <a:lumMod val="50000"/>
            </a:sys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표선면</a:t>
            </a:r>
          </a:p>
        </p:txBody>
      </p:sp>
      <p:sp>
        <p:nvSpPr>
          <p:cNvPr id="54" name="직사각형 53"/>
          <p:cNvSpPr/>
          <p:nvPr/>
        </p:nvSpPr>
        <p:spPr>
          <a:xfrm>
            <a:off x="1857421" y="2813628"/>
            <a:ext cx="1188000" cy="792000"/>
          </a:xfrm>
          <a:prstGeom prst="rect">
            <a:avLst/>
          </a:prstGeom>
          <a:solidFill>
            <a:srgbClr val="BF9C59"/>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a:solidFill>
                  <a:prstClr val="white"/>
                </a:solidFill>
                <a:latin typeface="NOVA Bold" panose="00000800000000000000" pitchFamily="2" charset="-127"/>
                <a:ea typeface="NOVA Bold" panose="00000800000000000000" pitchFamily="2" charset="-127"/>
                <a:cs typeface="Arial" pitchFamily="34" charset="0"/>
              </a:rPr>
              <a:t>중문동</a:t>
            </a:r>
          </a:p>
        </p:txBody>
      </p:sp>
      <p:sp>
        <p:nvSpPr>
          <p:cNvPr id="61" name="TextBox 60"/>
          <p:cNvSpPr txBox="1"/>
          <p:nvPr/>
        </p:nvSpPr>
        <p:spPr>
          <a:xfrm>
            <a:off x="467544"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12.1% </a:t>
            </a:r>
            <a:r>
              <a:rPr lang="ko-KR" altLang="en-US" smtClean="0">
                <a:solidFill>
                  <a:prstClr val="black"/>
                </a:solidFill>
              </a:rPr>
              <a:t>비중  </a:t>
            </a:r>
            <a:endParaRPr lang="ko-KR" altLang="en-US">
              <a:solidFill>
                <a:prstClr val="black"/>
              </a:solidFill>
            </a:endParaRPr>
          </a:p>
        </p:txBody>
      </p:sp>
      <p:sp>
        <p:nvSpPr>
          <p:cNvPr id="63" name="TextBox 62"/>
          <p:cNvSpPr txBox="1"/>
          <p:nvPr/>
        </p:nvSpPr>
        <p:spPr>
          <a:xfrm>
            <a:off x="357613" y="6166973"/>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a:solidFill>
                  <a:srgbClr val="000000"/>
                </a:solidFill>
                <a:cs typeface="Arial Narrow" pitchFamily="34" charset="0"/>
              </a:rPr>
              <a:t>전년동기대비 증감율</a:t>
            </a:r>
            <a:r>
              <a:rPr lang="en-US" altLang="ko-KR" sz="1000">
                <a:solidFill>
                  <a:srgbClr val="000000"/>
                </a:solidFill>
                <a:cs typeface="Arial Narrow" pitchFamily="34" charset="0"/>
              </a:rPr>
              <a:t>:  2016.1~8</a:t>
            </a:r>
            <a:r>
              <a:rPr lang="ko-KR" altLang="en-US" sz="1000">
                <a:solidFill>
                  <a:srgbClr val="000000"/>
                </a:solidFill>
                <a:cs typeface="Arial Narrow" pitchFamily="34" charset="0"/>
              </a:rPr>
              <a:t>월 합계  금액 기준</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전년동기대비</a:t>
            </a:r>
            <a:r>
              <a:rPr lang="en-US" altLang="ko-KR" sz="1000">
                <a:solidFill>
                  <a:srgbClr val="000000"/>
                </a:solidFill>
                <a:cs typeface="Arial Narrow" pitchFamily="34" charset="0"/>
              </a:rPr>
              <a:t>(‘15.1~8</a:t>
            </a:r>
            <a:r>
              <a:rPr lang="ko-KR" altLang="en-US" sz="1000">
                <a:solidFill>
                  <a:srgbClr val="000000"/>
                </a:solidFill>
                <a:cs typeface="Arial Narrow" pitchFamily="34" charset="0"/>
              </a:rPr>
              <a:t>월 합계</a:t>
            </a:r>
            <a:r>
              <a:rPr lang="en-US" altLang="ko-KR" sz="1000">
                <a:solidFill>
                  <a:srgbClr val="000000"/>
                </a:solidFill>
                <a:cs typeface="Arial Narrow" pitchFamily="34" charset="0"/>
              </a:rPr>
              <a:t>) </a:t>
            </a:r>
            <a:r>
              <a:rPr lang="ko-KR" altLang="en-US" sz="1000">
                <a:solidFill>
                  <a:srgbClr val="000000"/>
                </a:solidFill>
                <a:cs typeface="Arial Narrow" pitchFamily="34" charset="0"/>
              </a:rPr>
              <a:t>증가한 비율</a:t>
            </a:r>
            <a:endParaRPr lang="en-US" altLang="ko-KR" sz="1000">
              <a:solidFill>
                <a:srgbClr val="000000"/>
              </a:solidFill>
              <a:cs typeface="Arial Narrow" pitchFamily="34" charset="0"/>
            </a:endParaRPr>
          </a:p>
        </p:txBody>
      </p:sp>
      <p:sp>
        <p:nvSpPr>
          <p:cNvPr id="64" name="TextBox 63"/>
          <p:cNvSpPr txBox="1"/>
          <p:nvPr/>
        </p:nvSpPr>
        <p:spPr>
          <a:xfrm>
            <a:off x="1871832"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38.9% </a:t>
            </a:r>
            <a:r>
              <a:rPr lang="ko-KR" altLang="en-US" smtClean="0">
                <a:solidFill>
                  <a:prstClr val="black"/>
                </a:solidFill>
              </a:rPr>
              <a:t> 증가 </a:t>
            </a:r>
            <a:endParaRPr lang="ko-KR" altLang="en-US">
              <a:solidFill>
                <a:prstClr val="black"/>
              </a:solidFill>
            </a:endParaRPr>
          </a:p>
        </p:txBody>
      </p:sp>
      <p:sp>
        <p:nvSpPr>
          <p:cNvPr id="65" name="TextBox 64"/>
          <p:cNvSpPr txBox="1"/>
          <p:nvPr/>
        </p:nvSpPr>
        <p:spPr>
          <a:xfrm>
            <a:off x="1871832" y="422256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3.5% </a:t>
            </a:r>
            <a:r>
              <a:rPr lang="ko-KR" altLang="en-US" smtClean="0">
                <a:solidFill>
                  <a:prstClr val="black"/>
                </a:solidFill>
              </a:rPr>
              <a:t>비중  </a:t>
            </a:r>
            <a:endParaRPr lang="ko-KR" altLang="en-US">
              <a:solidFill>
                <a:prstClr val="black"/>
              </a:solidFill>
            </a:endParaRPr>
          </a:p>
        </p:txBody>
      </p:sp>
      <p:sp>
        <p:nvSpPr>
          <p:cNvPr id="66" name="TextBox 65"/>
          <p:cNvSpPr txBox="1"/>
          <p:nvPr/>
        </p:nvSpPr>
        <p:spPr>
          <a:xfrm>
            <a:off x="3203980" y="3679550"/>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43.3% </a:t>
            </a:r>
            <a:r>
              <a:rPr lang="ko-KR" altLang="en-US" smtClean="0">
                <a:solidFill>
                  <a:prstClr val="black"/>
                </a:solidFill>
              </a:rPr>
              <a:t>증가 </a:t>
            </a:r>
            <a:endParaRPr lang="ko-KR" altLang="en-US">
              <a:solidFill>
                <a:prstClr val="black"/>
              </a:solidFill>
            </a:endParaRPr>
          </a:p>
        </p:txBody>
      </p:sp>
      <p:sp>
        <p:nvSpPr>
          <p:cNvPr id="67" name="TextBox 66"/>
          <p:cNvSpPr txBox="1"/>
          <p:nvPr/>
        </p:nvSpPr>
        <p:spPr>
          <a:xfrm>
            <a:off x="3203980"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3.4% </a:t>
            </a:r>
            <a:r>
              <a:rPr lang="ko-KR" altLang="en-US" smtClean="0">
                <a:solidFill>
                  <a:prstClr val="black"/>
                </a:solidFill>
              </a:rPr>
              <a:t>비중  </a:t>
            </a:r>
            <a:endParaRPr lang="ko-KR" altLang="en-US">
              <a:solidFill>
                <a:prstClr val="black"/>
              </a:solidFill>
            </a:endParaRPr>
          </a:p>
        </p:txBody>
      </p:sp>
      <p:sp>
        <p:nvSpPr>
          <p:cNvPr id="71" name="TextBox 70"/>
          <p:cNvSpPr txBox="1"/>
          <p:nvPr/>
        </p:nvSpPr>
        <p:spPr>
          <a:xfrm>
            <a:off x="4968044"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5.8%</a:t>
            </a:r>
            <a:r>
              <a:rPr lang="ko-KR" altLang="en-US" smtClean="0">
                <a:solidFill>
                  <a:prstClr val="black"/>
                </a:solidFill>
              </a:rPr>
              <a:t> 감소 </a:t>
            </a:r>
            <a:endParaRPr lang="ko-KR" altLang="en-US">
              <a:solidFill>
                <a:prstClr val="black"/>
              </a:solidFill>
            </a:endParaRPr>
          </a:p>
        </p:txBody>
      </p:sp>
      <p:sp>
        <p:nvSpPr>
          <p:cNvPr id="72" name="TextBox 71"/>
          <p:cNvSpPr txBox="1"/>
          <p:nvPr/>
        </p:nvSpPr>
        <p:spPr>
          <a:xfrm>
            <a:off x="6372332" y="368250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76.5% </a:t>
            </a:r>
            <a:r>
              <a:rPr lang="ko-KR" altLang="en-US" smtClean="0">
                <a:solidFill>
                  <a:prstClr val="black"/>
                </a:solidFill>
              </a:rPr>
              <a:t>감소 </a:t>
            </a:r>
            <a:endParaRPr lang="ko-KR" altLang="en-US">
              <a:solidFill>
                <a:prstClr val="black"/>
              </a:solidFill>
            </a:endParaRPr>
          </a:p>
        </p:txBody>
      </p:sp>
      <p:sp>
        <p:nvSpPr>
          <p:cNvPr id="73" name="TextBox 72"/>
          <p:cNvSpPr txBox="1"/>
          <p:nvPr/>
        </p:nvSpPr>
        <p:spPr>
          <a:xfrm>
            <a:off x="7704480" y="368102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전년동기대비 </a:t>
            </a:r>
            <a:r>
              <a:rPr lang="en-US" altLang="ko-KR" smtClean="0">
                <a:solidFill>
                  <a:prstClr val="black"/>
                </a:solidFill>
              </a:rPr>
              <a:t>55.3% </a:t>
            </a:r>
            <a:r>
              <a:rPr lang="ko-KR" altLang="en-US" smtClean="0">
                <a:solidFill>
                  <a:prstClr val="black"/>
                </a:solidFill>
              </a:rPr>
              <a:t>감소 </a:t>
            </a:r>
            <a:endParaRPr lang="ko-KR" altLang="en-US">
              <a:solidFill>
                <a:prstClr val="black"/>
              </a:solidFill>
            </a:endParaRPr>
          </a:p>
        </p:txBody>
      </p:sp>
      <p:sp>
        <p:nvSpPr>
          <p:cNvPr id="74" name="TextBox 73"/>
          <p:cNvSpPr txBox="1"/>
          <p:nvPr/>
        </p:nvSpPr>
        <p:spPr>
          <a:xfrm>
            <a:off x="4968044"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28.4% </a:t>
            </a:r>
            <a:r>
              <a:rPr lang="ko-KR" altLang="en-US" smtClean="0">
                <a:solidFill>
                  <a:prstClr val="black"/>
                </a:solidFill>
              </a:rPr>
              <a:t>비중  </a:t>
            </a:r>
            <a:endParaRPr lang="ko-KR" altLang="en-US">
              <a:solidFill>
                <a:prstClr val="black"/>
              </a:solidFill>
            </a:endParaRPr>
          </a:p>
        </p:txBody>
      </p:sp>
      <p:sp>
        <p:nvSpPr>
          <p:cNvPr id="75" name="TextBox 74"/>
          <p:cNvSpPr txBox="1"/>
          <p:nvPr/>
        </p:nvSpPr>
        <p:spPr>
          <a:xfrm>
            <a:off x="6372332" y="422256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24.3% </a:t>
            </a:r>
            <a:r>
              <a:rPr lang="ko-KR" altLang="en-US" smtClean="0">
                <a:solidFill>
                  <a:prstClr val="black"/>
                </a:solidFill>
              </a:rPr>
              <a:t>비중  </a:t>
            </a:r>
            <a:endParaRPr lang="ko-KR" altLang="en-US">
              <a:solidFill>
                <a:prstClr val="black"/>
              </a:solidFill>
            </a:endParaRPr>
          </a:p>
        </p:txBody>
      </p:sp>
      <p:sp>
        <p:nvSpPr>
          <p:cNvPr id="76" name="TextBox 75"/>
          <p:cNvSpPr txBox="1"/>
          <p:nvPr/>
        </p:nvSpPr>
        <p:spPr>
          <a:xfrm>
            <a:off x="7704480" y="4221088"/>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서귀포시 </a:t>
            </a:r>
            <a:r>
              <a:rPr lang="en-US" altLang="ko-KR" smtClean="0">
                <a:solidFill>
                  <a:prstClr val="black"/>
                </a:solidFill>
              </a:rPr>
              <a:t>18.3% </a:t>
            </a:r>
            <a:r>
              <a:rPr lang="ko-KR" altLang="en-US" smtClean="0">
                <a:solidFill>
                  <a:prstClr val="black"/>
                </a:solidFill>
              </a:rPr>
              <a:t>비중  </a:t>
            </a:r>
            <a:endParaRPr lang="ko-KR" altLang="en-US">
              <a:solidFill>
                <a:prstClr val="black"/>
              </a:solidFill>
            </a:endParaRPr>
          </a:p>
        </p:txBody>
      </p:sp>
      <p:sp>
        <p:nvSpPr>
          <p:cNvPr id="77" name="TextBox 76"/>
          <p:cNvSpPr txBox="1"/>
          <p:nvPr/>
        </p:nvSpPr>
        <p:spPr>
          <a:xfrm>
            <a:off x="467544" y="5013176"/>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음식점</a:t>
            </a:r>
            <a:r>
              <a:rPr lang="en-US" altLang="ko-KR" smtClean="0">
                <a:solidFill>
                  <a:prstClr val="black"/>
                </a:solidFill>
              </a:rPr>
              <a:t>, </a:t>
            </a:r>
            <a:r>
              <a:rPr lang="ko-KR" altLang="en-US" smtClean="0">
                <a:solidFill>
                  <a:prstClr val="black"/>
                </a:solidFill>
              </a:rPr>
              <a:t>숙소 등 중국인 관광객 전용시설 </a:t>
            </a:r>
            <a:endParaRPr lang="ko-KR" altLang="en-US">
              <a:solidFill>
                <a:prstClr val="black"/>
              </a:solidFill>
            </a:endParaRPr>
          </a:p>
        </p:txBody>
      </p:sp>
      <p:sp>
        <p:nvSpPr>
          <p:cNvPr id="78" name="TextBox 77"/>
          <p:cNvSpPr txBox="1"/>
          <p:nvPr/>
        </p:nvSpPr>
        <p:spPr>
          <a:xfrm>
            <a:off x="1871832" y="5014654"/>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중문관광단지</a:t>
            </a:r>
            <a:r>
              <a:rPr lang="en-US" altLang="ko-KR" smtClean="0">
                <a:solidFill>
                  <a:prstClr val="black"/>
                </a:solidFill>
              </a:rPr>
              <a:t>,</a:t>
            </a:r>
            <a:br>
              <a:rPr lang="en-US" altLang="ko-KR" smtClean="0">
                <a:solidFill>
                  <a:prstClr val="black"/>
                </a:solidFill>
              </a:rPr>
            </a:br>
            <a:r>
              <a:rPr lang="ko-KR" altLang="en-US" smtClean="0">
                <a:solidFill>
                  <a:prstClr val="black"/>
                </a:solidFill>
              </a:rPr>
              <a:t>천제연폭포</a:t>
            </a:r>
            <a:r>
              <a:rPr lang="en-US" altLang="ko-KR" smtClean="0">
                <a:solidFill>
                  <a:prstClr val="black"/>
                </a:solidFill>
              </a:rPr>
              <a:t>, </a:t>
            </a:r>
            <a:r>
              <a:rPr lang="ko-KR" altLang="en-US" smtClean="0">
                <a:solidFill>
                  <a:prstClr val="black"/>
                </a:solidFill>
              </a:rPr>
              <a:t>대포주상절리</a:t>
            </a:r>
            <a:r>
              <a:rPr lang="en-US" altLang="ko-KR">
                <a:solidFill>
                  <a:prstClr val="black"/>
                </a:solidFill>
              </a:rPr>
              <a:t> </a:t>
            </a:r>
            <a:r>
              <a:rPr lang="ko-KR" altLang="en-US" smtClean="0">
                <a:solidFill>
                  <a:prstClr val="black"/>
                </a:solidFill>
              </a:rPr>
              <a:t>등</a:t>
            </a:r>
            <a:endParaRPr lang="ko-KR" altLang="en-US">
              <a:solidFill>
                <a:prstClr val="black"/>
              </a:solidFill>
            </a:endParaRPr>
          </a:p>
        </p:txBody>
      </p:sp>
      <p:sp>
        <p:nvSpPr>
          <p:cNvPr id="79" name="TextBox 78"/>
          <p:cNvSpPr txBox="1"/>
          <p:nvPr/>
        </p:nvSpPr>
        <p:spPr>
          <a:xfrm>
            <a:off x="3183992" y="5013176"/>
            <a:ext cx="1207987"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소인국테마파크</a:t>
            </a:r>
            <a:r>
              <a:rPr lang="en-US" altLang="ko-KR" smtClean="0">
                <a:solidFill>
                  <a:prstClr val="black"/>
                </a:solidFill>
              </a:rPr>
              <a:t>, </a:t>
            </a:r>
            <a:r>
              <a:rPr lang="ko-KR" altLang="en-US" smtClean="0">
                <a:solidFill>
                  <a:prstClr val="black"/>
                </a:solidFill>
              </a:rPr>
              <a:t>골프장</a:t>
            </a:r>
            <a:r>
              <a:rPr lang="en-US" altLang="ko-KR" smtClean="0">
                <a:solidFill>
                  <a:prstClr val="black"/>
                </a:solidFill>
              </a:rPr>
              <a:t>, </a:t>
            </a:r>
            <a:r>
              <a:rPr lang="ko-KR" altLang="en-US" smtClean="0">
                <a:solidFill>
                  <a:prstClr val="black"/>
                </a:solidFill>
              </a:rPr>
              <a:t>산방산</a:t>
            </a:r>
            <a:r>
              <a:rPr lang="ko-KR" altLang="en-US">
                <a:solidFill>
                  <a:prstClr val="black"/>
                </a:solidFill>
              </a:rPr>
              <a:t> </a:t>
            </a:r>
            <a:r>
              <a:rPr lang="ko-KR" altLang="en-US" smtClean="0">
                <a:solidFill>
                  <a:prstClr val="black"/>
                </a:solidFill>
              </a:rPr>
              <a:t>등</a:t>
            </a:r>
            <a:endParaRPr lang="en-US" altLang="ko-KR" smtClean="0">
              <a:solidFill>
                <a:prstClr val="black"/>
              </a:solidFill>
            </a:endParaRPr>
          </a:p>
        </p:txBody>
      </p:sp>
      <p:sp>
        <p:nvSpPr>
          <p:cNvPr id="80" name="TextBox 79"/>
          <p:cNvSpPr txBox="1"/>
          <p:nvPr/>
        </p:nvSpPr>
        <p:spPr>
          <a:xfrm>
            <a:off x="4932040" y="5085184"/>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표선해변</a:t>
            </a:r>
            <a:r>
              <a:rPr lang="en-US" altLang="ko-KR" smtClean="0">
                <a:solidFill>
                  <a:prstClr val="black"/>
                </a:solidFill>
              </a:rPr>
              <a:t>, </a:t>
            </a:r>
            <a:r>
              <a:rPr lang="ko-KR" altLang="en-US" smtClean="0">
                <a:solidFill>
                  <a:prstClr val="black"/>
                </a:solidFill>
              </a:rPr>
              <a:t>골프장</a:t>
            </a:r>
            <a:r>
              <a:rPr lang="en-US" altLang="ko-KR" smtClean="0">
                <a:solidFill>
                  <a:prstClr val="black"/>
                </a:solidFill>
              </a:rPr>
              <a:t>, </a:t>
            </a:r>
            <a:r>
              <a:rPr lang="ko-KR" altLang="en-US" smtClean="0">
                <a:solidFill>
                  <a:prstClr val="black"/>
                </a:solidFill>
              </a:rPr>
              <a:t>성읍민속마을</a:t>
            </a:r>
            <a:r>
              <a:rPr lang="en-US" altLang="ko-KR" smtClean="0">
                <a:solidFill>
                  <a:prstClr val="black"/>
                </a:solidFill>
              </a:rPr>
              <a:t>, </a:t>
            </a:r>
            <a:r>
              <a:rPr lang="ko-KR" altLang="en-US" smtClean="0">
                <a:solidFill>
                  <a:prstClr val="black"/>
                </a:solidFill>
              </a:rPr>
              <a:t>제주허브동산 등</a:t>
            </a:r>
            <a:endParaRPr lang="ko-KR" altLang="en-US">
              <a:solidFill>
                <a:prstClr val="black"/>
              </a:solidFill>
            </a:endParaRPr>
          </a:p>
        </p:txBody>
      </p:sp>
      <p:sp>
        <p:nvSpPr>
          <p:cNvPr id="81" name="TextBox 80"/>
          <p:cNvSpPr txBox="1"/>
          <p:nvPr/>
        </p:nvSpPr>
        <p:spPr>
          <a:xfrm>
            <a:off x="6336328" y="5086662"/>
            <a:ext cx="1332148"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여미지식물원</a:t>
            </a:r>
            <a:r>
              <a:rPr lang="en-US" altLang="ko-KR" smtClean="0">
                <a:solidFill>
                  <a:prstClr val="black"/>
                </a:solidFill>
              </a:rPr>
              <a:t>, </a:t>
            </a:r>
            <a:r>
              <a:rPr lang="ko-KR" altLang="en-US" smtClean="0">
                <a:solidFill>
                  <a:prstClr val="black"/>
                </a:solidFill>
              </a:rPr>
              <a:t>테디베어뮤지엄</a:t>
            </a:r>
            <a:r>
              <a:rPr lang="en-US" altLang="ko-KR" smtClean="0">
                <a:solidFill>
                  <a:prstClr val="black"/>
                </a:solidFill>
              </a:rPr>
              <a:t>, </a:t>
            </a:r>
            <a:r>
              <a:rPr lang="ko-KR" altLang="en-US" smtClean="0">
                <a:solidFill>
                  <a:prstClr val="black"/>
                </a:solidFill>
              </a:rPr>
              <a:t>박물관</a:t>
            </a:r>
            <a:r>
              <a:rPr lang="en-US" altLang="ko-KR" smtClean="0">
                <a:solidFill>
                  <a:prstClr val="black"/>
                </a:solidFill>
              </a:rPr>
              <a:t>, </a:t>
            </a:r>
            <a:r>
              <a:rPr lang="ko-KR" altLang="en-US" smtClean="0">
                <a:solidFill>
                  <a:prstClr val="black"/>
                </a:solidFill>
              </a:rPr>
              <a:t>골프장 등</a:t>
            </a:r>
            <a:endParaRPr lang="ko-KR" altLang="en-US">
              <a:solidFill>
                <a:prstClr val="black"/>
              </a:solidFill>
            </a:endParaRPr>
          </a:p>
        </p:txBody>
      </p:sp>
      <p:sp>
        <p:nvSpPr>
          <p:cNvPr id="82" name="TextBox 81"/>
          <p:cNvSpPr txBox="1"/>
          <p:nvPr/>
        </p:nvSpPr>
        <p:spPr>
          <a:xfrm>
            <a:off x="7668476" y="5085184"/>
            <a:ext cx="1188000" cy="660943"/>
          </a:xfrm>
          <a:prstGeom prst="rect">
            <a:avLst/>
          </a:prstGeom>
          <a:noFill/>
          <a:ln w="19050">
            <a:noFill/>
          </a:ln>
        </p:spPr>
        <p:txBody>
          <a:bodyPr wrap="square" lIns="0" tIns="72000" rIns="0" bIns="0" rtlCol="0" anchor="t">
            <a:noAutofit/>
          </a:bodyPr>
          <a:lstStyle>
            <a:defPPr>
              <a:defRPr lang="ko-KR"/>
            </a:defPPr>
            <a:lvl1pPr marL="92075" indent="-92075" algn="l" defTabSz="914400" rtl="0" eaLnBrk="1" fontAlgn="base" latinLnBrk="0" hangingPunct="1">
              <a:spcBef>
                <a:spcPts val="400"/>
              </a:spcBef>
              <a:buFont typeface="Arial" pitchFamily="34" charset="0"/>
              <a:buChar char="•"/>
              <a:defRPr sz="1200" kern="1200">
                <a:solidFill>
                  <a:schemeClr val="tx1"/>
                </a:solidFill>
                <a:latin typeface="+mn-lt"/>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smtClean="0">
                <a:solidFill>
                  <a:prstClr val="black"/>
                </a:solidFill>
              </a:rPr>
              <a:t>성산일출봉</a:t>
            </a:r>
            <a:r>
              <a:rPr lang="en-US" altLang="ko-KR" smtClean="0">
                <a:solidFill>
                  <a:prstClr val="black"/>
                </a:solidFill>
              </a:rPr>
              <a:t>, </a:t>
            </a:r>
            <a:r>
              <a:rPr lang="ko-KR" altLang="en-US" smtClean="0">
                <a:solidFill>
                  <a:prstClr val="black"/>
                </a:solidFill>
              </a:rPr>
              <a:t>섭지코지</a:t>
            </a:r>
            <a:r>
              <a:rPr lang="en-US" altLang="ko-KR">
                <a:solidFill>
                  <a:prstClr val="black"/>
                </a:solidFill>
              </a:rPr>
              <a:t> </a:t>
            </a:r>
            <a:r>
              <a:rPr lang="ko-KR" altLang="en-US" smtClean="0">
                <a:solidFill>
                  <a:prstClr val="black"/>
                </a:solidFill>
              </a:rPr>
              <a:t>등</a:t>
            </a:r>
            <a:endParaRPr lang="ko-KR" altLang="en-US">
              <a:solidFill>
                <a:prstClr val="black"/>
              </a:solidFill>
            </a:endParaRPr>
          </a:p>
        </p:txBody>
      </p:sp>
      <p:sp>
        <p:nvSpPr>
          <p:cNvPr id="46" name="갈매기형 수장 45"/>
          <p:cNvSpPr/>
          <p:nvPr/>
        </p:nvSpPr>
        <p:spPr bwMode="auto">
          <a:xfrm>
            <a:off x="4532532" y="4325265"/>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Tree>
    <p:extLst>
      <p:ext uri="{BB962C8B-B14F-4D97-AF65-F5344CB8AC3E}">
        <p14:creationId xmlns:p14="http://schemas.microsoft.com/office/powerpoint/2010/main" val="940255017"/>
      </p:ext>
    </p:extLst>
  </p:cSld>
  <p:clrMapOvr>
    <a:masterClrMapping/>
  </p:clrMapOvr>
  <p:transition/>
  <p:timing/>
</p:sld>
</file>

<file path=ppt/slides/slide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맛집 비교 </a:t>
            </a:r>
            <a:r>
              <a:rPr lang="en-US" altLang="ko-KR" smtClean="0"/>
              <a:t>- </a:t>
            </a:r>
            <a:r>
              <a:rPr lang="ko-KR" altLang="en-US" smtClean="0"/>
              <a:t>제주도민 </a:t>
            </a:r>
            <a:r>
              <a:rPr lang="en-US" altLang="ko-KR" smtClean="0"/>
              <a:t>vs. </a:t>
            </a:r>
            <a:r>
              <a:rPr lang="ko-KR" altLang="en-US" smtClean="0"/>
              <a:t>국내관광객 </a:t>
            </a:r>
            <a:r>
              <a:rPr lang="en-US" altLang="ko-KR" smtClean="0"/>
              <a:t>vs. </a:t>
            </a:r>
            <a:r>
              <a:rPr lang="ko-KR" altLang="en-US" smtClean="0"/>
              <a:t>중국관광객 </a:t>
            </a:r>
            <a:endParaRPr lang="ko-KR" altLang="en-US"/>
          </a:p>
        </p:txBody>
      </p:sp>
      <p:sp>
        <p:nvSpPr>
          <p:cNvPr id="26" name="직사각형 25"/>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FF0000"/>
                </a:solidFill>
                <a:latin typeface="NOVA Bold"/>
                <a:ea typeface="NOVA Bold"/>
                <a:cs typeface="Arial" pitchFamily="34" charset="0"/>
              </a:rPr>
              <a:t>제주도민</a:t>
            </a:r>
            <a:r>
              <a:rPr lang="ko-KR" altLang="en-US" sz="1600" spc="50">
                <a:ln>
                  <a:solidFill>
                    <a:prstClr val="black">
                      <a:alpha val="20000"/>
                    </a:prstClr>
                  </a:solidFill>
                </a:ln>
                <a:solidFill>
                  <a:srgbClr val="000000"/>
                </a:solidFill>
                <a:latin typeface="NOVA Bold"/>
                <a:ea typeface="NOVA Bold"/>
                <a:cs typeface="Arial" pitchFamily="34" charset="0"/>
              </a:rPr>
              <a:t>은 축산업협동조합 등에서 고기를 사먹는 경향</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FF"/>
                </a:solidFill>
                <a:latin typeface="NOVA Bold"/>
                <a:ea typeface="NOVA Bold"/>
                <a:cs typeface="Arial" pitchFamily="34" charset="0"/>
              </a:rPr>
              <a:t>국내 관광객</a:t>
            </a:r>
            <a:r>
              <a:rPr lang="ko-KR" altLang="en-US" sz="1600" spc="50">
                <a:ln>
                  <a:solidFill>
                    <a:prstClr val="black">
                      <a:alpha val="20000"/>
                    </a:prstClr>
                  </a:solidFill>
                </a:ln>
                <a:solidFill>
                  <a:srgbClr val="000000"/>
                </a:solidFill>
                <a:latin typeface="NOVA Bold"/>
                <a:ea typeface="NOVA Bold"/>
                <a:cs typeface="Arial" pitchFamily="34" charset="0"/>
              </a:rPr>
              <a:t>은 갈치 음식 선호</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B050"/>
                </a:solidFill>
                <a:latin typeface="NOVA Bold"/>
                <a:ea typeface="NOVA Bold"/>
                <a:cs typeface="Arial" pitchFamily="34" charset="0"/>
              </a:rPr>
              <a:t>중국인 관광객</a:t>
            </a:r>
            <a:r>
              <a:rPr lang="ko-KR" altLang="en-US" sz="1600" spc="50">
                <a:ln>
                  <a:solidFill>
                    <a:prstClr val="black">
                      <a:alpha val="20000"/>
                    </a:prstClr>
                  </a:solidFill>
                </a:ln>
                <a:solidFill>
                  <a:srgbClr val="000000"/>
                </a:solidFill>
                <a:latin typeface="NOVA Bold"/>
                <a:ea typeface="NOVA Bold"/>
                <a:cs typeface="Arial" pitchFamily="34" charset="0"/>
              </a:rPr>
              <a:t>은 디저트 및 치킨 매출이 주목할만한 점 </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cxnSp>
        <p:nvCxnSpPr>
          <p:cNvPr id="27" name="직선 연결선 26"/>
          <p:cNvCxnSpPr/>
          <p:nvPr/>
        </p:nvCxnSpPr>
        <p:spPr>
          <a:xfrm>
            <a:off x="395536" y="2533098"/>
            <a:ext cx="792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5536" y="2227540"/>
            <a:ext cx="49325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mtClean="0">
                <a:solidFill>
                  <a:srgbClr val="000000"/>
                </a:solidFill>
                <a:latin typeface="NOVA ExtraBold" panose="00000800000000000000" pitchFamily="2" charset="-127"/>
                <a:ea typeface="NOVA ExtraBold" panose="00000800000000000000" pitchFamily="2" charset="-127"/>
                <a:cs typeface="Arial Narrow" pitchFamily="34" charset="0"/>
              </a:rPr>
              <a:t>고객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유형별 선호하는 맛집</a:t>
            </a:r>
          </a:p>
        </p:txBody>
      </p:sp>
      <p:graphicFrame>
        <p:nvGraphicFramePr>
          <p:cNvPr id="30" name="표 29"/>
          <p:cNvGraphicFramePr>
            <a:graphicFrameLocks noGrp="1"/>
          </p:cNvGraphicFramePr>
          <p:nvPr>
            <p:extLst>
              <p:ext uri="{D42A27DB-BD31-4B8C-83A1-F6EECF244321}">
                <p14:modId xmlns:p14="http://schemas.microsoft.com/office/powerpoint/2010/main" val="20811289"/>
              </p:ext>
            </p:extLst>
          </p:nvPr>
        </p:nvGraphicFramePr>
        <p:xfrm>
          <a:off x="5148064" y="3501008"/>
          <a:ext cx="1008000" cy="2315210"/>
        </p:xfrm>
        <a:graphic>
          <a:graphicData uri="http://schemas.openxmlformats.org/drawingml/2006/table">
            <a:tbl>
              <a:tblPr/>
              <a:tblGrid>
                <a:gridCol w="1008000"/>
              </a:tblGrid>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흑돼지</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맥도날드</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축협한우</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빕스</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해산물부페</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축산업협동조합</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설렁탕</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장어</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삼계탕</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와규</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1" name="표 30"/>
          <p:cNvGraphicFramePr>
            <a:graphicFrameLocks noGrp="1"/>
          </p:cNvGraphicFramePr>
          <p:nvPr>
            <p:extLst>
              <p:ext uri="{D42A27DB-BD31-4B8C-83A1-F6EECF244321}">
                <p14:modId xmlns:p14="http://schemas.microsoft.com/office/powerpoint/2010/main" val="1243836793"/>
              </p:ext>
            </p:extLst>
          </p:nvPr>
        </p:nvGraphicFramePr>
        <p:xfrm>
          <a:off x="6342268" y="3501008"/>
          <a:ext cx="864672" cy="2159000"/>
        </p:xfrm>
        <a:graphic>
          <a:graphicData uri="http://schemas.openxmlformats.org/drawingml/2006/table">
            <a:tbl>
              <a:tblPr/>
              <a:tblGrid>
                <a:gridCol w="864672"/>
              </a:tblGrid>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디저트</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갈치</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흑돼지</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횟집</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향토음식</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전복</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롯데리아 </a:t>
                      </a: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endParaRPr lang="en-US" altLang="ko-KR"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2" name="표 31"/>
          <p:cNvGraphicFramePr>
            <a:graphicFrameLocks noGrp="1"/>
          </p:cNvGraphicFramePr>
          <p:nvPr>
            <p:extLst>
              <p:ext uri="{D42A27DB-BD31-4B8C-83A1-F6EECF244321}">
                <p14:modId xmlns:p14="http://schemas.microsoft.com/office/powerpoint/2010/main" val="3531951457"/>
              </p:ext>
            </p:extLst>
          </p:nvPr>
        </p:nvGraphicFramePr>
        <p:xfrm>
          <a:off x="7668259" y="3501008"/>
          <a:ext cx="864672" cy="2233930"/>
        </p:xfrm>
        <a:graphic>
          <a:graphicData uri="http://schemas.openxmlformats.org/drawingml/2006/table">
            <a:tbl>
              <a:tblPr/>
              <a:tblGrid>
                <a:gridCol w="864672"/>
              </a:tblGrid>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디저트</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삼겹살</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대게</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횟집</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흑돼지</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조개구이</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치킨</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해물탕</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갈비</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향토음식</a:t>
                      </a:r>
                      <a:endParaRPr lang="en-US" altLang="ko-KR" sz="1200" u="none" strike="noStrike" kern="1200" smtClean="0">
                        <a:solidFill>
                          <a:schemeClr val="dk1"/>
                        </a:solidFill>
                        <a:latin typeface="+mn-lt"/>
                        <a:ea typeface="+mn-ea"/>
                        <a:cs typeface="+mn-cs"/>
                      </a:endParaRPr>
                    </a:p>
                    <a:p>
                      <a:pPr marL="171450" indent="-171450" algn="l" defTabSz="914400" rtl="0" eaLnBrk="1" fontAlgn="b" latinLnBrk="1" hangingPunct="1">
                        <a:buFont typeface="Arial" panose="020b0604020202020204" pitchFamily="34" charset="0"/>
                        <a:buChar char="•"/>
                      </a:pPr>
                      <a:r>
                        <a:rPr lang="ko-KR" altLang="en-US" sz="1200" u="none" strike="noStrike" kern="1200" smtClean="0">
                          <a:solidFill>
                            <a:schemeClr val="dk1"/>
                          </a:solidFill>
                          <a:latin typeface="+mn-lt"/>
                          <a:ea typeface="+mn-ea"/>
                          <a:cs typeface="+mn-cs"/>
                        </a:rPr>
                        <a:t>와규</a:t>
                      </a:r>
                      <a:endParaRPr lang="en-US" altLang="ko-KR" sz="1200" u="none" strike="noStrike" kern="1200" smtClean="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229" rtl="0" eaLnBrk="1" latinLnBrk="1" hangingPunct="1">
                        <a:defRPr sz="1800" kern="1200">
                          <a:solidFill>
                            <a:schemeClr val="dk1"/>
                          </a:solidFill>
                          <a:latin typeface="NOVA Medium"/>
                          <a:ea typeface="NOVA Medium"/>
                        </a:defRPr>
                      </a:lvl1pPr>
                      <a:lvl2pPr marL="457115" algn="l" defTabSz="914229" rtl="0" eaLnBrk="1" latinLnBrk="1" hangingPunct="1">
                        <a:defRPr sz="1800" kern="1200">
                          <a:solidFill>
                            <a:schemeClr val="dk1"/>
                          </a:solidFill>
                          <a:latin typeface="NOVA Medium"/>
                          <a:ea typeface="NOVA Medium"/>
                        </a:defRPr>
                      </a:lvl2pPr>
                      <a:lvl3pPr marL="914229" algn="l" defTabSz="914229" rtl="0" eaLnBrk="1" latinLnBrk="1" hangingPunct="1">
                        <a:defRPr sz="1800" kern="1200">
                          <a:solidFill>
                            <a:schemeClr val="dk1"/>
                          </a:solidFill>
                          <a:latin typeface="NOVA Medium"/>
                          <a:ea typeface="NOVA Medium"/>
                        </a:defRPr>
                      </a:lvl3pPr>
                      <a:lvl4pPr marL="1371343" algn="l" defTabSz="914229" rtl="0" eaLnBrk="1" latinLnBrk="1" hangingPunct="1">
                        <a:defRPr sz="1800" kern="1200">
                          <a:solidFill>
                            <a:schemeClr val="dk1"/>
                          </a:solidFill>
                          <a:latin typeface="NOVA Medium"/>
                          <a:ea typeface="NOVA Medium"/>
                        </a:defRPr>
                      </a:lvl4pPr>
                      <a:lvl5pPr marL="1828457" algn="l" defTabSz="914229" rtl="0" eaLnBrk="1" latinLnBrk="1" hangingPunct="1">
                        <a:defRPr sz="1800" kern="1200">
                          <a:solidFill>
                            <a:schemeClr val="dk1"/>
                          </a:solidFill>
                          <a:latin typeface="NOVA Medium"/>
                          <a:ea typeface="NOVA Medium"/>
                        </a:defRPr>
                      </a:lvl5pPr>
                      <a:lvl6pPr marL="2285571" algn="l" defTabSz="914229" rtl="0" eaLnBrk="1" latinLnBrk="1" hangingPunct="1">
                        <a:defRPr sz="1800" kern="1200">
                          <a:solidFill>
                            <a:schemeClr val="dk1"/>
                          </a:solidFill>
                          <a:latin typeface="NOVA Medium"/>
                          <a:ea typeface="NOVA Medium"/>
                        </a:defRPr>
                      </a:lvl6pPr>
                      <a:lvl7pPr marL="2742686" algn="l" defTabSz="914229" rtl="0" eaLnBrk="1" latinLnBrk="1" hangingPunct="1">
                        <a:defRPr sz="1800" kern="1200">
                          <a:solidFill>
                            <a:schemeClr val="dk1"/>
                          </a:solidFill>
                          <a:latin typeface="NOVA Medium"/>
                          <a:ea typeface="NOVA Medium"/>
                        </a:defRPr>
                      </a:lvl7pPr>
                      <a:lvl8pPr marL="3199801" algn="l" defTabSz="914229" rtl="0" eaLnBrk="1" latinLnBrk="1" hangingPunct="1">
                        <a:defRPr sz="1800" kern="1200">
                          <a:solidFill>
                            <a:schemeClr val="dk1"/>
                          </a:solidFill>
                          <a:latin typeface="NOVA Medium"/>
                          <a:ea typeface="NOVA Medium"/>
                        </a:defRPr>
                      </a:lvl8pPr>
                      <a:lvl9pPr marL="3656914" algn="l" defTabSz="914229" rtl="0" eaLnBrk="1" latinLnBrk="1" hangingPunct="1">
                        <a:defRPr sz="1800" kern="1200">
                          <a:solidFill>
                            <a:schemeClr val="dk1"/>
                          </a:solidFill>
                          <a:latin typeface="NOVA Medium"/>
                          <a:ea typeface="NOVA Medium"/>
                        </a:defRPr>
                      </a:lvl9pPr>
                    </a:lstStyle>
                    <a:p>
                      <a:pPr marL="0" indent="0" algn="l" defTabSz="914400" rtl="0" eaLnBrk="1" fontAlgn="b" latinLnBrk="1" hangingPunct="1">
                        <a:buFont typeface="Arial" panose="020b0604020202020204" pitchFamily="34" charset="0"/>
                        <a:buNone/>
                      </a:pPr>
                      <a:endParaRPr lang="ko-KR" altLang="en-US" sz="1200" u="none" strike="noStrike" kern="1200">
                        <a:solidFill>
                          <a:schemeClr val="dk1"/>
                        </a:solidFill>
                        <a:latin typeface="+mn-lt"/>
                        <a:ea typeface="+mn-ea"/>
                        <a:cs typeface="+mn-cs"/>
                      </a:endParaRP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TextBox 32"/>
          <p:cNvSpPr txBox="1"/>
          <p:nvPr/>
        </p:nvSpPr>
        <p:spPr>
          <a:xfrm>
            <a:off x="5076056" y="2996952"/>
            <a:ext cx="1080000" cy="360000"/>
          </a:xfrm>
          <a:prstGeom prst="rect">
            <a:avLst/>
          </a:prstGeom>
          <a:solidFill>
            <a:srgbClr val="FF8021"/>
          </a:solidFill>
        </p:spPr>
        <p:txBody>
          <a:bodyPr wrap="square" rtlCol="0" anchor="ctr">
            <a:noAutofit/>
          </a:bodyPr>
          <a:lstStyle>
            <a:defPPr>
              <a:defRPr lang="ko-KR"/>
            </a:defPPr>
            <a:lvl1pPr marL="0" algn="ctr" defTabSz="914400" rtl="0" eaLnBrk="1" latinLnBrk="1" hangingPunct="1">
              <a:defRPr sz="1200" b="1" kern="1200">
                <a:solidFill>
                  <a:schemeClr val="bg1"/>
                </a:solidFill>
                <a:latin typeface="나눔바른고딕" panose="020b0603020101020101" pitchFamily="50" charset="-127"/>
                <a:ea typeface="나눔바른고딕" panose="020b0603020101020101" pitchFamily="50"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latinLnBrk="0">
              <a:defRPr/>
            </a:pPr>
            <a:r>
              <a:rPr lang="ko-KR" altLang="en-US" sz="1400" kern="0" smtClean="0">
                <a:solidFill>
                  <a:srgbClr val="000000"/>
                </a:solidFill>
                <a:latin typeface="NOVA Bold" panose="00000800000000000000" pitchFamily="2" charset="-127"/>
                <a:ea typeface="NOVA Bold" panose="00000800000000000000" pitchFamily="2" charset="-127"/>
              </a:rPr>
              <a:t>제주도민</a:t>
            </a:r>
            <a:endParaRPr lang="en-US" altLang="ko-KR" sz="1400" kern="0">
              <a:solidFill>
                <a:srgbClr val="000000"/>
              </a:solidFill>
              <a:latin typeface="NOVA Bold" panose="00000800000000000000" pitchFamily="2" charset="-127"/>
              <a:ea typeface="NOVA Bold" panose="00000800000000000000" pitchFamily="2" charset="-127"/>
            </a:endParaRPr>
          </a:p>
        </p:txBody>
      </p:sp>
      <p:sp>
        <p:nvSpPr>
          <p:cNvPr id="34" name="TextBox 33"/>
          <p:cNvSpPr txBox="1"/>
          <p:nvPr/>
        </p:nvSpPr>
        <p:spPr>
          <a:xfrm>
            <a:off x="6300192" y="2996992"/>
            <a:ext cx="1080000" cy="360000"/>
          </a:xfrm>
          <a:prstGeom prst="rect">
            <a:avLst/>
          </a:prstGeom>
          <a:solidFill>
            <a:srgbClr val="4E67C8"/>
          </a:solidFill>
        </p:spPr>
        <p:txBody>
          <a:bodyPr wrap="square" rtlCol="0" anchor="ctr">
            <a:noAutofit/>
          </a:bodyPr>
          <a:lstStyle>
            <a:defPPr>
              <a:defRPr lang="ko-KR"/>
            </a:defPPr>
            <a:lvl1pPr marL="0" algn="ctr" defTabSz="914400" rtl="0" eaLnBrk="1" latinLnBrk="1" hangingPunct="1">
              <a:defRPr sz="1200" b="1" kern="1200">
                <a:solidFill>
                  <a:schemeClr val="bg1"/>
                </a:solidFill>
                <a:latin typeface="나눔바른고딕" panose="020b0603020101020101" pitchFamily="50" charset="-127"/>
                <a:ea typeface="나눔바른고딕" panose="020b0603020101020101" pitchFamily="50"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latinLnBrk="0">
              <a:defRPr/>
            </a:pPr>
            <a:r>
              <a:rPr lang="ko-KR" altLang="en-US" sz="1400" kern="0" smtClean="0">
                <a:solidFill>
                  <a:srgbClr val="000000"/>
                </a:solidFill>
                <a:latin typeface="NOVA Bold" panose="00000800000000000000" pitchFamily="2" charset="-127"/>
                <a:ea typeface="NOVA Bold" panose="00000800000000000000" pitchFamily="2" charset="-127"/>
              </a:rPr>
              <a:t>국내관광객</a:t>
            </a:r>
            <a:endParaRPr lang="en-US" altLang="ko-KR" sz="1400" kern="0">
              <a:solidFill>
                <a:srgbClr val="000000"/>
              </a:solidFill>
              <a:latin typeface="NOVA Bold" panose="00000800000000000000" pitchFamily="2" charset="-127"/>
              <a:ea typeface="NOVA Bold" panose="00000800000000000000" pitchFamily="2" charset="-127"/>
            </a:endParaRPr>
          </a:p>
        </p:txBody>
      </p:sp>
      <p:sp>
        <p:nvSpPr>
          <p:cNvPr id="35" name="TextBox 34"/>
          <p:cNvSpPr txBox="1"/>
          <p:nvPr/>
        </p:nvSpPr>
        <p:spPr>
          <a:xfrm>
            <a:off x="7524208" y="2996992"/>
            <a:ext cx="1260000" cy="360000"/>
          </a:xfrm>
          <a:prstGeom prst="rect">
            <a:avLst/>
          </a:prstGeom>
          <a:solidFill>
            <a:srgbClr val="A7EA52">
              <a:lumMod val="75000"/>
            </a:srgbClr>
          </a:solidFill>
        </p:spPr>
        <p:txBody>
          <a:bodyPr wrap="square" rtlCol="0" anchor="ctr">
            <a:noAutofit/>
          </a:bodyPr>
          <a:lstStyle>
            <a:defPPr>
              <a:defRPr lang="ko-KR"/>
            </a:defPPr>
            <a:lvl1pPr marL="0" algn="ctr" defTabSz="914400" rtl="0" eaLnBrk="1" latinLnBrk="1" hangingPunct="1">
              <a:defRPr sz="1200" b="1" kern="1200">
                <a:solidFill>
                  <a:schemeClr val="bg1"/>
                </a:solidFill>
                <a:latin typeface="나눔바른고딕" panose="020b0603020101020101" pitchFamily="50" charset="-127"/>
                <a:ea typeface="나눔바른고딕" panose="020b0603020101020101" pitchFamily="50"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latinLnBrk="0">
              <a:defRPr/>
            </a:pPr>
            <a:r>
              <a:rPr lang="ko-KR" altLang="en-US" sz="1400" kern="0" smtClean="0">
                <a:solidFill>
                  <a:srgbClr val="000000"/>
                </a:solidFill>
                <a:latin typeface="NOVA Bold" panose="00000800000000000000" pitchFamily="2" charset="-127"/>
                <a:ea typeface="NOVA Bold" panose="00000800000000000000" pitchFamily="2" charset="-127"/>
              </a:rPr>
              <a:t>중국인관광객</a:t>
            </a:r>
            <a:endParaRPr lang="en-US" altLang="ko-KR" sz="1400" kern="0">
              <a:solidFill>
                <a:srgbClr val="000000"/>
              </a:solidFill>
              <a:latin typeface="NOVA Bold" panose="00000800000000000000" pitchFamily="2" charset="-127"/>
              <a:ea typeface="NOVA Bold" panose="00000800000000000000" pitchFamily="2" charset="-127"/>
            </a:endParaRPr>
          </a:p>
        </p:txBody>
      </p:sp>
      <p:cxnSp>
        <p:nvCxnSpPr>
          <p:cNvPr id="36" name="직선 연결선 35"/>
          <p:cNvCxnSpPr/>
          <p:nvPr/>
        </p:nvCxnSpPr>
        <p:spPr>
          <a:xfrm flipH="1">
            <a:off x="6228184" y="3478695"/>
            <a:ext cx="0" cy="2520000"/>
          </a:xfrm>
          <a:prstGeom prst="line">
            <a:avLst/>
          </a:prstGeom>
          <a:noFill/>
          <a:ln w="9525" cap="flat" cmpd="sng" algn="ctr">
            <a:solidFill>
              <a:srgbClr val="FFFFFF">
                <a:lumMod val="75000"/>
              </a:srgbClr>
            </a:solidFill>
            <a:prstDash val="solid"/>
          </a:ln>
        </p:spPr>
      </p:cxnSp>
      <p:cxnSp>
        <p:nvCxnSpPr>
          <p:cNvPr id="37" name="직선 연결선 36"/>
          <p:cNvCxnSpPr/>
          <p:nvPr/>
        </p:nvCxnSpPr>
        <p:spPr>
          <a:xfrm flipH="1">
            <a:off x="7452320" y="3501008"/>
            <a:ext cx="0" cy="2520000"/>
          </a:xfrm>
          <a:prstGeom prst="line">
            <a:avLst/>
          </a:prstGeom>
          <a:noFill/>
          <a:ln w="9525" cap="flat" cmpd="sng" algn="ctr">
            <a:solidFill>
              <a:srgbClr val="FFFFFF">
                <a:lumMod val="75000"/>
              </a:srgbClr>
            </a:solidFill>
            <a:prstDash val="solid"/>
          </a:ln>
        </p:spPr>
      </p:cxnSp>
      <p:sp>
        <p:nvSpPr>
          <p:cNvPr id="38" name="Rectangle 8"/>
          <p:cNvSpPr/>
          <p:nvPr/>
        </p:nvSpPr>
        <p:spPr>
          <a:xfrm>
            <a:off x="179512" y="6330516"/>
            <a:ext cx="7812868"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latin typeface="+mn-ea"/>
                <a:cs typeface="Arial Narrow" pitchFamily="34" charset="0"/>
              </a:rPr>
              <a:t>주</a:t>
            </a:r>
            <a:r>
              <a:rPr lang="en-US" altLang="ko-KR" sz="1000" smtClean="0">
                <a:solidFill>
                  <a:srgbClr val="000000"/>
                </a:solidFill>
                <a:latin typeface="+mn-ea"/>
                <a:cs typeface="Arial Narrow" pitchFamily="34" charset="0"/>
              </a:rPr>
              <a:t>) </a:t>
            </a:r>
            <a:r>
              <a:rPr lang="en-US" altLang="ko-KR" sz="1000" smtClean="0">
                <a:solidFill>
                  <a:srgbClr val="000000"/>
                </a:solidFill>
                <a:latin typeface="+mn-ea"/>
                <a:cs typeface="나눔바른고딕OTF UltraLight"/>
              </a:rPr>
              <a:t> </a:t>
            </a:r>
            <a:r>
              <a:rPr lang="en-US" altLang="ko-KR" sz="1000">
                <a:solidFill>
                  <a:srgbClr val="000000"/>
                </a:solidFill>
                <a:latin typeface="+mn-ea"/>
                <a:cs typeface="나눔바른고딕OTF UltraLight"/>
              </a:rPr>
              <a:t>2016.1~8</a:t>
            </a:r>
            <a:r>
              <a:rPr lang="ko-KR" altLang="en-US" sz="1000">
                <a:solidFill>
                  <a:srgbClr val="000000"/>
                </a:solidFill>
                <a:latin typeface="+mn-ea"/>
                <a:cs typeface="나눔바른고딕OTF UltraLight"/>
              </a:rPr>
              <a:t>월</a:t>
            </a:r>
            <a:r>
              <a:rPr lang="en-US" altLang="ko-KR" sz="1000">
                <a:solidFill>
                  <a:srgbClr val="000000"/>
                </a:solidFill>
                <a:latin typeface="+mn-ea"/>
                <a:cs typeface="나눔바른고딕OTF UltraLight"/>
              </a:rPr>
              <a:t>, </a:t>
            </a:r>
            <a:r>
              <a:rPr lang="ko-KR" altLang="en-US" sz="1000">
                <a:solidFill>
                  <a:srgbClr val="000000"/>
                </a:solidFill>
                <a:latin typeface="+mn-ea"/>
                <a:cs typeface="나눔바른고딕OTF UltraLight"/>
              </a:rPr>
              <a:t>음식업종</a:t>
            </a:r>
            <a:r>
              <a:rPr lang="en-US" altLang="ko-KR" sz="1000">
                <a:solidFill>
                  <a:srgbClr val="000000"/>
                </a:solidFill>
                <a:latin typeface="+mn-ea"/>
                <a:cs typeface="나눔바른고딕OTF UltraLight"/>
              </a:rPr>
              <a:t>(</a:t>
            </a:r>
            <a:r>
              <a:rPr lang="ko-KR" altLang="en-US" sz="1000">
                <a:solidFill>
                  <a:srgbClr val="000000"/>
                </a:solidFill>
                <a:latin typeface="+mn-ea"/>
                <a:cs typeface="나눔바른고딕OTF UltraLight"/>
              </a:rPr>
              <a:t>일반한식</a:t>
            </a:r>
            <a:r>
              <a:rPr lang="en-US" altLang="ko-KR" sz="1000">
                <a:solidFill>
                  <a:srgbClr val="000000"/>
                </a:solidFill>
                <a:latin typeface="+mn-ea"/>
                <a:cs typeface="나눔바른고딕OTF UltraLight"/>
              </a:rPr>
              <a:t>,</a:t>
            </a:r>
            <a:r>
              <a:rPr lang="ko-KR" altLang="en-US" sz="1000">
                <a:solidFill>
                  <a:srgbClr val="000000"/>
                </a:solidFill>
                <a:latin typeface="+mn-ea"/>
                <a:cs typeface="나눔바른고딕OTF UltraLight"/>
              </a:rPr>
              <a:t>서양음식</a:t>
            </a:r>
            <a:r>
              <a:rPr lang="en-US" altLang="ko-KR" sz="1000">
                <a:solidFill>
                  <a:srgbClr val="000000"/>
                </a:solidFill>
                <a:latin typeface="+mn-ea"/>
                <a:cs typeface="나눔바른고딕OTF UltraLight"/>
              </a:rPr>
              <a:t>,</a:t>
            </a:r>
            <a:r>
              <a:rPr lang="ko-KR" altLang="en-US" sz="1000">
                <a:solidFill>
                  <a:srgbClr val="000000"/>
                </a:solidFill>
                <a:latin typeface="+mn-ea"/>
                <a:cs typeface="나눔바른고딕OTF UltraLight"/>
              </a:rPr>
              <a:t>일식회집</a:t>
            </a:r>
            <a:r>
              <a:rPr lang="en-US" altLang="ko-KR" sz="1000">
                <a:solidFill>
                  <a:srgbClr val="000000"/>
                </a:solidFill>
                <a:latin typeface="+mn-ea"/>
                <a:cs typeface="나눔바른고딕OTF UltraLight"/>
              </a:rPr>
              <a:t>,</a:t>
            </a:r>
            <a:r>
              <a:rPr lang="ko-KR" altLang="en-US" sz="1000">
                <a:solidFill>
                  <a:srgbClr val="000000"/>
                </a:solidFill>
                <a:latin typeface="+mn-ea"/>
                <a:cs typeface="나눔바른고딕OTF UltraLight"/>
              </a:rPr>
              <a:t>스넥 업종 포함</a:t>
            </a:r>
            <a:r>
              <a:rPr lang="en-US" altLang="ko-KR" sz="1000">
                <a:solidFill>
                  <a:srgbClr val="000000"/>
                </a:solidFill>
                <a:latin typeface="+mn-ea"/>
                <a:cs typeface="나눔바른고딕OTF UltraLight"/>
              </a:rPr>
              <a:t>) </a:t>
            </a:r>
            <a:r>
              <a:rPr lang="ko-KR" altLang="en-US" sz="1000">
                <a:solidFill>
                  <a:srgbClr val="000000"/>
                </a:solidFill>
                <a:latin typeface="+mn-ea"/>
                <a:cs typeface="나눔바른고딕OTF UltraLight"/>
              </a:rPr>
              <a:t>매출 상위 가맹점 기준 </a:t>
            </a:r>
            <a:endParaRPr lang="fr-FR" altLang="ko-KR" sz="1000">
              <a:solidFill>
                <a:srgbClr val="000000"/>
              </a:solidFill>
              <a:latin typeface="+mn-ea"/>
              <a:cs typeface="나눔바른고딕OTF UltraLight"/>
            </a:endParaRPr>
          </a:p>
        </p:txBody>
      </p:sp>
      <p:grpSp>
        <p:nvGrpSpPr>
          <p:cNvPr id="39" name="그룹 38"/>
          <p:cNvGrpSpPr/>
          <p:nvPr/>
        </p:nvGrpSpPr>
        <p:grpSpPr>
          <a:xfrm>
            <a:off x="14665" y="2632094"/>
            <a:ext cx="5145588" cy="3569214"/>
            <a:chOff x="14665" y="2524082"/>
            <a:chExt cx="5145588" cy="3569214"/>
          </a:xfrm>
        </p:grpSpPr>
        <p:graphicFrame>
          <p:nvGraphicFramePr>
            <p:cNvPr id="40" name="차트 39"/>
            <p:cNvGraphicFramePr/>
            <p:nvPr>
              <p:extLst>
                <p:ext uri="{D42A27DB-BD31-4B8C-83A1-F6EECF244321}">
                  <p14:modId xmlns:p14="http://schemas.microsoft.com/office/powerpoint/2010/main" val="3112575974"/>
                </p:ext>
              </p:extLst>
            </p:nvPr>
          </p:nvGraphicFramePr>
          <p:xfrm>
            <a:off x="14665" y="2524082"/>
            <a:ext cx="5145588" cy="3569214"/>
          </p:xfrm>
          <a:graphic>
            <a:graphicData uri="http://schemas.openxmlformats.org/drawingml/2006/chart">
              <c:chart xmlns:c="http://schemas.openxmlformats.org/drawingml/2006/chart" r:id="rId3"/>
            </a:graphicData>
          </a:graphic>
        </p:graphicFrame>
        <p:sp>
          <p:nvSpPr>
            <p:cNvPr id="41" name="타원 40"/>
            <p:cNvSpPr/>
            <p:nvPr/>
          </p:nvSpPr>
          <p:spPr>
            <a:xfrm>
              <a:off x="2218766" y="5615971"/>
              <a:ext cx="360000" cy="360000"/>
            </a:xfrm>
            <a:prstGeom prst="ellipse">
              <a:avLst/>
            </a:prstGeom>
            <a:solidFill>
              <a:srgbClr val="4E67C8">
                <a:lumMod val="75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2" name="타원 41"/>
            <p:cNvSpPr/>
            <p:nvPr/>
          </p:nvSpPr>
          <p:spPr>
            <a:xfrm>
              <a:off x="2843808" y="2865569"/>
              <a:ext cx="360000" cy="360000"/>
            </a:xfrm>
            <a:prstGeom prst="ellipse">
              <a:avLst/>
            </a:prstGeom>
            <a:solidFill>
              <a:srgbClr val="FF8021">
                <a:lumMod val="75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3" name="타원 42"/>
            <p:cNvSpPr/>
            <p:nvPr/>
          </p:nvSpPr>
          <p:spPr>
            <a:xfrm>
              <a:off x="1426492" y="3237508"/>
              <a:ext cx="360000" cy="360000"/>
            </a:xfrm>
            <a:prstGeom prst="ellipse">
              <a:avLst/>
            </a:prstGeom>
            <a:solidFill>
              <a:srgbClr val="A7EA52">
                <a:lumMod val="50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4" name="타원 43"/>
            <p:cNvSpPr/>
            <p:nvPr/>
          </p:nvSpPr>
          <p:spPr>
            <a:xfrm>
              <a:off x="1807645" y="5615971"/>
              <a:ext cx="360000" cy="360000"/>
            </a:xfrm>
            <a:prstGeom prst="ellipse">
              <a:avLst/>
            </a:prstGeom>
            <a:solidFill>
              <a:srgbClr val="4E67C8">
                <a:lumMod val="75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5" name="타원 44"/>
            <p:cNvSpPr/>
            <p:nvPr/>
          </p:nvSpPr>
          <p:spPr>
            <a:xfrm>
              <a:off x="3823671" y="3735142"/>
              <a:ext cx="360000" cy="360000"/>
            </a:xfrm>
            <a:prstGeom prst="ellipse">
              <a:avLst/>
            </a:prstGeom>
            <a:solidFill>
              <a:srgbClr val="FF8021">
                <a:lumMod val="75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6" name="타원 45"/>
            <p:cNvSpPr/>
            <p:nvPr/>
          </p:nvSpPr>
          <p:spPr>
            <a:xfrm>
              <a:off x="2657378" y="5615971"/>
              <a:ext cx="360000" cy="360000"/>
            </a:xfrm>
            <a:prstGeom prst="ellipse">
              <a:avLst/>
            </a:prstGeom>
            <a:solidFill>
              <a:srgbClr val="A7EA52">
                <a:lumMod val="50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sp>
          <p:nvSpPr>
            <p:cNvPr id="47" name="타원 46"/>
            <p:cNvSpPr/>
            <p:nvPr/>
          </p:nvSpPr>
          <p:spPr>
            <a:xfrm>
              <a:off x="3999116" y="4383214"/>
              <a:ext cx="360000" cy="360000"/>
            </a:xfrm>
            <a:prstGeom prst="ellipse">
              <a:avLst/>
            </a:prstGeom>
            <a:solidFill>
              <a:srgbClr val="FF8021">
                <a:lumMod val="75000"/>
                <a:alpha val="24000"/>
              </a:srgb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endParaRPr>
            </a:p>
          </p:txBody>
        </p:sp>
      </p:grpSp>
      <p:sp>
        <p:nvSpPr>
          <p:cNvPr id="48" name="제목 2"/>
          <p:cNvSpPr>
            <a:spLocks noGrp="1"/>
          </p:cNvSpPr>
          <p:nvPr>
            <p:ph type="title"/>
          </p:nvPr>
        </p:nvSpPr>
        <p:spPr>
          <a:xfrm>
            <a:off x="250825" y="201817"/>
            <a:ext cx="8136880" cy="274859"/>
          </a:xfrm>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방문패턴 분석                                                                </a:t>
            </a:r>
            <a:r>
              <a:rPr lang="en-US" altLang="ko-KR" sz="1400" smtClean="0">
                <a:solidFill>
                  <a:schemeClr val="bg1">
                    <a:lumMod val="50000"/>
                  </a:schemeClr>
                </a:solidFill>
                <a:latin typeface="NOVA Bold" panose="00000800000000000000" pitchFamily="2" charset="-127"/>
                <a:ea typeface="NOVA Bold" panose="00000800000000000000" pitchFamily="2" charset="-127"/>
              </a:rPr>
              <a:t>2.</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49" name="모서리가 둥근 직사각형 4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smtClean="0">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516570728"/>
      </p:ext>
    </p:extLst>
  </p:cSld>
  <p:clrMapOvr>
    <a:masterClrMapping/>
  </p:clrMapOvr>
  <p:transition/>
  <p:timing/>
</p:sld>
</file>

<file path=ppt/slides/slide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소비 현황 </a:t>
            </a:r>
            <a:r>
              <a:rPr lang="en-US" altLang="ko-KR" smtClean="0"/>
              <a:t>- </a:t>
            </a:r>
            <a:r>
              <a:rPr lang="ko-KR" altLang="en-US" smtClean="0"/>
              <a:t>카드이용금액</a:t>
            </a:r>
            <a:endParaRPr lang="ko-KR" altLang="en-US"/>
          </a:p>
        </p:txBody>
      </p:sp>
      <p:sp>
        <p:nvSpPr>
          <p:cNvPr id="18" name="직사각형 17"/>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중국인 관광객 최근 </a:t>
            </a:r>
            <a:r>
              <a:rPr lang="en-US" altLang="ko-KR" sz="1600" spc="50" smtClean="0">
                <a:ln>
                  <a:solidFill>
                    <a:prstClr val="black">
                      <a:alpha val="20000"/>
                    </a:prstClr>
                  </a:solidFill>
                </a:ln>
                <a:solidFill>
                  <a:srgbClr val="000000"/>
                </a:solidFill>
                <a:latin typeface="NOVA Bold"/>
                <a:ea typeface="NOVA Bold"/>
                <a:cs typeface="Arial" pitchFamily="34" charset="0"/>
              </a:rPr>
              <a:t>1</a:t>
            </a:r>
            <a:r>
              <a:rPr lang="ko-KR" altLang="en-US" sz="1600" spc="50" smtClean="0">
                <a:ln>
                  <a:solidFill>
                    <a:prstClr val="black">
                      <a:alpha val="20000"/>
                    </a:prstClr>
                  </a:solidFill>
                </a:ln>
                <a:solidFill>
                  <a:srgbClr val="000000"/>
                </a:solidFill>
                <a:latin typeface="NOVA Bold"/>
                <a:ea typeface="NOVA Bold"/>
                <a:cs typeface="Arial" pitchFamily="34" charset="0"/>
              </a:rPr>
              <a:t>년 동안 제주도심에서 더욱 집중된 소비 발생</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 서귀포 소비가 제주시로 이동해온 것으로 추정되며</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상위 </a:t>
            </a:r>
            <a:r>
              <a:rPr lang="en-US" altLang="ko-KR" sz="1600" spc="50" smtClean="0">
                <a:ln>
                  <a:solidFill>
                    <a:prstClr val="black">
                      <a:alpha val="20000"/>
                    </a:prstClr>
                  </a:solidFill>
                </a:ln>
                <a:solidFill>
                  <a:srgbClr val="000000"/>
                </a:solidFill>
                <a:latin typeface="NOVA Bold"/>
                <a:ea typeface="NOVA Bold"/>
                <a:cs typeface="Arial" pitchFamily="34" charset="0"/>
              </a:rPr>
              <a:t>5</a:t>
            </a:r>
            <a:r>
              <a:rPr lang="ko-KR" altLang="en-US" sz="1600" spc="50" smtClean="0">
                <a:ln>
                  <a:solidFill>
                    <a:prstClr val="black">
                      <a:alpha val="20000"/>
                    </a:prstClr>
                  </a:solidFill>
                </a:ln>
                <a:solidFill>
                  <a:srgbClr val="000000"/>
                </a:solidFill>
                <a:latin typeface="NOVA Bold"/>
                <a:ea typeface="NOVA Bold"/>
                <a:cs typeface="Arial" pitchFamily="34" charset="0"/>
              </a:rPr>
              <a:t>개 지역은 변동 없고 그 비중만 변화함 </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grpSp>
        <p:nvGrpSpPr>
          <p:cNvPr id="8" name="그룹 7"/>
          <p:cNvGrpSpPr/>
          <p:nvPr/>
        </p:nvGrpSpPr>
        <p:grpSpPr>
          <a:xfrm>
            <a:off x="272571" y="3140968"/>
            <a:ext cx="4104456" cy="2651200"/>
            <a:chOff x="456879" y="3370088"/>
            <a:chExt cx="3766186" cy="1859112"/>
          </a:xfrm>
        </p:grpSpPr>
        <p:sp>
          <p:nvSpPr>
            <p:cNvPr id="10" name="자유형 9"/>
            <p:cNvSpPr/>
            <p:nvPr/>
          </p:nvSpPr>
          <p:spPr>
            <a:xfrm>
              <a:off x="3789407" y="3661896"/>
              <a:ext cx="114186" cy="135331"/>
            </a:xfrm>
            <a:custGeom>
              <a:gdLst>
                <a:gd name="connsiteX0" fmla="*/ 47625 w 257175"/>
                <a:gd name="connsiteY0" fmla="*/ 0 h 304800"/>
                <a:gd name="connsiteX1" fmla="*/ 0 w 257175"/>
                <a:gd name="connsiteY1" fmla="*/ 142875 h 304800"/>
                <a:gd name="connsiteX2" fmla="*/ 66675 w 257175"/>
                <a:gd name="connsiteY2" fmla="*/ 266700 h 304800"/>
                <a:gd name="connsiteX3" fmla="*/ 209550 w 257175"/>
                <a:gd name="connsiteY3" fmla="*/ 304800 h 304800"/>
                <a:gd name="connsiteX4" fmla="*/ 257175 w 257175"/>
                <a:gd name="connsiteY4" fmla="*/ 209550 h 304800"/>
                <a:gd name="connsiteX5" fmla="*/ 209550 w 257175"/>
                <a:gd name="connsiteY5" fmla="*/ 85725 h 304800"/>
                <a:gd name="connsiteX6" fmla="*/ 209550 w 257175"/>
                <a:gd name="connsiteY6" fmla="*/ 85725 h 304800"/>
                <a:gd name="connsiteX7" fmla="*/ 104775 w 257175"/>
                <a:gd name="connsiteY7" fmla="*/ 19050 h 304800"/>
                <a:gd name="connsiteX8" fmla="*/ 47625 w 257175"/>
                <a:gd name="connsiteY8" fmla="*/ 0 h 3048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04800">
                  <a:moveTo>
                    <a:pt x="47625" y="0"/>
                  </a:moveTo>
                  <a:lnTo>
                    <a:pt x="0" y="142875"/>
                  </a:lnTo>
                  <a:lnTo>
                    <a:pt x="66675" y="266700"/>
                  </a:lnTo>
                  <a:lnTo>
                    <a:pt x="209550" y="304800"/>
                  </a:lnTo>
                  <a:lnTo>
                    <a:pt x="257175" y="209550"/>
                  </a:lnTo>
                  <a:lnTo>
                    <a:pt x="209550" y="85725"/>
                  </a:lnTo>
                  <a:lnTo>
                    <a:pt x="209550" y="85725"/>
                  </a:lnTo>
                  <a:lnTo>
                    <a:pt x="104775" y="19050"/>
                  </a:lnTo>
                  <a:lnTo>
                    <a:pt x="47625"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1" name="자유형 10"/>
            <p:cNvSpPr/>
            <p:nvPr/>
          </p:nvSpPr>
          <p:spPr>
            <a:xfrm>
              <a:off x="2325082" y="5080759"/>
              <a:ext cx="46520" cy="28546"/>
            </a:xfrm>
            <a:custGeom>
              <a:gdLst>
                <a:gd name="connsiteX0" fmla="*/ 57150 w 104775"/>
                <a:gd name="connsiteY0" fmla="*/ 0 h 64293"/>
                <a:gd name="connsiteX1" fmla="*/ 23812 w 104775"/>
                <a:gd name="connsiteY1" fmla="*/ 7143 h 64293"/>
                <a:gd name="connsiteX2" fmla="*/ 0 w 104775"/>
                <a:gd name="connsiteY2" fmla="*/ 35718 h 64293"/>
                <a:gd name="connsiteX3" fmla="*/ 16669 w 104775"/>
                <a:gd name="connsiteY3" fmla="*/ 64293 h 64293"/>
                <a:gd name="connsiteX4" fmla="*/ 64294 w 104775"/>
                <a:gd name="connsiteY4" fmla="*/ 64293 h 64293"/>
                <a:gd name="connsiteX5" fmla="*/ 104775 w 104775"/>
                <a:gd name="connsiteY5" fmla="*/ 30956 h 64293"/>
                <a:gd name="connsiteX6" fmla="*/ 57150 w 104775"/>
                <a:gd name="connsiteY6" fmla="*/ 0 h 6429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64293">
                  <a:moveTo>
                    <a:pt x="57150" y="0"/>
                  </a:moveTo>
                  <a:lnTo>
                    <a:pt x="23812" y="7143"/>
                  </a:lnTo>
                  <a:lnTo>
                    <a:pt x="0" y="35718"/>
                  </a:lnTo>
                  <a:lnTo>
                    <a:pt x="16669" y="64293"/>
                  </a:lnTo>
                  <a:lnTo>
                    <a:pt x="64294" y="64293"/>
                  </a:lnTo>
                  <a:lnTo>
                    <a:pt x="104775" y="30956"/>
                  </a:lnTo>
                  <a:lnTo>
                    <a:pt x="5715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2" name="자유형 11"/>
            <p:cNvSpPr/>
            <p:nvPr/>
          </p:nvSpPr>
          <p:spPr>
            <a:xfrm>
              <a:off x="2221469" y="5129796"/>
              <a:ext cx="51807" cy="36602"/>
            </a:xfrm>
            <a:custGeom>
              <a:gdLst>
                <a:gd name="connsiteX0" fmla="*/ 47625 w 116682"/>
                <a:gd name="connsiteY0" fmla="*/ 1473 h 82436"/>
                <a:gd name="connsiteX1" fmla="*/ 0 w 116682"/>
                <a:gd name="connsiteY1" fmla="*/ 30048 h 82436"/>
                <a:gd name="connsiteX2" fmla="*/ 11907 w 116682"/>
                <a:gd name="connsiteY2" fmla="*/ 75292 h 82436"/>
                <a:gd name="connsiteX3" fmla="*/ 61913 w 116682"/>
                <a:gd name="connsiteY3" fmla="*/ 82436 h 82436"/>
                <a:gd name="connsiteX4" fmla="*/ 85725 w 116682"/>
                <a:gd name="connsiteY4" fmla="*/ 75292 h 82436"/>
                <a:gd name="connsiteX5" fmla="*/ 116682 w 116682"/>
                <a:gd name="connsiteY5" fmla="*/ 39573 h 82436"/>
                <a:gd name="connsiteX6" fmla="*/ 95250 w 116682"/>
                <a:gd name="connsiteY6" fmla="*/ 8617 h 82436"/>
                <a:gd name="connsiteX7" fmla="*/ 47625 w 116682"/>
                <a:gd name="connsiteY7" fmla="*/ 1473 h 824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 h="82436">
                  <a:moveTo>
                    <a:pt x="47625" y="1473"/>
                  </a:moveTo>
                  <a:lnTo>
                    <a:pt x="0" y="30048"/>
                  </a:lnTo>
                  <a:lnTo>
                    <a:pt x="11907" y="75292"/>
                  </a:lnTo>
                  <a:lnTo>
                    <a:pt x="61913" y="82436"/>
                  </a:lnTo>
                  <a:lnTo>
                    <a:pt x="85725" y="75292"/>
                  </a:lnTo>
                  <a:lnTo>
                    <a:pt x="116682" y="39573"/>
                  </a:lnTo>
                  <a:lnTo>
                    <a:pt x="95250" y="8617"/>
                  </a:lnTo>
                  <a:cubicBezTo>
                    <a:pt x="72368" y="-1553"/>
                    <a:pt x="81636" y="-908"/>
                    <a:pt x="47625" y="1473"/>
                  </a:cubicBez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3" name="자유형 12"/>
            <p:cNvSpPr/>
            <p:nvPr/>
          </p:nvSpPr>
          <p:spPr>
            <a:xfrm>
              <a:off x="834326" y="4115467"/>
              <a:ext cx="56036" cy="45474"/>
            </a:xfrm>
            <a:custGeom>
              <a:gdLst>
                <a:gd name="connsiteX0" fmla="*/ 78582 w 126207"/>
                <a:gd name="connsiteY0" fmla="*/ 0 h 102418"/>
                <a:gd name="connsiteX1" fmla="*/ 2382 w 126207"/>
                <a:gd name="connsiteY1" fmla="*/ 16669 h 102418"/>
                <a:gd name="connsiteX2" fmla="*/ 0 w 126207"/>
                <a:gd name="connsiteY2" fmla="*/ 100013 h 102418"/>
                <a:gd name="connsiteX3" fmla="*/ 33338 w 126207"/>
                <a:gd name="connsiteY3" fmla="*/ 102394 h 102418"/>
                <a:gd name="connsiteX4" fmla="*/ 102394 w 126207"/>
                <a:gd name="connsiteY4" fmla="*/ 90488 h 102418"/>
                <a:gd name="connsiteX5" fmla="*/ 126207 w 126207"/>
                <a:gd name="connsiteY5" fmla="*/ 19050 h 102418"/>
                <a:gd name="connsiteX6" fmla="*/ 78582 w 126207"/>
                <a:gd name="connsiteY6" fmla="*/ 0 h 10241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206" h="102418">
                  <a:moveTo>
                    <a:pt x="78582" y="0"/>
                  </a:moveTo>
                  <a:lnTo>
                    <a:pt x="2382" y="16669"/>
                  </a:lnTo>
                  <a:lnTo>
                    <a:pt x="0" y="100013"/>
                  </a:lnTo>
                  <a:cubicBezTo>
                    <a:pt x="25376" y="102832"/>
                    <a:pt x="14244" y="102394"/>
                    <a:pt x="33338" y="102394"/>
                  </a:cubicBezTo>
                  <a:lnTo>
                    <a:pt x="102394" y="90488"/>
                  </a:lnTo>
                  <a:lnTo>
                    <a:pt x="126207" y="19050"/>
                  </a:lnTo>
                  <a:lnTo>
                    <a:pt x="78582"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4" name="자유형 13"/>
            <p:cNvSpPr/>
            <p:nvPr/>
          </p:nvSpPr>
          <p:spPr>
            <a:xfrm>
              <a:off x="456879" y="4652562"/>
              <a:ext cx="75067" cy="64497"/>
            </a:xfrm>
            <a:custGeom>
              <a:gdLst>
                <a:gd name="connsiteX0" fmla="*/ 114300 w 169069"/>
                <a:gd name="connsiteY0" fmla="*/ 0 h 145263"/>
                <a:gd name="connsiteX1" fmla="*/ 45244 w 169069"/>
                <a:gd name="connsiteY1" fmla="*/ 42863 h 145263"/>
                <a:gd name="connsiteX2" fmla="*/ 0 w 169069"/>
                <a:gd name="connsiteY2" fmla="*/ 95250 h 145263"/>
                <a:gd name="connsiteX3" fmla="*/ 9525 w 169069"/>
                <a:gd name="connsiteY3" fmla="*/ 126207 h 145263"/>
                <a:gd name="connsiteX4" fmla="*/ 28575 w 169069"/>
                <a:gd name="connsiteY4" fmla="*/ 135732 h 145263"/>
                <a:gd name="connsiteX5" fmla="*/ 57150 w 169069"/>
                <a:gd name="connsiteY5" fmla="*/ 142875 h 145263"/>
                <a:gd name="connsiteX6" fmla="*/ 66675 w 169069"/>
                <a:gd name="connsiteY6" fmla="*/ 145257 h 145263"/>
                <a:gd name="connsiteX7" fmla="*/ 88106 w 169069"/>
                <a:gd name="connsiteY7" fmla="*/ 135732 h 145263"/>
                <a:gd name="connsiteX8" fmla="*/ 119063 w 169069"/>
                <a:gd name="connsiteY8" fmla="*/ 97632 h 145263"/>
                <a:gd name="connsiteX9" fmla="*/ 135731 w 169069"/>
                <a:gd name="connsiteY9" fmla="*/ 59532 h 145263"/>
                <a:gd name="connsiteX10" fmla="*/ 157163 w 169069"/>
                <a:gd name="connsiteY10" fmla="*/ 59532 h 145263"/>
                <a:gd name="connsiteX11" fmla="*/ 169069 w 169069"/>
                <a:gd name="connsiteY11" fmla="*/ 28575 h 145263"/>
                <a:gd name="connsiteX12" fmla="*/ 114300 w 169069"/>
                <a:gd name="connsiteY12" fmla="*/ 0 h 14526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069" h="145263">
                  <a:moveTo>
                    <a:pt x="114300" y="0"/>
                  </a:moveTo>
                  <a:lnTo>
                    <a:pt x="45244" y="42863"/>
                  </a:lnTo>
                  <a:lnTo>
                    <a:pt x="0" y="95250"/>
                  </a:lnTo>
                  <a:lnTo>
                    <a:pt x="9525" y="126207"/>
                  </a:lnTo>
                  <a:cubicBezTo>
                    <a:pt x="15875" y="129382"/>
                    <a:pt x="22049" y="132935"/>
                    <a:pt x="28575" y="135732"/>
                  </a:cubicBezTo>
                  <a:cubicBezTo>
                    <a:pt x="40580" y="140877"/>
                    <a:pt x="44512" y="140769"/>
                    <a:pt x="57150" y="142875"/>
                  </a:cubicBezTo>
                  <a:cubicBezTo>
                    <a:pt x="65047" y="145508"/>
                    <a:pt x="61784" y="145257"/>
                    <a:pt x="66675" y="145257"/>
                  </a:cubicBezTo>
                  <a:lnTo>
                    <a:pt x="88106" y="135732"/>
                  </a:lnTo>
                  <a:lnTo>
                    <a:pt x="119063" y="97632"/>
                  </a:lnTo>
                  <a:lnTo>
                    <a:pt x="135731" y="59532"/>
                  </a:lnTo>
                  <a:lnTo>
                    <a:pt x="157163" y="59532"/>
                  </a:lnTo>
                  <a:lnTo>
                    <a:pt x="169069" y="28575"/>
                  </a:lnTo>
                  <a:lnTo>
                    <a:pt x="11430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7" name="자유형 16"/>
            <p:cNvSpPr/>
            <p:nvPr/>
          </p:nvSpPr>
          <p:spPr>
            <a:xfrm>
              <a:off x="559223" y="4092418"/>
              <a:ext cx="768004" cy="598840"/>
            </a:xfrm>
            <a:custGeom>
              <a:gdLst>
                <a:gd name="connsiteX0" fmla="*/ 982980 w 1729740"/>
                <a:gd name="connsiteY0" fmla="*/ 0 h 1348740"/>
                <a:gd name="connsiteX1" fmla="*/ 1280160 w 1729740"/>
                <a:gd name="connsiteY1" fmla="*/ 327660 h 1348740"/>
                <a:gd name="connsiteX2" fmla="*/ 1554480 w 1729740"/>
                <a:gd name="connsiteY2" fmla="*/ 571500 h 1348740"/>
                <a:gd name="connsiteX3" fmla="*/ 1729740 w 1729740"/>
                <a:gd name="connsiteY3" fmla="*/ 830580 h 1348740"/>
                <a:gd name="connsiteX4" fmla="*/ 1645920 w 1729740"/>
                <a:gd name="connsiteY4" fmla="*/ 853440 h 1348740"/>
                <a:gd name="connsiteX5" fmla="*/ 1371600 w 1729740"/>
                <a:gd name="connsiteY5" fmla="*/ 1036320 h 1348740"/>
                <a:gd name="connsiteX6" fmla="*/ 1219200 w 1729740"/>
                <a:gd name="connsiteY6" fmla="*/ 1135380 h 1348740"/>
                <a:gd name="connsiteX7" fmla="*/ 998220 w 1729740"/>
                <a:gd name="connsiteY7" fmla="*/ 1074420 h 1348740"/>
                <a:gd name="connsiteX8" fmla="*/ 922020 w 1729740"/>
                <a:gd name="connsiteY8" fmla="*/ 1059180 h 1348740"/>
                <a:gd name="connsiteX9" fmla="*/ 906780 w 1729740"/>
                <a:gd name="connsiteY9" fmla="*/ 1051560 h 1348740"/>
                <a:gd name="connsiteX10" fmla="*/ 731520 w 1729740"/>
                <a:gd name="connsiteY10" fmla="*/ 1135380 h 1348740"/>
                <a:gd name="connsiteX11" fmla="*/ 579120 w 1729740"/>
                <a:gd name="connsiteY11" fmla="*/ 1257300 h 1348740"/>
                <a:gd name="connsiteX12" fmla="*/ 518160 w 1729740"/>
                <a:gd name="connsiteY12" fmla="*/ 1310640 h 1348740"/>
                <a:gd name="connsiteX13" fmla="*/ 114300 w 1729740"/>
                <a:gd name="connsiteY13" fmla="*/ 1348740 h 1348740"/>
                <a:gd name="connsiteX14" fmla="*/ 0 w 1729740"/>
                <a:gd name="connsiteY14" fmla="*/ 1348740 h 1348740"/>
                <a:gd name="connsiteX15" fmla="*/ 22860 w 1729740"/>
                <a:gd name="connsiteY15" fmla="*/ 952500 h 1348740"/>
                <a:gd name="connsiteX16" fmla="*/ 175260 w 1729740"/>
                <a:gd name="connsiteY16" fmla="*/ 739140 h 1348740"/>
                <a:gd name="connsiteX17" fmla="*/ 228600 w 1729740"/>
                <a:gd name="connsiteY17" fmla="*/ 746760 h 1348740"/>
                <a:gd name="connsiteX18" fmla="*/ 243840 w 1729740"/>
                <a:gd name="connsiteY18" fmla="*/ 640080 h 1348740"/>
                <a:gd name="connsiteX19" fmla="*/ 533400 w 1729740"/>
                <a:gd name="connsiteY19" fmla="*/ 480060 h 1348740"/>
                <a:gd name="connsiteX20" fmla="*/ 510540 w 1729740"/>
                <a:gd name="connsiteY20" fmla="*/ 403860 h 1348740"/>
                <a:gd name="connsiteX21" fmla="*/ 624840 w 1729740"/>
                <a:gd name="connsiteY21" fmla="*/ 281940 h 1348740"/>
                <a:gd name="connsiteX22" fmla="*/ 815340 w 1729740"/>
                <a:gd name="connsiteY22" fmla="*/ 251460 h 1348740"/>
                <a:gd name="connsiteX23" fmla="*/ 891540 w 1729740"/>
                <a:gd name="connsiteY23" fmla="*/ 182880 h 1348740"/>
                <a:gd name="connsiteX24" fmla="*/ 967740 w 1729740"/>
                <a:gd name="connsiteY24" fmla="*/ 76200 h 1348740"/>
                <a:gd name="connsiteX25" fmla="*/ 982980 w 1729740"/>
                <a:gd name="connsiteY25" fmla="*/ 0 h 13487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29739" h="1348740">
                  <a:moveTo>
                    <a:pt x="982980" y="0"/>
                  </a:moveTo>
                  <a:lnTo>
                    <a:pt x="1280160" y="327660"/>
                  </a:lnTo>
                  <a:lnTo>
                    <a:pt x="1554480" y="571500"/>
                  </a:lnTo>
                  <a:lnTo>
                    <a:pt x="1729740" y="830580"/>
                  </a:lnTo>
                  <a:lnTo>
                    <a:pt x="1645920" y="853440"/>
                  </a:lnTo>
                  <a:lnTo>
                    <a:pt x="1371600" y="1036320"/>
                  </a:lnTo>
                  <a:lnTo>
                    <a:pt x="1219200" y="1135380"/>
                  </a:lnTo>
                  <a:lnTo>
                    <a:pt x="998220" y="1074420"/>
                  </a:lnTo>
                  <a:lnTo>
                    <a:pt x="922020" y="1059180"/>
                  </a:lnTo>
                  <a:lnTo>
                    <a:pt x="906780" y="1051560"/>
                  </a:lnTo>
                  <a:lnTo>
                    <a:pt x="731520" y="1135380"/>
                  </a:lnTo>
                  <a:lnTo>
                    <a:pt x="579120" y="1257300"/>
                  </a:lnTo>
                  <a:lnTo>
                    <a:pt x="518160" y="1310640"/>
                  </a:lnTo>
                  <a:lnTo>
                    <a:pt x="114300" y="1348740"/>
                  </a:lnTo>
                  <a:lnTo>
                    <a:pt x="0" y="1348740"/>
                  </a:lnTo>
                  <a:lnTo>
                    <a:pt x="22860" y="952500"/>
                  </a:lnTo>
                  <a:lnTo>
                    <a:pt x="175260" y="739140"/>
                  </a:lnTo>
                  <a:lnTo>
                    <a:pt x="228600" y="746760"/>
                  </a:lnTo>
                  <a:lnTo>
                    <a:pt x="243840" y="640080"/>
                  </a:lnTo>
                  <a:lnTo>
                    <a:pt x="533400" y="480060"/>
                  </a:lnTo>
                  <a:lnTo>
                    <a:pt x="510540" y="403860"/>
                  </a:lnTo>
                  <a:lnTo>
                    <a:pt x="624840" y="281940"/>
                  </a:lnTo>
                  <a:lnTo>
                    <a:pt x="815340" y="251460"/>
                  </a:lnTo>
                  <a:lnTo>
                    <a:pt x="891540" y="182880"/>
                  </a:lnTo>
                  <a:lnTo>
                    <a:pt x="967740" y="76200"/>
                  </a:lnTo>
                  <a:lnTo>
                    <a:pt x="9829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19" name="자유형 18"/>
            <p:cNvSpPr/>
            <p:nvPr/>
          </p:nvSpPr>
          <p:spPr>
            <a:xfrm>
              <a:off x="559223" y="4518711"/>
              <a:ext cx="696955" cy="710489"/>
            </a:xfrm>
            <a:custGeom>
              <a:gdLst>
                <a:gd name="connsiteX0" fmla="*/ 1478280 w 1569720"/>
                <a:gd name="connsiteY0" fmla="*/ 0 h 1600200"/>
                <a:gd name="connsiteX1" fmla="*/ 1455420 w 1569720"/>
                <a:gd name="connsiteY1" fmla="*/ 335280 h 1600200"/>
                <a:gd name="connsiteX2" fmla="*/ 1394460 w 1569720"/>
                <a:gd name="connsiteY2" fmla="*/ 426720 h 1600200"/>
                <a:gd name="connsiteX3" fmla="*/ 1363980 w 1569720"/>
                <a:gd name="connsiteY3" fmla="*/ 731520 h 1600200"/>
                <a:gd name="connsiteX4" fmla="*/ 1569720 w 1569720"/>
                <a:gd name="connsiteY4" fmla="*/ 1143000 h 1600200"/>
                <a:gd name="connsiteX5" fmla="*/ 1402080 w 1569720"/>
                <a:gd name="connsiteY5" fmla="*/ 1295400 h 1600200"/>
                <a:gd name="connsiteX6" fmla="*/ 1348740 w 1569720"/>
                <a:gd name="connsiteY6" fmla="*/ 1363980 h 1600200"/>
                <a:gd name="connsiteX7" fmla="*/ 1371600 w 1569720"/>
                <a:gd name="connsiteY7" fmla="*/ 1485900 h 1600200"/>
                <a:gd name="connsiteX8" fmla="*/ 1440180 w 1569720"/>
                <a:gd name="connsiteY8" fmla="*/ 1516380 h 1600200"/>
                <a:gd name="connsiteX9" fmla="*/ 1363980 w 1569720"/>
                <a:gd name="connsiteY9" fmla="*/ 1600200 h 1600200"/>
                <a:gd name="connsiteX10" fmla="*/ 1028700 w 1569720"/>
                <a:gd name="connsiteY10" fmla="*/ 1562100 h 1600200"/>
                <a:gd name="connsiteX11" fmla="*/ 716280 w 1569720"/>
                <a:gd name="connsiteY11" fmla="*/ 1082040 h 1600200"/>
                <a:gd name="connsiteX12" fmla="*/ 502920 w 1569720"/>
                <a:gd name="connsiteY12" fmla="*/ 1066800 h 1600200"/>
                <a:gd name="connsiteX13" fmla="*/ 266700 w 1569720"/>
                <a:gd name="connsiteY13" fmla="*/ 845820 h 1600200"/>
                <a:gd name="connsiteX14" fmla="*/ 106680 w 1569720"/>
                <a:gd name="connsiteY14" fmla="*/ 640080 h 1600200"/>
                <a:gd name="connsiteX15" fmla="*/ 7620 w 1569720"/>
                <a:gd name="connsiteY15" fmla="*/ 495300 h 1600200"/>
                <a:gd name="connsiteX16" fmla="*/ 0 w 1569720"/>
                <a:gd name="connsiteY16" fmla="*/ 388620 h 1600200"/>
                <a:gd name="connsiteX17" fmla="*/ 518160 w 1569720"/>
                <a:gd name="connsiteY17" fmla="*/ 365760 h 1600200"/>
                <a:gd name="connsiteX18" fmla="*/ 693420 w 1569720"/>
                <a:gd name="connsiteY18" fmla="*/ 190500 h 1600200"/>
                <a:gd name="connsiteX19" fmla="*/ 830580 w 1569720"/>
                <a:gd name="connsiteY19" fmla="*/ 121920 h 1600200"/>
                <a:gd name="connsiteX20" fmla="*/ 929640 w 1569720"/>
                <a:gd name="connsiteY20" fmla="*/ 91440 h 1600200"/>
                <a:gd name="connsiteX21" fmla="*/ 1203960 w 1569720"/>
                <a:gd name="connsiteY21" fmla="*/ 175260 h 1600200"/>
                <a:gd name="connsiteX22" fmla="*/ 1478280 w 1569720"/>
                <a:gd name="connsiteY22" fmla="*/ 0 h 1600200"/>
                <a:gd name="connsiteX0dup0" fmla="*/ 1478280 w 1569720"/>
                <a:gd name="connsiteY0dup0" fmla="*/ 0 h 1600200"/>
                <a:gd name="connsiteX1dup0" fmla="*/ 1455420 w 1569720"/>
                <a:gd name="connsiteY1dup0" fmla="*/ 335280 h 1600200"/>
                <a:gd name="connsiteX2dup0" fmla="*/ 1394460 w 1569720"/>
                <a:gd name="connsiteY2dup0" fmla="*/ 426720 h 1600200"/>
                <a:gd name="connsiteX3dup0" fmla="*/ 1363980 w 1569720"/>
                <a:gd name="connsiteY3dup0" fmla="*/ 731520 h 1600200"/>
                <a:gd name="connsiteX4dup0" fmla="*/ 1569720 w 1569720"/>
                <a:gd name="connsiteY4dup0" fmla="*/ 1143000 h 1600200"/>
                <a:gd name="connsiteX5dup0" fmla="*/ 1402080 w 1569720"/>
                <a:gd name="connsiteY5dup0" fmla="*/ 1295400 h 1600200"/>
                <a:gd name="connsiteX6dup0" fmla="*/ 1348740 w 1569720"/>
                <a:gd name="connsiteY6dup0" fmla="*/ 1363980 h 1600200"/>
                <a:gd name="connsiteX7dup0" fmla="*/ 1371600 w 1569720"/>
                <a:gd name="connsiteY7dup0" fmla="*/ 1485900 h 1600200"/>
                <a:gd name="connsiteX8dup0" fmla="*/ 1440180 w 1569720"/>
                <a:gd name="connsiteY8dup0" fmla="*/ 1516380 h 1600200"/>
                <a:gd name="connsiteX9dup0" fmla="*/ 1363980 w 1569720"/>
                <a:gd name="connsiteY9dup0" fmla="*/ 1600200 h 1600200"/>
                <a:gd name="connsiteX10dup0" fmla="*/ 1028700 w 1569720"/>
                <a:gd name="connsiteY10dup0" fmla="*/ 1562100 h 1600200"/>
                <a:gd name="connsiteX11dup0" fmla="*/ 716280 w 1569720"/>
                <a:gd name="connsiteY11dup0" fmla="*/ 1082040 h 1600200"/>
                <a:gd name="connsiteX12dup0" fmla="*/ 502920 w 1569720"/>
                <a:gd name="connsiteY12dup0" fmla="*/ 1066800 h 1600200"/>
                <a:gd name="connsiteX13dup0" fmla="*/ 266700 w 1569720"/>
                <a:gd name="connsiteY13dup0" fmla="*/ 845820 h 1600200"/>
                <a:gd name="connsiteX14dup0" fmla="*/ 106680 w 1569720"/>
                <a:gd name="connsiteY14dup0" fmla="*/ 640080 h 1600200"/>
                <a:gd name="connsiteX15dup0" fmla="*/ 7620 w 1569720"/>
                <a:gd name="connsiteY15dup0" fmla="*/ 495300 h 1600200"/>
                <a:gd name="connsiteX16dup0" fmla="*/ 0 w 1569720"/>
                <a:gd name="connsiteY16dup0" fmla="*/ 388620 h 1600200"/>
                <a:gd name="connsiteX17dup0" fmla="*/ 510540 w 1569720"/>
                <a:gd name="connsiteY17dup0" fmla="*/ 350520 h 1600200"/>
                <a:gd name="connsiteX18dup0" fmla="*/ 693420 w 1569720"/>
                <a:gd name="connsiteY18dup0" fmla="*/ 190500 h 1600200"/>
                <a:gd name="connsiteX19dup0" fmla="*/ 830580 w 1569720"/>
                <a:gd name="connsiteY19dup0" fmla="*/ 121920 h 1600200"/>
                <a:gd name="connsiteX20dup0" fmla="*/ 929640 w 1569720"/>
                <a:gd name="connsiteY20dup0" fmla="*/ 91440 h 1600200"/>
                <a:gd name="connsiteX21dup0" fmla="*/ 1203960 w 1569720"/>
                <a:gd name="connsiteY21dup0" fmla="*/ 175260 h 1600200"/>
                <a:gd name="connsiteX22dup0" fmla="*/ 1478280 w 1569720"/>
                <a:gd name="connsiteY22dup0" fmla="*/ 0 h 1600200"/>
              </a:gd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Lst>
              <a:rect l="l" t="t" r="r" b="b"/>
              <a:pathLst>
                <a:path w="1569720" h="1600200">
                  <a:moveTo>
                    <a:pt x="1478280" y="0"/>
                  </a:moveTo>
                  <a:lnTo>
                    <a:pt x="1455420" y="335280"/>
                  </a:lnTo>
                  <a:lnTo>
                    <a:pt x="1394460" y="426720"/>
                  </a:lnTo>
                  <a:lnTo>
                    <a:pt x="1363980" y="731520"/>
                  </a:lnTo>
                  <a:lnTo>
                    <a:pt x="1569720" y="1143000"/>
                  </a:lnTo>
                  <a:lnTo>
                    <a:pt x="1402080" y="1295400"/>
                  </a:lnTo>
                  <a:lnTo>
                    <a:pt x="1348740" y="1363980"/>
                  </a:lnTo>
                  <a:lnTo>
                    <a:pt x="1371600" y="1485900"/>
                  </a:lnTo>
                  <a:lnTo>
                    <a:pt x="1440180" y="1516380"/>
                  </a:lnTo>
                  <a:lnTo>
                    <a:pt x="1363980" y="1600200"/>
                  </a:lnTo>
                  <a:lnTo>
                    <a:pt x="1028700" y="1562100"/>
                  </a:lnTo>
                  <a:lnTo>
                    <a:pt x="716280" y="1082040"/>
                  </a:lnTo>
                  <a:lnTo>
                    <a:pt x="502920" y="1066800"/>
                  </a:lnTo>
                  <a:lnTo>
                    <a:pt x="266700" y="845820"/>
                  </a:lnTo>
                  <a:lnTo>
                    <a:pt x="106680" y="640080"/>
                  </a:lnTo>
                  <a:lnTo>
                    <a:pt x="7620" y="495300"/>
                  </a:lnTo>
                  <a:lnTo>
                    <a:pt x="0" y="388620"/>
                  </a:lnTo>
                  <a:lnTo>
                    <a:pt x="510540" y="350520"/>
                  </a:lnTo>
                  <a:lnTo>
                    <a:pt x="693420" y="190500"/>
                  </a:lnTo>
                  <a:lnTo>
                    <a:pt x="830580" y="121920"/>
                  </a:lnTo>
                  <a:lnTo>
                    <a:pt x="929640" y="91440"/>
                  </a:lnTo>
                  <a:lnTo>
                    <a:pt x="1203960" y="175260"/>
                  </a:lnTo>
                  <a:lnTo>
                    <a:pt x="14782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0" name="자유형 19"/>
            <p:cNvSpPr/>
            <p:nvPr/>
          </p:nvSpPr>
          <p:spPr>
            <a:xfrm>
              <a:off x="1168213" y="4386763"/>
              <a:ext cx="554857" cy="639440"/>
            </a:xfrm>
            <a:custGeom>
              <a:gdLst>
                <a:gd name="connsiteX0" fmla="*/ 91440 w 1249680"/>
                <a:gd name="connsiteY0" fmla="*/ 304800 h 1440180"/>
                <a:gd name="connsiteX1" fmla="*/ 99060 w 1249680"/>
                <a:gd name="connsiteY1" fmla="*/ 640080 h 1440180"/>
                <a:gd name="connsiteX2" fmla="*/ 22860 w 1249680"/>
                <a:gd name="connsiteY2" fmla="*/ 723900 h 1440180"/>
                <a:gd name="connsiteX3" fmla="*/ 0 w 1249680"/>
                <a:gd name="connsiteY3" fmla="*/ 1021080 h 1440180"/>
                <a:gd name="connsiteX4" fmla="*/ 198120 w 1249680"/>
                <a:gd name="connsiteY4" fmla="*/ 1440180 h 1440180"/>
                <a:gd name="connsiteX5" fmla="*/ 289560 w 1249680"/>
                <a:gd name="connsiteY5" fmla="*/ 1386840 h 1440180"/>
                <a:gd name="connsiteX6" fmla="*/ 601980 w 1249680"/>
                <a:gd name="connsiteY6" fmla="*/ 1432560 h 1440180"/>
                <a:gd name="connsiteX7" fmla="*/ 792480 w 1249680"/>
                <a:gd name="connsiteY7" fmla="*/ 1409700 h 1440180"/>
                <a:gd name="connsiteX8" fmla="*/ 739140 w 1249680"/>
                <a:gd name="connsiteY8" fmla="*/ 1005840 h 1440180"/>
                <a:gd name="connsiteX9" fmla="*/ 723900 w 1249680"/>
                <a:gd name="connsiteY9" fmla="*/ 792480 h 1440180"/>
                <a:gd name="connsiteX10" fmla="*/ 929640 w 1249680"/>
                <a:gd name="connsiteY10" fmla="*/ 670560 h 1440180"/>
                <a:gd name="connsiteX11" fmla="*/ 1112520 w 1249680"/>
                <a:gd name="connsiteY11" fmla="*/ 541020 h 1440180"/>
                <a:gd name="connsiteX12" fmla="*/ 1188720 w 1249680"/>
                <a:gd name="connsiteY12" fmla="*/ 297180 h 1440180"/>
                <a:gd name="connsiteX13" fmla="*/ 1249680 w 1249680"/>
                <a:gd name="connsiteY13" fmla="*/ 114300 h 1440180"/>
                <a:gd name="connsiteX14" fmla="*/ 1211580 w 1249680"/>
                <a:gd name="connsiteY14" fmla="*/ 30480 h 1440180"/>
                <a:gd name="connsiteX15" fmla="*/ 1150620 w 1249680"/>
                <a:gd name="connsiteY15" fmla="*/ 45720 h 1440180"/>
                <a:gd name="connsiteX16" fmla="*/ 807720 w 1249680"/>
                <a:gd name="connsiteY16" fmla="*/ 0 h 1440180"/>
                <a:gd name="connsiteX17" fmla="*/ 640080 w 1249680"/>
                <a:gd name="connsiteY17" fmla="*/ 60960 h 1440180"/>
                <a:gd name="connsiteX18" fmla="*/ 541020 w 1249680"/>
                <a:gd name="connsiteY18" fmla="*/ 190500 h 1440180"/>
                <a:gd name="connsiteX19" fmla="*/ 335280 w 1249680"/>
                <a:gd name="connsiteY19" fmla="*/ 167640 h 1440180"/>
                <a:gd name="connsiteX20" fmla="*/ 91440 w 1249680"/>
                <a:gd name="connsiteY20" fmla="*/ 304800 h 1440180"/>
                <a:gd name="connsiteX0dup0" fmla="*/ 91440 w 1249680"/>
                <a:gd name="connsiteY0dup0" fmla="*/ 304800 h 1440180"/>
                <a:gd name="connsiteX1dup0" fmla="*/ 99060 w 1249680"/>
                <a:gd name="connsiteY1dup0" fmla="*/ 655320 h 1440180"/>
                <a:gd name="connsiteX2dup0" fmla="*/ 22860 w 1249680"/>
                <a:gd name="connsiteY2dup0" fmla="*/ 723900 h 1440180"/>
                <a:gd name="connsiteX3dup0" fmla="*/ 0 w 1249680"/>
                <a:gd name="connsiteY3dup0" fmla="*/ 1021080 h 1440180"/>
                <a:gd name="connsiteX4dup0" fmla="*/ 198120 w 1249680"/>
                <a:gd name="connsiteY4dup0" fmla="*/ 1440180 h 1440180"/>
                <a:gd name="connsiteX5dup0" fmla="*/ 289560 w 1249680"/>
                <a:gd name="connsiteY5dup0" fmla="*/ 1386840 h 1440180"/>
                <a:gd name="connsiteX6dup0" fmla="*/ 601980 w 1249680"/>
                <a:gd name="connsiteY6dup0" fmla="*/ 1432560 h 1440180"/>
                <a:gd name="connsiteX7dup0" fmla="*/ 792480 w 1249680"/>
                <a:gd name="connsiteY7dup0" fmla="*/ 1409700 h 1440180"/>
                <a:gd name="connsiteX8dup0" fmla="*/ 739140 w 1249680"/>
                <a:gd name="connsiteY8dup0" fmla="*/ 1005840 h 1440180"/>
                <a:gd name="connsiteX9dup0" fmla="*/ 723900 w 1249680"/>
                <a:gd name="connsiteY9dup0" fmla="*/ 792480 h 1440180"/>
                <a:gd name="connsiteX10dup0" fmla="*/ 929640 w 1249680"/>
                <a:gd name="connsiteY10dup0" fmla="*/ 670560 h 1440180"/>
                <a:gd name="connsiteX11dup0" fmla="*/ 1112520 w 1249680"/>
                <a:gd name="connsiteY11dup0" fmla="*/ 541020 h 1440180"/>
                <a:gd name="connsiteX12dup0" fmla="*/ 1188720 w 1249680"/>
                <a:gd name="connsiteY12dup0" fmla="*/ 297180 h 1440180"/>
                <a:gd name="connsiteX13dup0" fmla="*/ 1249680 w 1249680"/>
                <a:gd name="connsiteY13dup0" fmla="*/ 114300 h 1440180"/>
                <a:gd name="connsiteX14dup0" fmla="*/ 1211580 w 1249680"/>
                <a:gd name="connsiteY14dup0" fmla="*/ 30480 h 1440180"/>
                <a:gd name="connsiteX15dup0" fmla="*/ 1150620 w 1249680"/>
                <a:gd name="connsiteY15dup0" fmla="*/ 45720 h 1440180"/>
                <a:gd name="connsiteX16dup0" fmla="*/ 807720 w 1249680"/>
                <a:gd name="connsiteY16dup0" fmla="*/ 0 h 1440180"/>
                <a:gd name="connsiteX17dup0" fmla="*/ 640080 w 1249680"/>
                <a:gd name="connsiteY17dup0" fmla="*/ 60960 h 1440180"/>
                <a:gd name="connsiteX18dup0" fmla="*/ 541020 w 1249680"/>
                <a:gd name="connsiteY18dup0" fmla="*/ 190500 h 1440180"/>
                <a:gd name="connsiteX19dup0" fmla="*/ 335280 w 1249680"/>
                <a:gd name="connsiteY19dup0" fmla="*/ 167640 h 1440180"/>
                <a:gd name="connsiteX20dup0" fmla="*/ 91440 w 1249680"/>
                <a:gd name="connsiteY20dup0" fmla="*/ 304800 h 1440180"/>
                <a:gd name="connsiteX0dup0dup1" fmla="*/ 91440 w 1249680"/>
                <a:gd name="connsiteY0dup0dup1" fmla="*/ 304800 h 1440180"/>
                <a:gd name="connsiteX1dup0dup1" fmla="*/ 83820 w 1249680"/>
                <a:gd name="connsiteY1dup0dup1" fmla="*/ 624840 h 1440180"/>
                <a:gd name="connsiteX2dup0dup1" fmla="*/ 22860 w 1249680"/>
                <a:gd name="connsiteY2dup0dup1" fmla="*/ 723900 h 1440180"/>
                <a:gd name="connsiteX3dup0dup1" fmla="*/ 0 w 1249680"/>
                <a:gd name="connsiteY3dup0dup1" fmla="*/ 1021080 h 1440180"/>
                <a:gd name="connsiteX4dup0dup1" fmla="*/ 198120 w 1249680"/>
                <a:gd name="connsiteY4dup0dup1" fmla="*/ 1440180 h 1440180"/>
                <a:gd name="connsiteX5dup0dup1" fmla="*/ 289560 w 1249680"/>
                <a:gd name="connsiteY5dup0dup1" fmla="*/ 1386840 h 1440180"/>
                <a:gd name="connsiteX6dup0dup1" fmla="*/ 601980 w 1249680"/>
                <a:gd name="connsiteY6dup0dup1" fmla="*/ 1432560 h 1440180"/>
                <a:gd name="connsiteX7dup0dup1" fmla="*/ 792480 w 1249680"/>
                <a:gd name="connsiteY7dup0dup1" fmla="*/ 1409700 h 1440180"/>
                <a:gd name="connsiteX8dup0dup1" fmla="*/ 739140 w 1249680"/>
                <a:gd name="connsiteY8dup0dup1" fmla="*/ 1005840 h 1440180"/>
                <a:gd name="connsiteX9dup0dup1" fmla="*/ 723900 w 1249680"/>
                <a:gd name="connsiteY9dup0dup1" fmla="*/ 792480 h 1440180"/>
                <a:gd name="connsiteX10dup0dup1" fmla="*/ 929640 w 1249680"/>
                <a:gd name="connsiteY10dup0dup1" fmla="*/ 670560 h 1440180"/>
                <a:gd name="connsiteX11dup0dup1" fmla="*/ 1112520 w 1249680"/>
                <a:gd name="connsiteY11dup0dup1" fmla="*/ 541020 h 1440180"/>
                <a:gd name="connsiteX12dup0dup1" fmla="*/ 1188720 w 1249680"/>
                <a:gd name="connsiteY12dup0dup1" fmla="*/ 297180 h 1440180"/>
                <a:gd name="connsiteX13dup0dup1" fmla="*/ 1249680 w 1249680"/>
                <a:gd name="connsiteY13dup0dup1" fmla="*/ 114300 h 1440180"/>
                <a:gd name="connsiteX14dup0dup1" fmla="*/ 1211580 w 1249680"/>
                <a:gd name="connsiteY14dup0dup1" fmla="*/ 30480 h 1440180"/>
                <a:gd name="connsiteX15dup0dup1" fmla="*/ 1150620 w 1249680"/>
                <a:gd name="connsiteY15dup0dup1" fmla="*/ 45720 h 1440180"/>
                <a:gd name="connsiteX16dup0dup1" fmla="*/ 807720 w 1249680"/>
                <a:gd name="connsiteY16dup0dup1" fmla="*/ 0 h 1440180"/>
                <a:gd name="connsiteX17dup0dup1" fmla="*/ 640080 w 1249680"/>
                <a:gd name="connsiteY17dup0dup1" fmla="*/ 60960 h 1440180"/>
                <a:gd name="connsiteX18dup0dup1" fmla="*/ 541020 w 1249680"/>
                <a:gd name="connsiteY18dup0dup1" fmla="*/ 190500 h 1440180"/>
                <a:gd name="connsiteX19dup0dup1" fmla="*/ 335280 w 1249680"/>
                <a:gd name="connsiteY19dup0dup1" fmla="*/ 167640 h 1440180"/>
                <a:gd name="connsiteX20dup0dup1" fmla="*/ 91440 w 1249680"/>
                <a:gd name="connsiteY20dup0dup1" fmla="*/ 304800 h 1440180"/>
                <a:gd name="connsiteX0dup0dup1dup2" fmla="*/ 91440 w 1249680"/>
                <a:gd name="connsiteY0dup0dup1dup2" fmla="*/ 304800 h 1440180"/>
                <a:gd name="connsiteX1dup0dup1dup2" fmla="*/ 83820 w 1249680"/>
                <a:gd name="connsiteY1dup0dup1dup2" fmla="*/ 624840 h 1440180"/>
                <a:gd name="connsiteX2dup0dup1dup2" fmla="*/ 22860 w 1249680"/>
                <a:gd name="connsiteY2dup0dup1dup2" fmla="*/ 723900 h 1440180"/>
                <a:gd name="connsiteX3dup0dup1dup2" fmla="*/ 0 w 1249680"/>
                <a:gd name="connsiteY3dup0dup1dup2" fmla="*/ 1021080 h 1440180"/>
                <a:gd name="connsiteX4dup0dup1dup2" fmla="*/ 198120 w 1249680"/>
                <a:gd name="connsiteY4dup0dup1dup2" fmla="*/ 1440180 h 1440180"/>
                <a:gd name="connsiteX5dup0dup1dup2" fmla="*/ 289560 w 1249680"/>
                <a:gd name="connsiteY5dup0dup1dup2" fmla="*/ 1386840 h 1440180"/>
                <a:gd name="connsiteX6dup0dup1dup2" fmla="*/ 601980 w 1249680"/>
                <a:gd name="connsiteY6dup0dup1dup2" fmla="*/ 1432560 h 1440180"/>
                <a:gd name="connsiteX7dup0dup1dup2" fmla="*/ 792480 w 1249680"/>
                <a:gd name="connsiteY7dup0dup1dup2" fmla="*/ 1409700 h 1440180"/>
                <a:gd name="connsiteX8dup0dup1dup2" fmla="*/ 739140 w 1249680"/>
                <a:gd name="connsiteY8dup0dup1dup2" fmla="*/ 1005840 h 1440180"/>
                <a:gd name="connsiteX9dup0dup1dup2" fmla="*/ 723900 w 1249680"/>
                <a:gd name="connsiteY9dup0dup1dup2" fmla="*/ 792480 h 1440180"/>
                <a:gd name="connsiteX10dup0dup1dup2" fmla="*/ 929640 w 1249680"/>
                <a:gd name="connsiteY10dup0dup1dup2" fmla="*/ 670560 h 1440180"/>
                <a:gd name="connsiteX11dup0dup1dup2" fmla="*/ 1112520 w 1249680"/>
                <a:gd name="connsiteY11dup0dup1dup2" fmla="*/ 541020 h 1440180"/>
                <a:gd name="connsiteX12dup0dup1dup2" fmla="*/ 1188720 w 1249680"/>
                <a:gd name="connsiteY12dup0dup1dup2" fmla="*/ 297180 h 1440180"/>
                <a:gd name="connsiteX13dup0dup1dup2" fmla="*/ 1249680 w 1249680"/>
                <a:gd name="connsiteY13dup0dup1dup2" fmla="*/ 114300 h 1440180"/>
                <a:gd name="connsiteX14dup0dup1dup2" fmla="*/ 1211580 w 1249680"/>
                <a:gd name="connsiteY14dup0dup1dup2" fmla="*/ 30480 h 1440180"/>
                <a:gd name="connsiteX15dup0dup1dup2" fmla="*/ 1150620 w 1249680"/>
                <a:gd name="connsiteY15dup0dup1dup2" fmla="*/ 45720 h 1440180"/>
                <a:gd name="connsiteX16dup0dup1dup2" fmla="*/ 979170 w 1249680"/>
                <a:gd name="connsiteY16dup0dup1dup2" fmla="*/ 20003 h 1440180"/>
                <a:gd name="connsiteX17dup0dup1dup2" fmla="*/ 807720 w 1249680"/>
                <a:gd name="connsiteY17dup0dup1dup2" fmla="*/ 0 h 1440180"/>
                <a:gd name="connsiteX18dup0dup1dup2" fmla="*/ 640080 w 1249680"/>
                <a:gd name="connsiteY18dup0dup1dup2" fmla="*/ 60960 h 1440180"/>
                <a:gd name="connsiteX19dup0dup1dup2" fmla="*/ 541020 w 1249680"/>
                <a:gd name="connsiteY19dup0dup1dup2" fmla="*/ 190500 h 1440180"/>
                <a:gd name="connsiteX20dup0dup1dup2" fmla="*/ 335280 w 1249680"/>
                <a:gd name="connsiteY20dup0dup1dup2" fmla="*/ 167640 h 1440180"/>
                <a:gd name="connsiteX21" fmla="*/ 91440 w 1249680"/>
                <a:gd name="connsiteY21" fmla="*/ 304800 h 1440180"/>
              </a:gd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 y="connsiteY21"/>
                </a:cxn>
              </a:cxnLst>
              <a:rect l="l" t="t" r="r" b="b"/>
              <a:pathLst>
                <a:path w="1249680" h="1440180">
                  <a:moveTo>
                    <a:pt x="91440" y="304800"/>
                  </a:moveTo>
                  <a:lnTo>
                    <a:pt x="83820" y="624840"/>
                  </a:lnTo>
                  <a:lnTo>
                    <a:pt x="22860" y="723900"/>
                  </a:lnTo>
                  <a:lnTo>
                    <a:pt x="0" y="1021080"/>
                  </a:lnTo>
                  <a:lnTo>
                    <a:pt x="198120" y="1440180"/>
                  </a:lnTo>
                  <a:lnTo>
                    <a:pt x="289560" y="1386840"/>
                  </a:lnTo>
                  <a:lnTo>
                    <a:pt x="601980" y="1432560"/>
                  </a:lnTo>
                  <a:lnTo>
                    <a:pt x="792480" y="1409700"/>
                  </a:lnTo>
                  <a:lnTo>
                    <a:pt x="739140" y="1005840"/>
                  </a:lnTo>
                  <a:lnTo>
                    <a:pt x="723900" y="792480"/>
                  </a:lnTo>
                  <a:lnTo>
                    <a:pt x="929640" y="670560"/>
                  </a:lnTo>
                  <a:lnTo>
                    <a:pt x="1112520" y="541020"/>
                  </a:lnTo>
                  <a:lnTo>
                    <a:pt x="1188720" y="297180"/>
                  </a:lnTo>
                  <a:lnTo>
                    <a:pt x="1249680" y="114300"/>
                  </a:lnTo>
                  <a:lnTo>
                    <a:pt x="1211580" y="30480"/>
                  </a:lnTo>
                  <a:lnTo>
                    <a:pt x="1150620" y="45720"/>
                  </a:lnTo>
                  <a:cubicBezTo>
                    <a:pt x="1095058" y="38735"/>
                    <a:pt x="1034732" y="26988"/>
                    <a:pt x="979170" y="20003"/>
                  </a:cubicBezTo>
                  <a:lnTo>
                    <a:pt x="807720" y="0"/>
                  </a:lnTo>
                  <a:lnTo>
                    <a:pt x="640080" y="60960"/>
                  </a:lnTo>
                  <a:lnTo>
                    <a:pt x="541020" y="190500"/>
                  </a:lnTo>
                  <a:lnTo>
                    <a:pt x="335280" y="167640"/>
                  </a:lnTo>
                  <a:lnTo>
                    <a:pt x="91440" y="304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1" name="자유형 20"/>
            <p:cNvSpPr/>
            <p:nvPr/>
          </p:nvSpPr>
          <p:spPr>
            <a:xfrm>
              <a:off x="992283" y="3784540"/>
              <a:ext cx="720638" cy="690189"/>
            </a:xfrm>
            <a:custGeom>
              <a:gdLst>
                <a:gd name="connsiteX0" fmla="*/ 0 w 1623060"/>
                <a:gd name="connsiteY0" fmla="*/ 685800 h 1554480"/>
                <a:gd name="connsiteX1" fmla="*/ 38100 w 1623060"/>
                <a:gd name="connsiteY1" fmla="*/ 502920 h 1554480"/>
                <a:gd name="connsiteX2" fmla="*/ 266700 w 1623060"/>
                <a:gd name="connsiteY2" fmla="*/ 441960 h 1554480"/>
                <a:gd name="connsiteX3" fmla="*/ 411480 w 1623060"/>
                <a:gd name="connsiteY3" fmla="*/ 312420 h 1554480"/>
                <a:gd name="connsiteX4" fmla="*/ 472440 w 1623060"/>
                <a:gd name="connsiteY4" fmla="*/ 297180 h 1554480"/>
                <a:gd name="connsiteX5" fmla="*/ 480060 w 1623060"/>
                <a:gd name="connsiteY5" fmla="*/ 167640 h 1554480"/>
                <a:gd name="connsiteX6" fmla="*/ 678180 w 1623060"/>
                <a:gd name="connsiteY6" fmla="*/ 167640 h 1554480"/>
                <a:gd name="connsiteX7" fmla="*/ 762000 w 1623060"/>
                <a:gd name="connsiteY7" fmla="*/ 121920 h 1554480"/>
                <a:gd name="connsiteX8" fmla="*/ 815340 w 1623060"/>
                <a:gd name="connsiteY8" fmla="*/ 53340 h 1554480"/>
                <a:gd name="connsiteX9" fmla="*/ 1036320 w 1623060"/>
                <a:gd name="connsiteY9" fmla="*/ 30480 h 1554480"/>
                <a:gd name="connsiteX10" fmla="*/ 1082040 w 1623060"/>
                <a:gd name="connsiteY10" fmla="*/ 0 h 1554480"/>
                <a:gd name="connsiteX11" fmla="*/ 1028700 w 1623060"/>
                <a:gd name="connsiteY11" fmla="*/ 213360 h 1554480"/>
                <a:gd name="connsiteX12" fmla="*/ 868680 w 1623060"/>
                <a:gd name="connsiteY12" fmla="*/ 327660 h 1554480"/>
                <a:gd name="connsiteX13" fmla="*/ 952500 w 1623060"/>
                <a:gd name="connsiteY13" fmla="*/ 579120 h 1554480"/>
                <a:gd name="connsiteX14" fmla="*/ 1272540 w 1623060"/>
                <a:gd name="connsiteY14" fmla="*/ 975360 h 1554480"/>
                <a:gd name="connsiteX15" fmla="*/ 1356360 w 1623060"/>
                <a:gd name="connsiteY15" fmla="*/ 990600 h 1554480"/>
                <a:gd name="connsiteX16" fmla="*/ 1424940 w 1623060"/>
                <a:gd name="connsiteY16" fmla="*/ 1219200 h 1554480"/>
                <a:gd name="connsiteX17" fmla="*/ 1584960 w 1623060"/>
                <a:gd name="connsiteY17" fmla="*/ 1287780 h 1554480"/>
                <a:gd name="connsiteX18" fmla="*/ 1623060 w 1623060"/>
                <a:gd name="connsiteY18" fmla="*/ 1379220 h 1554480"/>
                <a:gd name="connsiteX19" fmla="*/ 1562100 w 1623060"/>
                <a:gd name="connsiteY19" fmla="*/ 1409700 h 1554480"/>
                <a:gd name="connsiteX20" fmla="*/ 1287780 w 1623060"/>
                <a:gd name="connsiteY20" fmla="*/ 1363980 h 1554480"/>
                <a:gd name="connsiteX21" fmla="*/ 1211580 w 1623060"/>
                <a:gd name="connsiteY21" fmla="*/ 1356360 h 1554480"/>
                <a:gd name="connsiteX22" fmla="*/ 1082040 w 1623060"/>
                <a:gd name="connsiteY22" fmla="*/ 1402080 h 1554480"/>
                <a:gd name="connsiteX23" fmla="*/ 998220 w 1623060"/>
                <a:gd name="connsiteY23" fmla="*/ 1417320 h 1554480"/>
                <a:gd name="connsiteX24" fmla="*/ 929640 w 1623060"/>
                <a:gd name="connsiteY24" fmla="*/ 1554480 h 1554480"/>
                <a:gd name="connsiteX25" fmla="*/ 731520 w 1623060"/>
                <a:gd name="connsiteY25" fmla="*/ 1516380 h 1554480"/>
                <a:gd name="connsiteX26" fmla="*/ 617220 w 1623060"/>
                <a:gd name="connsiteY26" fmla="*/ 1280160 h 1554480"/>
                <a:gd name="connsiteX27" fmla="*/ 426720 w 1623060"/>
                <a:gd name="connsiteY27" fmla="*/ 1127760 h 1554480"/>
                <a:gd name="connsiteX28" fmla="*/ 190500 w 1623060"/>
                <a:gd name="connsiteY28" fmla="*/ 899160 h 1554480"/>
                <a:gd name="connsiteX29" fmla="*/ 0 w 1623060"/>
                <a:gd name="connsiteY29" fmla="*/ 685800 h 1554480"/>
                <a:gd name="connsiteX0dup0" fmla="*/ 0 w 1623060"/>
                <a:gd name="connsiteY0dup0" fmla="*/ 685800 h 1554480"/>
                <a:gd name="connsiteX1dup0" fmla="*/ 38100 w 1623060"/>
                <a:gd name="connsiteY1dup0" fmla="*/ 502920 h 1554480"/>
                <a:gd name="connsiteX2dup0" fmla="*/ 266700 w 1623060"/>
                <a:gd name="connsiteY2dup0" fmla="*/ 441960 h 1554480"/>
                <a:gd name="connsiteX3dup0" fmla="*/ 411480 w 1623060"/>
                <a:gd name="connsiteY3dup0" fmla="*/ 312420 h 1554480"/>
                <a:gd name="connsiteX4dup0" fmla="*/ 472440 w 1623060"/>
                <a:gd name="connsiteY4dup0" fmla="*/ 297180 h 1554480"/>
                <a:gd name="connsiteX5dup0" fmla="*/ 480060 w 1623060"/>
                <a:gd name="connsiteY5dup0" fmla="*/ 167640 h 1554480"/>
                <a:gd name="connsiteX6dup0" fmla="*/ 678180 w 1623060"/>
                <a:gd name="connsiteY6dup0" fmla="*/ 167640 h 1554480"/>
                <a:gd name="connsiteX7dup0" fmla="*/ 762000 w 1623060"/>
                <a:gd name="connsiteY7dup0" fmla="*/ 121920 h 1554480"/>
                <a:gd name="connsiteX8dup0" fmla="*/ 815340 w 1623060"/>
                <a:gd name="connsiteY8dup0" fmla="*/ 53340 h 1554480"/>
                <a:gd name="connsiteX9dup0" fmla="*/ 1036320 w 1623060"/>
                <a:gd name="connsiteY9dup0" fmla="*/ 30480 h 1554480"/>
                <a:gd name="connsiteX10dup0" fmla="*/ 1082040 w 1623060"/>
                <a:gd name="connsiteY10dup0" fmla="*/ 0 h 1554480"/>
                <a:gd name="connsiteX11dup0" fmla="*/ 1028700 w 1623060"/>
                <a:gd name="connsiteY11dup0" fmla="*/ 213360 h 1554480"/>
                <a:gd name="connsiteX12dup0" fmla="*/ 868680 w 1623060"/>
                <a:gd name="connsiteY12dup0" fmla="*/ 327660 h 1554480"/>
                <a:gd name="connsiteX13dup0" fmla="*/ 952500 w 1623060"/>
                <a:gd name="connsiteY13dup0" fmla="*/ 579120 h 1554480"/>
                <a:gd name="connsiteX14dup0" fmla="*/ 1272540 w 1623060"/>
                <a:gd name="connsiteY14dup0" fmla="*/ 975360 h 1554480"/>
                <a:gd name="connsiteX15dup0" fmla="*/ 1356360 w 1623060"/>
                <a:gd name="connsiteY15dup0" fmla="*/ 990600 h 1554480"/>
                <a:gd name="connsiteX16dup0" fmla="*/ 1424940 w 1623060"/>
                <a:gd name="connsiteY16dup0" fmla="*/ 1219200 h 1554480"/>
                <a:gd name="connsiteX17dup0" fmla="*/ 1584960 w 1623060"/>
                <a:gd name="connsiteY17dup0" fmla="*/ 1287780 h 1554480"/>
                <a:gd name="connsiteX18dup0" fmla="*/ 1623060 w 1623060"/>
                <a:gd name="connsiteY18dup0" fmla="*/ 1379220 h 1554480"/>
                <a:gd name="connsiteX19dup0" fmla="*/ 1562100 w 1623060"/>
                <a:gd name="connsiteY19dup0" fmla="*/ 1409700 h 1554480"/>
                <a:gd name="connsiteX20dup0" fmla="*/ 1287780 w 1623060"/>
                <a:gd name="connsiteY20dup0" fmla="*/ 1363980 h 1554480"/>
                <a:gd name="connsiteX21dup0" fmla="*/ 1211580 w 1623060"/>
                <a:gd name="connsiteY21dup0" fmla="*/ 1356360 h 1554480"/>
                <a:gd name="connsiteX22dup0" fmla="*/ 1082040 w 1623060"/>
                <a:gd name="connsiteY22dup0" fmla="*/ 1402080 h 1554480"/>
                <a:gd name="connsiteX23dup0" fmla="*/ 998220 w 1623060"/>
                <a:gd name="connsiteY23dup0" fmla="*/ 1417320 h 1554480"/>
                <a:gd name="connsiteX24dup0" fmla="*/ 929640 w 1623060"/>
                <a:gd name="connsiteY24dup0" fmla="*/ 1554480 h 1554480"/>
                <a:gd name="connsiteX25dup0" fmla="*/ 731520 w 1623060"/>
                <a:gd name="connsiteY25dup0" fmla="*/ 1516380 h 1554480"/>
                <a:gd name="connsiteX26dup0" fmla="*/ 594360 w 1623060"/>
                <a:gd name="connsiteY26dup0" fmla="*/ 1295400 h 1554480"/>
                <a:gd name="connsiteX27dup0" fmla="*/ 426720 w 1623060"/>
                <a:gd name="connsiteY27dup0" fmla="*/ 1127760 h 1554480"/>
                <a:gd name="connsiteX28dup0" fmla="*/ 190500 w 1623060"/>
                <a:gd name="connsiteY28dup0" fmla="*/ 899160 h 1554480"/>
                <a:gd name="connsiteX29dup0" fmla="*/ 0 w 1623060"/>
                <a:gd name="connsiteY29dup0" fmla="*/ 685800 h 1554480"/>
                <a:gd name="connsiteX0dup0dup1" fmla="*/ 0 w 1623060"/>
                <a:gd name="connsiteY0dup0dup1" fmla="*/ 685800 h 1554480"/>
                <a:gd name="connsiteX1dup0dup1" fmla="*/ 38100 w 1623060"/>
                <a:gd name="connsiteY1dup0dup1" fmla="*/ 502920 h 1554480"/>
                <a:gd name="connsiteX2dup0dup1" fmla="*/ 266700 w 1623060"/>
                <a:gd name="connsiteY2dup0dup1" fmla="*/ 441960 h 1554480"/>
                <a:gd name="connsiteX3dup0dup1" fmla="*/ 411480 w 1623060"/>
                <a:gd name="connsiteY3dup0dup1" fmla="*/ 312420 h 1554480"/>
                <a:gd name="connsiteX4dup0dup1" fmla="*/ 472440 w 1623060"/>
                <a:gd name="connsiteY4dup0dup1" fmla="*/ 297180 h 1554480"/>
                <a:gd name="connsiteX5dup0dup1" fmla="*/ 480060 w 1623060"/>
                <a:gd name="connsiteY5dup0dup1" fmla="*/ 167640 h 1554480"/>
                <a:gd name="connsiteX6dup0dup1" fmla="*/ 678180 w 1623060"/>
                <a:gd name="connsiteY6dup0dup1" fmla="*/ 167640 h 1554480"/>
                <a:gd name="connsiteX7dup0dup1" fmla="*/ 762000 w 1623060"/>
                <a:gd name="connsiteY7dup0dup1" fmla="*/ 121920 h 1554480"/>
                <a:gd name="connsiteX8dup0dup1" fmla="*/ 815340 w 1623060"/>
                <a:gd name="connsiteY8dup0dup1" fmla="*/ 53340 h 1554480"/>
                <a:gd name="connsiteX9dup0dup1" fmla="*/ 1036320 w 1623060"/>
                <a:gd name="connsiteY9dup0dup1" fmla="*/ 30480 h 1554480"/>
                <a:gd name="connsiteX10dup0dup1" fmla="*/ 1082040 w 1623060"/>
                <a:gd name="connsiteY10dup0dup1" fmla="*/ 0 h 1554480"/>
                <a:gd name="connsiteX11dup0dup1" fmla="*/ 1028700 w 1623060"/>
                <a:gd name="connsiteY11dup0dup1" fmla="*/ 213360 h 1554480"/>
                <a:gd name="connsiteX12dup0dup1" fmla="*/ 868680 w 1623060"/>
                <a:gd name="connsiteY12dup0dup1" fmla="*/ 327660 h 1554480"/>
                <a:gd name="connsiteX13dup0dup1" fmla="*/ 952500 w 1623060"/>
                <a:gd name="connsiteY13dup0dup1" fmla="*/ 579120 h 1554480"/>
                <a:gd name="connsiteX14dup0dup1" fmla="*/ 1272540 w 1623060"/>
                <a:gd name="connsiteY14dup0dup1" fmla="*/ 975360 h 1554480"/>
                <a:gd name="connsiteX15dup0dup1" fmla="*/ 1356360 w 1623060"/>
                <a:gd name="connsiteY15dup0dup1" fmla="*/ 990600 h 1554480"/>
                <a:gd name="connsiteX16dup0dup1" fmla="*/ 1424940 w 1623060"/>
                <a:gd name="connsiteY16dup0dup1" fmla="*/ 1219200 h 1554480"/>
                <a:gd name="connsiteX17dup0dup1" fmla="*/ 1584960 w 1623060"/>
                <a:gd name="connsiteY17dup0dup1" fmla="*/ 1287780 h 1554480"/>
                <a:gd name="connsiteX18dup0dup1" fmla="*/ 1623060 w 1623060"/>
                <a:gd name="connsiteY18dup0dup1" fmla="*/ 1379220 h 1554480"/>
                <a:gd name="connsiteX19dup0dup1" fmla="*/ 1562100 w 1623060"/>
                <a:gd name="connsiteY19dup0dup1" fmla="*/ 1409700 h 1554480"/>
                <a:gd name="connsiteX20dup0dup1" fmla="*/ 1287780 w 1623060"/>
                <a:gd name="connsiteY20dup0dup1" fmla="*/ 1363980 h 1554480"/>
                <a:gd name="connsiteX21dup0dup1" fmla="*/ 1211580 w 1623060"/>
                <a:gd name="connsiteY21dup0dup1" fmla="*/ 1356360 h 1554480"/>
                <a:gd name="connsiteX22dup0dup1" fmla="*/ 1082040 w 1623060"/>
                <a:gd name="connsiteY22dup0dup1" fmla="*/ 1402080 h 1554480"/>
                <a:gd name="connsiteX23dup0dup1" fmla="*/ 998220 w 1623060"/>
                <a:gd name="connsiteY23dup0dup1" fmla="*/ 1417320 h 1554480"/>
                <a:gd name="connsiteX24dup0dup1" fmla="*/ 929640 w 1623060"/>
                <a:gd name="connsiteY24dup0dup1" fmla="*/ 1554480 h 1554480"/>
                <a:gd name="connsiteX25dup0dup1" fmla="*/ 731520 w 1623060"/>
                <a:gd name="connsiteY25dup0dup1" fmla="*/ 1516380 h 1554480"/>
                <a:gd name="connsiteX26dup0dup1" fmla="*/ 594360 w 1623060"/>
                <a:gd name="connsiteY26dup0dup1" fmla="*/ 1295400 h 1554480"/>
                <a:gd name="connsiteX27dup0dup1" fmla="*/ 426720 w 1623060"/>
                <a:gd name="connsiteY27dup0dup1" fmla="*/ 1127760 h 1554480"/>
                <a:gd name="connsiteX28dup0dup1" fmla="*/ 297180 w 1623060"/>
                <a:gd name="connsiteY28dup0dup1" fmla="*/ 1013460 h 1554480"/>
                <a:gd name="connsiteX29dup0dup1" fmla="*/ 190500 w 1623060"/>
                <a:gd name="connsiteY29dup0dup1" fmla="*/ 899160 h 1554480"/>
                <a:gd name="connsiteX30" fmla="*/ 0 w 1623060"/>
                <a:gd name="connsiteY30" fmla="*/ 685800 h 1554480"/>
                <a:gd name="connsiteX0dup0dup1dup2" fmla="*/ 0 w 1623060"/>
                <a:gd name="connsiteY0dup0dup1dup2" fmla="*/ 685800 h 1554480"/>
                <a:gd name="connsiteX1dup0dup1dup2" fmla="*/ 38100 w 1623060"/>
                <a:gd name="connsiteY1dup0dup1dup2" fmla="*/ 502920 h 1554480"/>
                <a:gd name="connsiteX2dup0dup1dup2" fmla="*/ 266700 w 1623060"/>
                <a:gd name="connsiteY2dup0dup1dup2" fmla="*/ 441960 h 1554480"/>
                <a:gd name="connsiteX3dup0dup1dup2" fmla="*/ 411480 w 1623060"/>
                <a:gd name="connsiteY3dup0dup1dup2" fmla="*/ 312420 h 1554480"/>
                <a:gd name="connsiteX4dup0dup1dup2" fmla="*/ 472440 w 1623060"/>
                <a:gd name="connsiteY4dup0dup1dup2" fmla="*/ 297180 h 1554480"/>
                <a:gd name="connsiteX5dup0dup1dup2" fmla="*/ 480060 w 1623060"/>
                <a:gd name="connsiteY5dup0dup1dup2" fmla="*/ 167640 h 1554480"/>
                <a:gd name="connsiteX6dup0dup1dup2" fmla="*/ 678180 w 1623060"/>
                <a:gd name="connsiteY6dup0dup1dup2" fmla="*/ 167640 h 1554480"/>
                <a:gd name="connsiteX7dup0dup1dup2" fmla="*/ 762000 w 1623060"/>
                <a:gd name="connsiteY7dup0dup1dup2" fmla="*/ 121920 h 1554480"/>
                <a:gd name="connsiteX8dup0dup1dup2" fmla="*/ 815340 w 1623060"/>
                <a:gd name="connsiteY8dup0dup1dup2" fmla="*/ 53340 h 1554480"/>
                <a:gd name="connsiteX9dup0dup1dup2" fmla="*/ 1036320 w 1623060"/>
                <a:gd name="connsiteY9dup0dup1dup2" fmla="*/ 30480 h 1554480"/>
                <a:gd name="connsiteX10dup0dup1dup2" fmla="*/ 1082040 w 1623060"/>
                <a:gd name="connsiteY10dup0dup1dup2" fmla="*/ 0 h 1554480"/>
                <a:gd name="connsiteX11dup0dup1dup2" fmla="*/ 1028700 w 1623060"/>
                <a:gd name="connsiteY11dup0dup1dup2" fmla="*/ 213360 h 1554480"/>
                <a:gd name="connsiteX12dup0dup1dup2" fmla="*/ 868680 w 1623060"/>
                <a:gd name="connsiteY12dup0dup1dup2" fmla="*/ 327660 h 1554480"/>
                <a:gd name="connsiteX13dup0dup1dup2" fmla="*/ 952500 w 1623060"/>
                <a:gd name="connsiteY13dup0dup1dup2" fmla="*/ 579120 h 1554480"/>
                <a:gd name="connsiteX14dup0dup1dup2" fmla="*/ 1272540 w 1623060"/>
                <a:gd name="connsiteY14dup0dup1dup2" fmla="*/ 975360 h 1554480"/>
                <a:gd name="connsiteX15dup0dup1dup2" fmla="*/ 1356360 w 1623060"/>
                <a:gd name="connsiteY15dup0dup1dup2" fmla="*/ 990600 h 1554480"/>
                <a:gd name="connsiteX16dup0dup1dup2" fmla="*/ 1424940 w 1623060"/>
                <a:gd name="connsiteY16dup0dup1dup2" fmla="*/ 1219200 h 1554480"/>
                <a:gd name="connsiteX17dup0dup1dup2" fmla="*/ 1584960 w 1623060"/>
                <a:gd name="connsiteY17dup0dup1dup2" fmla="*/ 1287780 h 1554480"/>
                <a:gd name="connsiteX18dup0dup1dup2" fmla="*/ 1623060 w 1623060"/>
                <a:gd name="connsiteY18dup0dup1dup2" fmla="*/ 1379220 h 1554480"/>
                <a:gd name="connsiteX19dup0dup1dup2" fmla="*/ 1562100 w 1623060"/>
                <a:gd name="connsiteY19dup0dup1dup2" fmla="*/ 1409700 h 1554480"/>
                <a:gd name="connsiteX20dup0dup1dup2" fmla="*/ 1287780 w 1623060"/>
                <a:gd name="connsiteY20dup0dup1dup2" fmla="*/ 1363980 h 1554480"/>
                <a:gd name="connsiteX21dup0dup1dup2" fmla="*/ 1211580 w 1623060"/>
                <a:gd name="connsiteY21dup0dup1dup2" fmla="*/ 1356360 h 1554480"/>
                <a:gd name="connsiteX22dup0dup1dup2" fmla="*/ 1082040 w 1623060"/>
                <a:gd name="connsiteY22dup0dup1dup2" fmla="*/ 1402080 h 1554480"/>
                <a:gd name="connsiteX23dup0dup1dup2" fmla="*/ 1005840 w 1623060"/>
                <a:gd name="connsiteY23dup0dup1dup2" fmla="*/ 1440180 h 1554480"/>
                <a:gd name="connsiteX24dup0dup1dup2" fmla="*/ 929640 w 1623060"/>
                <a:gd name="connsiteY24dup0dup1dup2" fmla="*/ 1554480 h 1554480"/>
                <a:gd name="connsiteX25dup0dup1dup2" fmla="*/ 731520 w 1623060"/>
                <a:gd name="connsiteY25dup0dup1dup2" fmla="*/ 1516380 h 1554480"/>
                <a:gd name="connsiteX26dup0dup1dup2" fmla="*/ 594360 w 1623060"/>
                <a:gd name="connsiteY26dup0dup1dup2" fmla="*/ 1295400 h 1554480"/>
                <a:gd name="connsiteX27dup0dup1dup2" fmla="*/ 426720 w 1623060"/>
                <a:gd name="connsiteY27dup0dup1dup2" fmla="*/ 1127760 h 1554480"/>
                <a:gd name="connsiteX28dup0dup1dup2" fmla="*/ 297180 w 1623060"/>
                <a:gd name="connsiteY28dup0dup1dup2" fmla="*/ 1013460 h 1554480"/>
                <a:gd name="connsiteX29dup0dup1dup2" fmla="*/ 190500 w 1623060"/>
                <a:gd name="connsiteY29dup0dup1dup2" fmla="*/ 899160 h 1554480"/>
                <a:gd name="connsiteX30dup0" fmla="*/ 0 w 1623060"/>
                <a:gd name="connsiteY30dup0" fmla="*/ 685800 h 1554480"/>
              </a:gd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dup0dup1dup2" y="connsiteY21dup0dup1dup2"/>
                </a:cxn>
                <a:cxn ang="0">
                  <a:pos x="connsiteX22dup0dup1dup2" y="connsiteY22dup0dup1dup2"/>
                </a:cxn>
                <a:cxn ang="0">
                  <a:pos x="connsiteX23dup0dup1dup2" y="connsiteY23dup0dup1dup2"/>
                </a:cxn>
                <a:cxn ang="0">
                  <a:pos x="connsiteX24dup0dup1dup2" y="connsiteY24dup0dup1dup2"/>
                </a:cxn>
                <a:cxn ang="0">
                  <a:pos x="connsiteX25dup0dup1dup2" y="connsiteY25dup0dup1dup2"/>
                </a:cxn>
                <a:cxn ang="0">
                  <a:pos x="connsiteX26dup0dup1dup2" y="connsiteY26dup0dup1dup2"/>
                </a:cxn>
                <a:cxn ang="0">
                  <a:pos x="connsiteX27dup0dup1dup2" y="connsiteY27dup0dup1dup2"/>
                </a:cxn>
                <a:cxn ang="0">
                  <a:pos x="connsiteX28dup0dup1dup2" y="connsiteY28dup0dup1dup2"/>
                </a:cxn>
                <a:cxn ang="0">
                  <a:pos x="connsiteX29dup0dup1dup2" y="connsiteY29dup0dup1dup2"/>
                </a:cxn>
                <a:cxn ang="0">
                  <a:pos x="connsiteX30dup0" y="connsiteY30dup0"/>
                </a:cxn>
              </a:cxnLst>
              <a:rect l="l" t="t" r="r" b="b"/>
              <a:pathLst>
                <a:path w="1623060" h="1554480">
                  <a:moveTo>
                    <a:pt x="0" y="685800"/>
                  </a:moveTo>
                  <a:lnTo>
                    <a:pt x="38100" y="502920"/>
                  </a:lnTo>
                  <a:lnTo>
                    <a:pt x="266700" y="441960"/>
                  </a:lnTo>
                  <a:lnTo>
                    <a:pt x="411480" y="312420"/>
                  </a:lnTo>
                  <a:lnTo>
                    <a:pt x="472440" y="297180"/>
                  </a:lnTo>
                  <a:lnTo>
                    <a:pt x="480060" y="167640"/>
                  </a:lnTo>
                  <a:lnTo>
                    <a:pt x="678180" y="167640"/>
                  </a:lnTo>
                  <a:lnTo>
                    <a:pt x="762000" y="121920"/>
                  </a:lnTo>
                  <a:lnTo>
                    <a:pt x="815340" y="53340"/>
                  </a:lnTo>
                  <a:lnTo>
                    <a:pt x="1036320" y="30480"/>
                  </a:lnTo>
                  <a:lnTo>
                    <a:pt x="1082040" y="0"/>
                  </a:lnTo>
                  <a:lnTo>
                    <a:pt x="1028700" y="213360"/>
                  </a:lnTo>
                  <a:lnTo>
                    <a:pt x="868680" y="327660"/>
                  </a:lnTo>
                  <a:lnTo>
                    <a:pt x="952500" y="579120"/>
                  </a:lnTo>
                  <a:lnTo>
                    <a:pt x="1272540" y="975360"/>
                  </a:lnTo>
                  <a:lnTo>
                    <a:pt x="1356360" y="990600"/>
                  </a:lnTo>
                  <a:lnTo>
                    <a:pt x="1424940" y="1219200"/>
                  </a:lnTo>
                  <a:lnTo>
                    <a:pt x="1584960" y="1287780"/>
                  </a:lnTo>
                  <a:lnTo>
                    <a:pt x="1623060" y="1379220"/>
                  </a:lnTo>
                  <a:lnTo>
                    <a:pt x="1562100" y="1409700"/>
                  </a:lnTo>
                  <a:lnTo>
                    <a:pt x="1287780" y="1363980"/>
                  </a:lnTo>
                  <a:lnTo>
                    <a:pt x="1211580" y="1356360"/>
                  </a:lnTo>
                  <a:lnTo>
                    <a:pt x="1082040" y="1402080"/>
                  </a:lnTo>
                  <a:lnTo>
                    <a:pt x="1005840" y="1440180"/>
                  </a:lnTo>
                  <a:lnTo>
                    <a:pt x="929640" y="1554480"/>
                  </a:lnTo>
                  <a:lnTo>
                    <a:pt x="731520" y="1516380"/>
                  </a:lnTo>
                  <a:lnTo>
                    <a:pt x="594360" y="1295400"/>
                  </a:lnTo>
                  <a:lnTo>
                    <a:pt x="426720" y="1127760"/>
                  </a:lnTo>
                  <a:lnTo>
                    <a:pt x="297180" y="1013460"/>
                  </a:lnTo>
                  <a:lnTo>
                    <a:pt x="190500" y="899160"/>
                  </a:lnTo>
                  <a:lnTo>
                    <a:pt x="0" y="685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2" name="자유형 21"/>
            <p:cNvSpPr/>
            <p:nvPr/>
          </p:nvSpPr>
          <p:spPr>
            <a:xfrm>
              <a:off x="1377412" y="3649209"/>
              <a:ext cx="803528" cy="755599"/>
            </a:xfrm>
            <a:custGeom>
              <a:gdLst>
                <a:gd name="connsiteX0" fmla="*/ 209550 w 1809750"/>
                <a:gd name="connsiteY0" fmla="*/ 285750 h 1701800"/>
                <a:gd name="connsiteX1" fmla="*/ 292100 w 1809750"/>
                <a:gd name="connsiteY1" fmla="*/ 222250 h 1701800"/>
                <a:gd name="connsiteX2" fmla="*/ 457200 w 1809750"/>
                <a:gd name="connsiteY2" fmla="*/ 285750 h 1701800"/>
                <a:gd name="connsiteX3" fmla="*/ 520700 w 1809750"/>
                <a:gd name="connsiteY3" fmla="*/ 171450 h 1701800"/>
                <a:gd name="connsiteX4" fmla="*/ 914400 w 1809750"/>
                <a:gd name="connsiteY4" fmla="*/ 152400 h 1701800"/>
                <a:gd name="connsiteX5" fmla="*/ 946150 w 1809750"/>
                <a:gd name="connsiteY5" fmla="*/ 0 h 1701800"/>
                <a:gd name="connsiteX6" fmla="*/ 1098550 w 1809750"/>
                <a:gd name="connsiteY6" fmla="*/ 349250 h 1701800"/>
                <a:gd name="connsiteX7" fmla="*/ 1155700 w 1809750"/>
                <a:gd name="connsiteY7" fmla="*/ 908050 h 1701800"/>
                <a:gd name="connsiteX8" fmla="*/ 1314450 w 1809750"/>
                <a:gd name="connsiteY8" fmla="*/ 1022350 h 1701800"/>
                <a:gd name="connsiteX9" fmla="*/ 1479550 w 1809750"/>
                <a:gd name="connsiteY9" fmla="*/ 1079500 h 1701800"/>
                <a:gd name="connsiteX10" fmla="*/ 1670050 w 1809750"/>
                <a:gd name="connsiteY10" fmla="*/ 1390650 h 1701800"/>
                <a:gd name="connsiteX11" fmla="*/ 1803400 w 1809750"/>
                <a:gd name="connsiteY11" fmla="*/ 1479550 h 1701800"/>
                <a:gd name="connsiteX12" fmla="*/ 1809750 w 1809750"/>
                <a:gd name="connsiteY12" fmla="*/ 1498600 h 1701800"/>
                <a:gd name="connsiteX13" fmla="*/ 1238250 w 1809750"/>
                <a:gd name="connsiteY13" fmla="*/ 1479550 h 1701800"/>
                <a:gd name="connsiteX14" fmla="*/ 946150 w 1809750"/>
                <a:gd name="connsiteY14" fmla="*/ 1644650 h 1701800"/>
                <a:gd name="connsiteX15" fmla="*/ 749300 w 1809750"/>
                <a:gd name="connsiteY15" fmla="*/ 1701800 h 1701800"/>
                <a:gd name="connsiteX16" fmla="*/ 711200 w 1809750"/>
                <a:gd name="connsiteY16" fmla="*/ 1581150 h 1701800"/>
                <a:gd name="connsiteX17" fmla="*/ 558800 w 1809750"/>
                <a:gd name="connsiteY17" fmla="*/ 1524000 h 1701800"/>
                <a:gd name="connsiteX18" fmla="*/ 482600 w 1809750"/>
                <a:gd name="connsiteY18" fmla="*/ 1289050 h 1701800"/>
                <a:gd name="connsiteX19" fmla="*/ 393700 w 1809750"/>
                <a:gd name="connsiteY19" fmla="*/ 1270000 h 1701800"/>
                <a:gd name="connsiteX20" fmla="*/ 82550 w 1809750"/>
                <a:gd name="connsiteY20" fmla="*/ 857250 h 1701800"/>
                <a:gd name="connsiteX21" fmla="*/ 0 w 1809750"/>
                <a:gd name="connsiteY21" fmla="*/ 647700 h 1701800"/>
                <a:gd name="connsiteX22" fmla="*/ 171450 w 1809750"/>
                <a:gd name="connsiteY22" fmla="*/ 520700 h 1701800"/>
                <a:gd name="connsiteX23" fmla="*/ 209550 w 1809750"/>
                <a:gd name="connsiteY23" fmla="*/ 285750 h 1701800"/>
                <a:gd name="connsiteX0dup0" fmla="*/ 209550 w 1809750"/>
                <a:gd name="connsiteY0dup0" fmla="*/ 285750 h 1701800"/>
                <a:gd name="connsiteX1dup0" fmla="*/ 292100 w 1809750"/>
                <a:gd name="connsiteY1dup0" fmla="*/ 222250 h 1701800"/>
                <a:gd name="connsiteX2dup0" fmla="*/ 457200 w 1809750"/>
                <a:gd name="connsiteY2dup0" fmla="*/ 285750 h 1701800"/>
                <a:gd name="connsiteX3dup0" fmla="*/ 520700 w 1809750"/>
                <a:gd name="connsiteY3dup0" fmla="*/ 171450 h 1701800"/>
                <a:gd name="connsiteX4dup0" fmla="*/ 914400 w 1809750"/>
                <a:gd name="connsiteY4dup0" fmla="*/ 152400 h 1701800"/>
                <a:gd name="connsiteX5dup0" fmla="*/ 946150 w 1809750"/>
                <a:gd name="connsiteY5dup0" fmla="*/ 0 h 1701800"/>
                <a:gd name="connsiteX6dup0" fmla="*/ 1098550 w 1809750"/>
                <a:gd name="connsiteY6dup0" fmla="*/ 349250 h 1701800"/>
                <a:gd name="connsiteX7dup0" fmla="*/ 1155700 w 1809750"/>
                <a:gd name="connsiteY7dup0" fmla="*/ 908050 h 1701800"/>
                <a:gd name="connsiteX8dup0" fmla="*/ 1314450 w 1809750"/>
                <a:gd name="connsiteY8dup0" fmla="*/ 1022350 h 1701800"/>
                <a:gd name="connsiteX9dup0" fmla="*/ 1479550 w 1809750"/>
                <a:gd name="connsiteY9dup0" fmla="*/ 1079500 h 1701800"/>
                <a:gd name="connsiteX10dup0" fmla="*/ 1670050 w 1809750"/>
                <a:gd name="connsiteY10dup0" fmla="*/ 1390650 h 1701800"/>
                <a:gd name="connsiteX11dup0" fmla="*/ 1803400 w 1809750"/>
                <a:gd name="connsiteY11dup0" fmla="*/ 1479550 h 1701800"/>
                <a:gd name="connsiteX12dup0" fmla="*/ 1809750 w 1809750"/>
                <a:gd name="connsiteY12dup0" fmla="*/ 1498600 h 1701800"/>
                <a:gd name="connsiteX13dup0" fmla="*/ 1238250 w 1809750"/>
                <a:gd name="connsiteY13dup0" fmla="*/ 1479550 h 1701800"/>
                <a:gd name="connsiteX14dup0" fmla="*/ 946150 w 1809750"/>
                <a:gd name="connsiteY14dup0" fmla="*/ 1644650 h 1701800"/>
                <a:gd name="connsiteX15dup0" fmla="*/ 749300 w 1809750"/>
                <a:gd name="connsiteY15dup0" fmla="*/ 1701800 h 1701800"/>
                <a:gd name="connsiteX16dup0" fmla="*/ 711200 w 1809750"/>
                <a:gd name="connsiteY16dup0" fmla="*/ 1581150 h 1701800"/>
                <a:gd name="connsiteX17dup0" fmla="*/ 558800 w 1809750"/>
                <a:gd name="connsiteY17dup0" fmla="*/ 1524000 h 1701800"/>
                <a:gd name="connsiteX18dup0" fmla="*/ 482600 w 1809750"/>
                <a:gd name="connsiteY18dup0" fmla="*/ 1289050 h 1701800"/>
                <a:gd name="connsiteX19dup0" fmla="*/ 393700 w 1809750"/>
                <a:gd name="connsiteY19dup0" fmla="*/ 1270000 h 1701800"/>
                <a:gd name="connsiteX20dup0" fmla="*/ 82550 w 1809750"/>
                <a:gd name="connsiteY20dup0" fmla="*/ 881062 h 1701800"/>
                <a:gd name="connsiteX21dup0" fmla="*/ 0 w 1809750"/>
                <a:gd name="connsiteY21dup0" fmla="*/ 647700 h 1701800"/>
                <a:gd name="connsiteX22dup0" fmla="*/ 171450 w 1809750"/>
                <a:gd name="connsiteY22dup0" fmla="*/ 520700 h 1701800"/>
                <a:gd name="connsiteX23dup0" fmla="*/ 209550 w 1809750"/>
                <a:gd name="connsiteY23dup0" fmla="*/ 285750 h 1701800"/>
              </a:gd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Lst>
              <a:rect l="l" t="t" r="r" b="b"/>
              <a:pathLst>
                <a:path w="1809750" h="1701800">
                  <a:moveTo>
                    <a:pt x="209550" y="285750"/>
                  </a:moveTo>
                  <a:lnTo>
                    <a:pt x="292100" y="222250"/>
                  </a:lnTo>
                  <a:lnTo>
                    <a:pt x="457200" y="285750"/>
                  </a:lnTo>
                  <a:lnTo>
                    <a:pt x="520700" y="171450"/>
                  </a:lnTo>
                  <a:lnTo>
                    <a:pt x="914400" y="152400"/>
                  </a:lnTo>
                  <a:lnTo>
                    <a:pt x="946150" y="0"/>
                  </a:lnTo>
                  <a:lnTo>
                    <a:pt x="1098550" y="349250"/>
                  </a:lnTo>
                  <a:lnTo>
                    <a:pt x="1155700" y="908050"/>
                  </a:lnTo>
                  <a:lnTo>
                    <a:pt x="1314450" y="1022350"/>
                  </a:lnTo>
                  <a:lnTo>
                    <a:pt x="1479550" y="1079500"/>
                  </a:lnTo>
                  <a:lnTo>
                    <a:pt x="1670050" y="1390650"/>
                  </a:lnTo>
                  <a:lnTo>
                    <a:pt x="1803400" y="1479550"/>
                  </a:lnTo>
                  <a:lnTo>
                    <a:pt x="1809750" y="1498600"/>
                  </a:lnTo>
                  <a:lnTo>
                    <a:pt x="1238250" y="1479550"/>
                  </a:lnTo>
                  <a:lnTo>
                    <a:pt x="946150" y="1644650"/>
                  </a:lnTo>
                  <a:lnTo>
                    <a:pt x="749300" y="1701800"/>
                  </a:lnTo>
                  <a:lnTo>
                    <a:pt x="711200" y="1581150"/>
                  </a:lnTo>
                  <a:lnTo>
                    <a:pt x="558800" y="1524000"/>
                  </a:lnTo>
                  <a:lnTo>
                    <a:pt x="482600" y="1289050"/>
                  </a:lnTo>
                  <a:lnTo>
                    <a:pt x="393700" y="1270000"/>
                  </a:lnTo>
                  <a:lnTo>
                    <a:pt x="82550" y="881062"/>
                  </a:lnTo>
                  <a:lnTo>
                    <a:pt x="0" y="647700"/>
                  </a:lnTo>
                  <a:lnTo>
                    <a:pt x="171450" y="520700"/>
                  </a:lnTo>
                  <a:lnTo>
                    <a:pt x="209550" y="285750"/>
                  </a:lnTo>
                  <a:close/>
                </a:path>
              </a:pathLst>
            </a:custGeom>
            <a:solidFill>
              <a:srgbClr val="CCFFCC"/>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3" name="자유형 22"/>
            <p:cNvSpPr/>
            <p:nvPr/>
          </p:nvSpPr>
          <p:spPr>
            <a:xfrm>
              <a:off x="1794683" y="3511058"/>
              <a:ext cx="617448" cy="788022"/>
            </a:xfrm>
            <a:custGeom>
              <a:gdLst>
                <a:gd name="connsiteX0" fmla="*/ 0 w 1377950"/>
                <a:gd name="connsiteY0" fmla="*/ 298450 h 1765300"/>
                <a:gd name="connsiteX1" fmla="*/ 44450 w 1377950"/>
                <a:gd name="connsiteY1" fmla="*/ 203200 h 1765300"/>
                <a:gd name="connsiteX2" fmla="*/ 228600 w 1377950"/>
                <a:gd name="connsiteY2" fmla="*/ 203200 h 1765300"/>
                <a:gd name="connsiteX3" fmla="*/ 311150 w 1377950"/>
                <a:gd name="connsiteY3" fmla="*/ 82550 h 1765300"/>
                <a:gd name="connsiteX4" fmla="*/ 450850 w 1377950"/>
                <a:gd name="connsiteY4" fmla="*/ 38100 h 1765300"/>
                <a:gd name="connsiteX5" fmla="*/ 571500 w 1377950"/>
                <a:gd name="connsiteY5" fmla="*/ 82550 h 1765300"/>
                <a:gd name="connsiteX6" fmla="*/ 692150 w 1377950"/>
                <a:gd name="connsiteY6" fmla="*/ 76200 h 1765300"/>
                <a:gd name="connsiteX7" fmla="*/ 844550 w 1377950"/>
                <a:gd name="connsiteY7" fmla="*/ 0 h 1765300"/>
                <a:gd name="connsiteX8" fmla="*/ 920750 w 1377950"/>
                <a:gd name="connsiteY8" fmla="*/ 82550 h 1765300"/>
                <a:gd name="connsiteX9" fmla="*/ 965200 w 1377950"/>
                <a:gd name="connsiteY9" fmla="*/ 114300 h 1765300"/>
                <a:gd name="connsiteX10" fmla="*/ 1117600 w 1377950"/>
                <a:gd name="connsiteY10" fmla="*/ 114300 h 1765300"/>
                <a:gd name="connsiteX11" fmla="*/ 1377950 w 1377950"/>
                <a:gd name="connsiteY11" fmla="*/ 1181100 h 1765300"/>
                <a:gd name="connsiteX12" fmla="*/ 831850 w 1377950"/>
                <a:gd name="connsiteY12" fmla="*/ 1765300 h 1765300"/>
                <a:gd name="connsiteX13" fmla="*/ 666750 w 1377950"/>
                <a:gd name="connsiteY13" fmla="*/ 1593850 h 1765300"/>
                <a:gd name="connsiteX14" fmla="*/ 571500 w 1377950"/>
                <a:gd name="connsiteY14" fmla="*/ 1428750 h 1765300"/>
                <a:gd name="connsiteX15" fmla="*/ 450850 w 1377950"/>
                <a:gd name="connsiteY15" fmla="*/ 1365250 h 1765300"/>
                <a:gd name="connsiteX16" fmla="*/ 209550 w 1377950"/>
                <a:gd name="connsiteY16" fmla="*/ 1231900 h 1765300"/>
                <a:gd name="connsiteX17" fmla="*/ 171450 w 1377950"/>
                <a:gd name="connsiteY17" fmla="*/ 793750 h 1765300"/>
                <a:gd name="connsiteX18" fmla="*/ 158750 w 1377950"/>
                <a:gd name="connsiteY18" fmla="*/ 641350 h 1765300"/>
                <a:gd name="connsiteX19" fmla="*/ 0 w 1377950"/>
                <a:gd name="connsiteY19" fmla="*/ 298450 h 1765300"/>
                <a:gd name="connsiteX0dup0" fmla="*/ 0 w 1377950"/>
                <a:gd name="connsiteY0dup0" fmla="*/ 298450 h 1765300"/>
                <a:gd name="connsiteX1dup0" fmla="*/ 44450 w 1377950"/>
                <a:gd name="connsiteY1dup0" fmla="*/ 203200 h 1765300"/>
                <a:gd name="connsiteX2dup0" fmla="*/ 228600 w 1377950"/>
                <a:gd name="connsiteY2dup0" fmla="*/ 203200 h 1765300"/>
                <a:gd name="connsiteX3dup0" fmla="*/ 311150 w 1377950"/>
                <a:gd name="connsiteY3dup0" fmla="*/ 82550 h 1765300"/>
                <a:gd name="connsiteX4dup0" fmla="*/ 450850 w 1377950"/>
                <a:gd name="connsiteY4dup0" fmla="*/ 38100 h 1765300"/>
                <a:gd name="connsiteX5dup0" fmla="*/ 571500 w 1377950"/>
                <a:gd name="connsiteY5dup0" fmla="*/ 82550 h 1765300"/>
                <a:gd name="connsiteX6dup0" fmla="*/ 692150 w 1377950"/>
                <a:gd name="connsiteY6dup0" fmla="*/ 76200 h 1765300"/>
                <a:gd name="connsiteX7dup0" fmla="*/ 844550 w 1377950"/>
                <a:gd name="connsiteY7dup0" fmla="*/ 0 h 1765300"/>
                <a:gd name="connsiteX8dup0" fmla="*/ 920750 w 1377950"/>
                <a:gd name="connsiteY8dup0" fmla="*/ 82550 h 1765300"/>
                <a:gd name="connsiteX9dup0" fmla="*/ 965200 w 1377950"/>
                <a:gd name="connsiteY9dup0" fmla="*/ 114300 h 1765300"/>
                <a:gd name="connsiteX10dup0" fmla="*/ 1117600 w 1377950"/>
                <a:gd name="connsiteY10dup0" fmla="*/ 114300 h 1765300"/>
                <a:gd name="connsiteX11dup0" fmla="*/ 1377950 w 1377950"/>
                <a:gd name="connsiteY11dup0" fmla="*/ 1181100 h 1765300"/>
                <a:gd name="connsiteX12dup0" fmla="*/ 831850 w 1377950"/>
                <a:gd name="connsiteY12dup0" fmla="*/ 1765300 h 1765300"/>
                <a:gd name="connsiteX13dup0" fmla="*/ 725488 w 1377950"/>
                <a:gd name="connsiteY13dup0" fmla="*/ 1692275 h 1765300"/>
                <a:gd name="connsiteX14dup0" fmla="*/ 666750 w 1377950"/>
                <a:gd name="connsiteY14dup0" fmla="*/ 1593850 h 1765300"/>
                <a:gd name="connsiteX15dup0" fmla="*/ 571500 w 1377950"/>
                <a:gd name="connsiteY15dup0" fmla="*/ 1428750 h 1765300"/>
                <a:gd name="connsiteX16dup0" fmla="*/ 450850 w 1377950"/>
                <a:gd name="connsiteY16dup0" fmla="*/ 1365250 h 1765300"/>
                <a:gd name="connsiteX17dup0" fmla="*/ 209550 w 1377950"/>
                <a:gd name="connsiteY17dup0" fmla="*/ 1231900 h 1765300"/>
                <a:gd name="connsiteX18dup0" fmla="*/ 171450 w 1377950"/>
                <a:gd name="connsiteY18dup0" fmla="*/ 793750 h 1765300"/>
                <a:gd name="connsiteX19dup0" fmla="*/ 158750 w 1377950"/>
                <a:gd name="connsiteY19dup0" fmla="*/ 641350 h 1765300"/>
                <a:gd name="connsiteX20" fmla="*/ 0 w 1377950"/>
                <a:gd name="connsiteY20" fmla="*/ 298450 h 1765300"/>
                <a:gd name="connsiteX0dup0dup1" fmla="*/ 0 w 1377950"/>
                <a:gd name="connsiteY0dup0dup1" fmla="*/ 298450 h 1774825"/>
                <a:gd name="connsiteX1dup0dup1" fmla="*/ 44450 w 1377950"/>
                <a:gd name="connsiteY1dup0dup1" fmla="*/ 203200 h 1774825"/>
                <a:gd name="connsiteX2dup0dup1" fmla="*/ 228600 w 1377950"/>
                <a:gd name="connsiteY2dup0dup1" fmla="*/ 203200 h 1774825"/>
                <a:gd name="connsiteX3dup0dup1" fmla="*/ 311150 w 1377950"/>
                <a:gd name="connsiteY3dup0dup1" fmla="*/ 82550 h 1774825"/>
                <a:gd name="connsiteX4dup0dup1" fmla="*/ 450850 w 1377950"/>
                <a:gd name="connsiteY4dup0dup1" fmla="*/ 38100 h 1774825"/>
                <a:gd name="connsiteX5dup0dup1" fmla="*/ 571500 w 1377950"/>
                <a:gd name="connsiteY5dup0dup1" fmla="*/ 82550 h 1774825"/>
                <a:gd name="connsiteX6dup0dup1" fmla="*/ 692150 w 1377950"/>
                <a:gd name="connsiteY6dup0dup1" fmla="*/ 76200 h 1774825"/>
                <a:gd name="connsiteX7dup0dup1" fmla="*/ 844550 w 1377950"/>
                <a:gd name="connsiteY7dup0dup1" fmla="*/ 0 h 1774825"/>
                <a:gd name="connsiteX8dup0dup1" fmla="*/ 920750 w 1377950"/>
                <a:gd name="connsiteY8dup0dup1" fmla="*/ 82550 h 1774825"/>
                <a:gd name="connsiteX9dup0dup1" fmla="*/ 965200 w 1377950"/>
                <a:gd name="connsiteY9dup0dup1" fmla="*/ 114300 h 1774825"/>
                <a:gd name="connsiteX10dup0dup1" fmla="*/ 1117600 w 1377950"/>
                <a:gd name="connsiteY10dup0dup1" fmla="*/ 114300 h 1774825"/>
                <a:gd name="connsiteX11dup0dup1" fmla="*/ 1377950 w 1377950"/>
                <a:gd name="connsiteY11dup0dup1" fmla="*/ 1181100 h 1774825"/>
                <a:gd name="connsiteX12dup0dup1" fmla="*/ 846138 w 1377950"/>
                <a:gd name="connsiteY12dup0dup1" fmla="*/ 1774825 h 1774825"/>
                <a:gd name="connsiteX13dup0dup1" fmla="*/ 725488 w 1377950"/>
                <a:gd name="connsiteY13dup0dup1" fmla="*/ 1692275 h 1774825"/>
                <a:gd name="connsiteX14dup0dup1" fmla="*/ 666750 w 1377950"/>
                <a:gd name="connsiteY14dup0dup1" fmla="*/ 1593850 h 1774825"/>
                <a:gd name="connsiteX15dup0dup1" fmla="*/ 571500 w 1377950"/>
                <a:gd name="connsiteY15dup0dup1" fmla="*/ 1428750 h 1774825"/>
                <a:gd name="connsiteX16dup0dup1" fmla="*/ 450850 w 1377950"/>
                <a:gd name="connsiteY16dup0dup1" fmla="*/ 1365250 h 1774825"/>
                <a:gd name="connsiteX17dup0dup1" fmla="*/ 209550 w 1377950"/>
                <a:gd name="connsiteY17dup0dup1" fmla="*/ 1231900 h 1774825"/>
                <a:gd name="connsiteX18dup0dup1" fmla="*/ 171450 w 1377950"/>
                <a:gd name="connsiteY18dup0dup1" fmla="*/ 793750 h 1774825"/>
                <a:gd name="connsiteX19dup0dup1" fmla="*/ 158750 w 1377950"/>
                <a:gd name="connsiteY19dup0dup1" fmla="*/ 641350 h 1774825"/>
                <a:gd name="connsiteX20dup0" fmla="*/ 0 w 1377950"/>
                <a:gd name="connsiteY20dup0" fmla="*/ 298450 h 1774825"/>
                <a:gd name="connsiteX0dup0dup1dup2" fmla="*/ 0 w 1390650"/>
                <a:gd name="connsiteY0dup0dup1dup2" fmla="*/ 298450 h 1774825"/>
                <a:gd name="connsiteX1dup0dup1dup2" fmla="*/ 44450 w 1390650"/>
                <a:gd name="connsiteY1dup0dup1dup2" fmla="*/ 203200 h 1774825"/>
                <a:gd name="connsiteX2dup0dup1dup2" fmla="*/ 228600 w 1390650"/>
                <a:gd name="connsiteY2dup0dup1dup2" fmla="*/ 203200 h 1774825"/>
                <a:gd name="connsiteX3dup0dup1dup2" fmla="*/ 311150 w 1390650"/>
                <a:gd name="connsiteY3dup0dup1dup2" fmla="*/ 82550 h 1774825"/>
                <a:gd name="connsiteX4dup0dup1dup2" fmla="*/ 450850 w 1390650"/>
                <a:gd name="connsiteY4dup0dup1dup2" fmla="*/ 38100 h 1774825"/>
                <a:gd name="connsiteX5dup0dup1dup2" fmla="*/ 571500 w 1390650"/>
                <a:gd name="connsiteY5dup0dup1dup2" fmla="*/ 82550 h 1774825"/>
                <a:gd name="connsiteX6dup0dup1dup2" fmla="*/ 692150 w 1390650"/>
                <a:gd name="connsiteY6dup0dup1dup2" fmla="*/ 76200 h 1774825"/>
                <a:gd name="connsiteX7dup0dup1dup2" fmla="*/ 844550 w 1390650"/>
                <a:gd name="connsiteY7dup0dup1dup2" fmla="*/ 0 h 1774825"/>
                <a:gd name="connsiteX8dup0dup1dup2" fmla="*/ 920750 w 1390650"/>
                <a:gd name="connsiteY8dup0dup1dup2" fmla="*/ 82550 h 1774825"/>
                <a:gd name="connsiteX9dup0dup1dup2" fmla="*/ 965200 w 1390650"/>
                <a:gd name="connsiteY9dup0dup1dup2" fmla="*/ 114300 h 1774825"/>
                <a:gd name="connsiteX10dup0dup1dup2" fmla="*/ 1117600 w 1390650"/>
                <a:gd name="connsiteY10dup0dup1dup2" fmla="*/ 114300 h 1774825"/>
                <a:gd name="connsiteX11dup0dup1dup2" fmla="*/ 1390650 w 1390650"/>
                <a:gd name="connsiteY11dup0dup1dup2" fmla="*/ 1155700 h 1774825"/>
                <a:gd name="connsiteX12dup0dup1dup2" fmla="*/ 846138 w 1390650"/>
                <a:gd name="connsiteY12dup0dup1dup2" fmla="*/ 1774825 h 1774825"/>
                <a:gd name="connsiteX13dup0dup1dup2" fmla="*/ 725488 w 1390650"/>
                <a:gd name="connsiteY13dup0dup1dup2" fmla="*/ 1692275 h 1774825"/>
                <a:gd name="connsiteX14dup0dup1dup2" fmla="*/ 666750 w 1390650"/>
                <a:gd name="connsiteY14dup0dup1dup2" fmla="*/ 1593850 h 1774825"/>
                <a:gd name="connsiteX15dup0dup1dup2" fmla="*/ 571500 w 1390650"/>
                <a:gd name="connsiteY15dup0dup1dup2" fmla="*/ 1428750 h 1774825"/>
                <a:gd name="connsiteX16dup0dup1dup2" fmla="*/ 450850 w 1390650"/>
                <a:gd name="connsiteY16dup0dup1dup2" fmla="*/ 1365250 h 1774825"/>
                <a:gd name="connsiteX17dup0dup1dup2" fmla="*/ 209550 w 1390650"/>
                <a:gd name="connsiteY17dup0dup1dup2" fmla="*/ 1231900 h 1774825"/>
                <a:gd name="connsiteX18dup0dup1dup2" fmla="*/ 171450 w 1390650"/>
                <a:gd name="connsiteY18dup0dup1dup2" fmla="*/ 793750 h 1774825"/>
                <a:gd name="connsiteX19dup0dup1dup2" fmla="*/ 158750 w 1390650"/>
                <a:gd name="connsiteY19dup0dup1dup2" fmla="*/ 641350 h 1774825"/>
                <a:gd name="connsiteX20dup0dup1" fmla="*/ 0 w 1390650"/>
                <a:gd name="connsiteY20dup0dup1" fmla="*/ 298450 h 1774825"/>
              </a:gd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 y="connsiteY20dup0dup1"/>
                </a:cxn>
              </a:cxnLst>
              <a:rect l="l" t="t" r="r" b="b"/>
              <a:pathLst>
                <a:path w="1390650" h="1774825">
                  <a:moveTo>
                    <a:pt x="0" y="298450"/>
                  </a:moveTo>
                  <a:lnTo>
                    <a:pt x="44450" y="203200"/>
                  </a:lnTo>
                  <a:lnTo>
                    <a:pt x="228600" y="203200"/>
                  </a:lnTo>
                  <a:lnTo>
                    <a:pt x="311150" y="82550"/>
                  </a:lnTo>
                  <a:lnTo>
                    <a:pt x="450850" y="38100"/>
                  </a:lnTo>
                  <a:lnTo>
                    <a:pt x="571500" y="82550"/>
                  </a:lnTo>
                  <a:lnTo>
                    <a:pt x="692150" y="76200"/>
                  </a:lnTo>
                  <a:lnTo>
                    <a:pt x="844550" y="0"/>
                  </a:lnTo>
                  <a:lnTo>
                    <a:pt x="920750" y="82550"/>
                  </a:lnTo>
                  <a:lnTo>
                    <a:pt x="965200" y="114300"/>
                  </a:lnTo>
                  <a:lnTo>
                    <a:pt x="1117600" y="114300"/>
                  </a:lnTo>
                  <a:lnTo>
                    <a:pt x="1390650" y="1155700"/>
                  </a:lnTo>
                  <a:lnTo>
                    <a:pt x="846138" y="1774825"/>
                  </a:lnTo>
                  <a:cubicBezTo>
                    <a:pt x="818621" y="1744133"/>
                    <a:pt x="753005" y="1722967"/>
                    <a:pt x="725488" y="1692275"/>
                  </a:cubicBezTo>
                  <a:lnTo>
                    <a:pt x="666750" y="1593850"/>
                  </a:lnTo>
                  <a:lnTo>
                    <a:pt x="571500" y="1428750"/>
                  </a:lnTo>
                  <a:lnTo>
                    <a:pt x="450850" y="1365250"/>
                  </a:lnTo>
                  <a:lnTo>
                    <a:pt x="209550" y="1231900"/>
                  </a:lnTo>
                  <a:lnTo>
                    <a:pt x="171450" y="793750"/>
                  </a:lnTo>
                  <a:lnTo>
                    <a:pt x="158750" y="641350"/>
                  </a:lnTo>
                  <a:lnTo>
                    <a:pt x="0" y="298450"/>
                  </a:lnTo>
                  <a:close/>
                </a:path>
              </a:pathLst>
            </a:custGeom>
            <a:solidFill>
              <a:srgbClr val="00B050"/>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4" name="자유형 23"/>
            <p:cNvSpPr/>
            <p:nvPr/>
          </p:nvSpPr>
          <p:spPr>
            <a:xfrm>
              <a:off x="1484549" y="4296965"/>
              <a:ext cx="930401" cy="776040"/>
            </a:xfrm>
            <a:custGeom>
              <a:gdLst>
                <a:gd name="connsiteX0" fmla="*/ 82550 w 2095500"/>
                <a:gd name="connsiteY0" fmla="*/ 1600200 h 1733550"/>
                <a:gd name="connsiteX1" fmla="*/ 165100 w 2095500"/>
                <a:gd name="connsiteY1" fmla="*/ 1498600 h 1733550"/>
                <a:gd name="connsiteX2" fmla="*/ 469900 w 2095500"/>
                <a:gd name="connsiteY2" fmla="*/ 1587500 h 1733550"/>
                <a:gd name="connsiteX3" fmla="*/ 622300 w 2095500"/>
                <a:gd name="connsiteY3" fmla="*/ 1619250 h 1733550"/>
                <a:gd name="connsiteX4" fmla="*/ 641350 w 2095500"/>
                <a:gd name="connsiteY4" fmla="*/ 1689100 h 1733550"/>
                <a:gd name="connsiteX5" fmla="*/ 717550 w 2095500"/>
                <a:gd name="connsiteY5" fmla="*/ 1600200 h 1733550"/>
                <a:gd name="connsiteX6" fmla="*/ 800100 w 2095500"/>
                <a:gd name="connsiteY6" fmla="*/ 1593850 h 1733550"/>
                <a:gd name="connsiteX7" fmla="*/ 914400 w 2095500"/>
                <a:gd name="connsiteY7" fmla="*/ 1733550 h 1733550"/>
                <a:gd name="connsiteX8" fmla="*/ 1073150 w 2095500"/>
                <a:gd name="connsiteY8" fmla="*/ 1720850 h 1733550"/>
                <a:gd name="connsiteX9" fmla="*/ 1339850 w 2095500"/>
                <a:gd name="connsiteY9" fmla="*/ 1651000 h 1733550"/>
                <a:gd name="connsiteX10" fmla="*/ 1422400 w 2095500"/>
                <a:gd name="connsiteY10" fmla="*/ 1536700 h 1733550"/>
                <a:gd name="connsiteX11" fmla="*/ 1600200 w 2095500"/>
                <a:gd name="connsiteY11" fmla="*/ 1543050 h 1733550"/>
                <a:gd name="connsiteX12" fmla="*/ 1720850 w 2095500"/>
                <a:gd name="connsiteY12" fmla="*/ 1543050 h 1733550"/>
                <a:gd name="connsiteX13" fmla="*/ 1879600 w 2095500"/>
                <a:gd name="connsiteY13" fmla="*/ 1549400 h 1733550"/>
                <a:gd name="connsiteX14" fmla="*/ 2019300 w 2095500"/>
                <a:gd name="connsiteY14" fmla="*/ 1524000 h 1733550"/>
                <a:gd name="connsiteX15" fmla="*/ 1987550 w 2095500"/>
                <a:gd name="connsiteY15" fmla="*/ 1441450 h 1733550"/>
                <a:gd name="connsiteX16" fmla="*/ 2019300 w 2095500"/>
                <a:gd name="connsiteY16" fmla="*/ 1130300 h 1733550"/>
                <a:gd name="connsiteX17" fmla="*/ 2095500 w 2095500"/>
                <a:gd name="connsiteY17" fmla="*/ 908050 h 1733550"/>
                <a:gd name="connsiteX18" fmla="*/ 1993900 w 2095500"/>
                <a:gd name="connsiteY18" fmla="*/ 755650 h 1733550"/>
                <a:gd name="connsiteX19" fmla="*/ 1828800 w 2095500"/>
                <a:gd name="connsiteY19" fmla="*/ 609600 h 1733550"/>
                <a:gd name="connsiteX20" fmla="*/ 1733550 w 2095500"/>
                <a:gd name="connsiteY20" fmla="*/ 546100 h 1733550"/>
                <a:gd name="connsiteX21" fmla="*/ 1752600 w 2095500"/>
                <a:gd name="connsiteY21" fmla="*/ 469900 h 1733550"/>
                <a:gd name="connsiteX22" fmla="*/ 1720850 w 2095500"/>
                <a:gd name="connsiteY22" fmla="*/ 311150 h 1733550"/>
                <a:gd name="connsiteX23" fmla="*/ 1682750 w 2095500"/>
                <a:gd name="connsiteY23" fmla="*/ 190500 h 1733550"/>
                <a:gd name="connsiteX24" fmla="*/ 1568450 w 2095500"/>
                <a:gd name="connsiteY24" fmla="*/ 95250 h 1733550"/>
                <a:gd name="connsiteX25" fmla="*/ 1562100 w 2095500"/>
                <a:gd name="connsiteY25" fmla="*/ 0 h 1733550"/>
                <a:gd name="connsiteX26" fmla="*/ 1003300 w 2095500"/>
                <a:gd name="connsiteY26" fmla="*/ 12700 h 1733550"/>
                <a:gd name="connsiteX27" fmla="*/ 704850 w 2095500"/>
                <a:gd name="connsiteY27" fmla="*/ 184150 h 1733550"/>
                <a:gd name="connsiteX28" fmla="*/ 508000 w 2095500"/>
                <a:gd name="connsiteY28" fmla="*/ 228600 h 1733550"/>
                <a:gd name="connsiteX29" fmla="*/ 552450 w 2095500"/>
                <a:gd name="connsiteY29" fmla="*/ 342900 h 1733550"/>
                <a:gd name="connsiteX30" fmla="*/ 393700 w 2095500"/>
                <a:gd name="connsiteY30" fmla="*/ 749300 h 1733550"/>
                <a:gd name="connsiteX31" fmla="*/ 0 w 2095500"/>
                <a:gd name="connsiteY31" fmla="*/ 977900 h 1733550"/>
                <a:gd name="connsiteX32" fmla="*/ 82550 w 2095500"/>
                <a:gd name="connsiteY32" fmla="*/ 1600200 h 1733550"/>
                <a:gd name="connsiteX0dup0" fmla="*/ 82550 w 2095500"/>
                <a:gd name="connsiteY0dup0" fmla="*/ 1600200 h 1733550"/>
                <a:gd name="connsiteX1dup0" fmla="*/ 165100 w 2095500"/>
                <a:gd name="connsiteY1dup0" fmla="*/ 1498600 h 1733550"/>
                <a:gd name="connsiteX2dup0" fmla="*/ 469900 w 2095500"/>
                <a:gd name="connsiteY2dup0" fmla="*/ 1587500 h 1733550"/>
                <a:gd name="connsiteX3dup0" fmla="*/ 622300 w 2095500"/>
                <a:gd name="connsiteY3dup0" fmla="*/ 1619250 h 1733550"/>
                <a:gd name="connsiteX4dup0" fmla="*/ 641350 w 2095500"/>
                <a:gd name="connsiteY4dup0" fmla="*/ 1689100 h 1733550"/>
                <a:gd name="connsiteX5dup0" fmla="*/ 717550 w 2095500"/>
                <a:gd name="connsiteY5dup0" fmla="*/ 1600200 h 1733550"/>
                <a:gd name="connsiteX6dup0" fmla="*/ 800100 w 2095500"/>
                <a:gd name="connsiteY6dup0" fmla="*/ 1593850 h 1733550"/>
                <a:gd name="connsiteX7dup0" fmla="*/ 914400 w 2095500"/>
                <a:gd name="connsiteY7dup0" fmla="*/ 1733550 h 1733550"/>
                <a:gd name="connsiteX8dup0" fmla="*/ 1073150 w 2095500"/>
                <a:gd name="connsiteY8dup0" fmla="*/ 1720850 h 1733550"/>
                <a:gd name="connsiteX9dup0" fmla="*/ 1339850 w 2095500"/>
                <a:gd name="connsiteY9dup0" fmla="*/ 1651000 h 1733550"/>
                <a:gd name="connsiteX10dup0" fmla="*/ 1422400 w 2095500"/>
                <a:gd name="connsiteY10dup0" fmla="*/ 1536700 h 1733550"/>
                <a:gd name="connsiteX11dup0" fmla="*/ 1600200 w 2095500"/>
                <a:gd name="connsiteY11dup0" fmla="*/ 1543050 h 1733550"/>
                <a:gd name="connsiteX12dup0" fmla="*/ 1720850 w 2095500"/>
                <a:gd name="connsiteY12dup0" fmla="*/ 1543050 h 1733550"/>
                <a:gd name="connsiteX13dup0" fmla="*/ 1879600 w 2095500"/>
                <a:gd name="connsiteY13dup0" fmla="*/ 1549400 h 1733550"/>
                <a:gd name="connsiteX14dup0" fmla="*/ 2019300 w 2095500"/>
                <a:gd name="connsiteY14dup0" fmla="*/ 1524000 h 1733550"/>
                <a:gd name="connsiteX15dup0" fmla="*/ 1987550 w 2095500"/>
                <a:gd name="connsiteY15dup0" fmla="*/ 1441450 h 1733550"/>
                <a:gd name="connsiteX16dup0" fmla="*/ 2019300 w 2095500"/>
                <a:gd name="connsiteY16dup0" fmla="*/ 1130300 h 1733550"/>
                <a:gd name="connsiteX17dup0" fmla="*/ 2095500 w 2095500"/>
                <a:gd name="connsiteY17dup0" fmla="*/ 908050 h 1733550"/>
                <a:gd name="connsiteX18dup0" fmla="*/ 1993900 w 2095500"/>
                <a:gd name="connsiteY18dup0" fmla="*/ 755650 h 1733550"/>
                <a:gd name="connsiteX19dup0" fmla="*/ 1828800 w 2095500"/>
                <a:gd name="connsiteY19dup0" fmla="*/ 609600 h 1733550"/>
                <a:gd name="connsiteX20dup0" fmla="*/ 1733550 w 2095500"/>
                <a:gd name="connsiteY20dup0" fmla="*/ 546100 h 1733550"/>
                <a:gd name="connsiteX21dup0" fmla="*/ 1752600 w 2095500"/>
                <a:gd name="connsiteY21dup0" fmla="*/ 469900 h 1733550"/>
                <a:gd name="connsiteX22dup0" fmla="*/ 1720850 w 2095500"/>
                <a:gd name="connsiteY22dup0" fmla="*/ 311150 h 1733550"/>
                <a:gd name="connsiteX23dup0" fmla="*/ 1682750 w 2095500"/>
                <a:gd name="connsiteY23dup0" fmla="*/ 190500 h 1733550"/>
                <a:gd name="connsiteX24dup0" fmla="*/ 1568450 w 2095500"/>
                <a:gd name="connsiteY24dup0" fmla="*/ 95250 h 1733550"/>
                <a:gd name="connsiteX25dup0" fmla="*/ 1562100 w 2095500"/>
                <a:gd name="connsiteY25dup0" fmla="*/ 0 h 1733550"/>
                <a:gd name="connsiteX26dup0" fmla="*/ 1003300 w 2095500"/>
                <a:gd name="connsiteY26dup0" fmla="*/ 12700 h 1733550"/>
                <a:gd name="connsiteX27dup0" fmla="*/ 704850 w 2095500"/>
                <a:gd name="connsiteY27dup0" fmla="*/ 184150 h 1733550"/>
                <a:gd name="connsiteX28dup0" fmla="*/ 508000 w 2095500"/>
                <a:gd name="connsiteY28dup0" fmla="*/ 228600 h 1733550"/>
                <a:gd name="connsiteX29dup0" fmla="*/ 529590 w 2095500"/>
                <a:gd name="connsiteY29dup0" fmla="*/ 342900 h 1733550"/>
                <a:gd name="connsiteX30dup0" fmla="*/ 393700 w 2095500"/>
                <a:gd name="connsiteY30dup0" fmla="*/ 749300 h 1733550"/>
                <a:gd name="connsiteX31dup0" fmla="*/ 0 w 2095500"/>
                <a:gd name="connsiteY31dup0" fmla="*/ 977900 h 1733550"/>
                <a:gd name="connsiteX32dup0" fmla="*/ 82550 w 2095500"/>
                <a:gd name="connsiteY32dup0" fmla="*/ 1600200 h 1733550"/>
                <a:gd name="connsiteX0dup0dup1" fmla="*/ 82550 w 2095500"/>
                <a:gd name="connsiteY0dup0dup1" fmla="*/ 1600200 h 1733550"/>
                <a:gd name="connsiteX1dup0dup1" fmla="*/ 165100 w 2095500"/>
                <a:gd name="connsiteY1dup0dup1" fmla="*/ 1498600 h 1733550"/>
                <a:gd name="connsiteX2dup0dup1" fmla="*/ 469900 w 2095500"/>
                <a:gd name="connsiteY2dup0dup1" fmla="*/ 1587500 h 1733550"/>
                <a:gd name="connsiteX3dup0dup1" fmla="*/ 622300 w 2095500"/>
                <a:gd name="connsiteY3dup0dup1" fmla="*/ 1619250 h 1733550"/>
                <a:gd name="connsiteX4dup0dup1" fmla="*/ 641350 w 2095500"/>
                <a:gd name="connsiteY4dup0dup1" fmla="*/ 1689100 h 1733550"/>
                <a:gd name="connsiteX5dup0dup1" fmla="*/ 717550 w 2095500"/>
                <a:gd name="connsiteY5dup0dup1" fmla="*/ 1600200 h 1733550"/>
                <a:gd name="connsiteX6dup0dup1" fmla="*/ 800100 w 2095500"/>
                <a:gd name="connsiteY6dup0dup1" fmla="*/ 1593850 h 1733550"/>
                <a:gd name="connsiteX7dup0dup1" fmla="*/ 914400 w 2095500"/>
                <a:gd name="connsiteY7dup0dup1" fmla="*/ 1733550 h 1733550"/>
                <a:gd name="connsiteX8dup0dup1" fmla="*/ 1073150 w 2095500"/>
                <a:gd name="connsiteY8dup0dup1" fmla="*/ 1720850 h 1733550"/>
                <a:gd name="connsiteX9dup0dup1" fmla="*/ 1339850 w 2095500"/>
                <a:gd name="connsiteY9dup0dup1" fmla="*/ 1651000 h 1733550"/>
                <a:gd name="connsiteX10dup0dup1" fmla="*/ 1422400 w 2095500"/>
                <a:gd name="connsiteY10dup0dup1" fmla="*/ 1536700 h 1733550"/>
                <a:gd name="connsiteX11dup0dup1" fmla="*/ 1600200 w 2095500"/>
                <a:gd name="connsiteY11dup0dup1" fmla="*/ 1543050 h 1733550"/>
                <a:gd name="connsiteX12dup0dup1" fmla="*/ 1720850 w 2095500"/>
                <a:gd name="connsiteY12dup0dup1" fmla="*/ 1543050 h 1733550"/>
                <a:gd name="connsiteX13dup0dup1" fmla="*/ 1879600 w 2095500"/>
                <a:gd name="connsiteY13dup0dup1" fmla="*/ 1549400 h 1733550"/>
                <a:gd name="connsiteX14dup0dup1" fmla="*/ 2019300 w 2095500"/>
                <a:gd name="connsiteY14dup0dup1" fmla="*/ 1524000 h 1733550"/>
                <a:gd name="connsiteX15dup0dup1" fmla="*/ 1987550 w 2095500"/>
                <a:gd name="connsiteY15dup0dup1" fmla="*/ 1441450 h 1733550"/>
                <a:gd name="connsiteX16dup0dup1" fmla="*/ 2019300 w 2095500"/>
                <a:gd name="connsiteY16dup0dup1" fmla="*/ 1130300 h 1733550"/>
                <a:gd name="connsiteX17dup0dup1" fmla="*/ 2095500 w 2095500"/>
                <a:gd name="connsiteY17dup0dup1" fmla="*/ 908050 h 1733550"/>
                <a:gd name="connsiteX18dup0dup1" fmla="*/ 1993900 w 2095500"/>
                <a:gd name="connsiteY18dup0dup1" fmla="*/ 755650 h 1733550"/>
                <a:gd name="connsiteX19dup0dup1" fmla="*/ 1828800 w 2095500"/>
                <a:gd name="connsiteY19dup0dup1" fmla="*/ 609600 h 1733550"/>
                <a:gd name="connsiteX20dup0dup1" fmla="*/ 1733550 w 2095500"/>
                <a:gd name="connsiteY20dup0dup1" fmla="*/ 546100 h 1733550"/>
                <a:gd name="connsiteX21dup0dup1" fmla="*/ 1752600 w 2095500"/>
                <a:gd name="connsiteY21dup0dup1" fmla="*/ 469900 h 1733550"/>
                <a:gd name="connsiteX22dup0dup1" fmla="*/ 1720850 w 2095500"/>
                <a:gd name="connsiteY22dup0dup1" fmla="*/ 311150 h 1733550"/>
                <a:gd name="connsiteX23dup0dup1" fmla="*/ 1682750 w 2095500"/>
                <a:gd name="connsiteY23dup0dup1" fmla="*/ 190500 h 1733550"/>
                <a:gd name="connsiteX24dup0dup1" fmla="*/ 1568450 w 2095500"/>
                <a:gd name="connsiteY24dup0dup1" fmla="*/ 95250 h 1733550"/>
                <a:gd name="connsiteX25dup0dup1" fmla="*/ 1562100 w 2095500"/>
                <a:gd name="connsiteY25dup0dup1" fmla="*/ 0 h 1733550"/>
                <a:gd name="connsiteX26dup0dup1" fmla="*/ 1003300 w 2095500"/>
                <a:gd name="connsiteY26dup0dup1" fmla="*/ 12700 h 1733550"/>
                <a:gd name="connsiteX27dup0dup1" fmla="*/ 700088 w 2095500"/>
                <a:gd name="connsiteY27dup0dup1" fmla="*/ 169863 h 1733550"/>
                <a:gd name="connsiteX28dup0dup1" fmla="*/ 508000 w 2095500"/>
                <a:gd name="connsiteY28dup0dup1" fmla="*/ 228600 h 1733550"/>
                <a:gd name="connsiteX29dup0dup1" fmla="*/ 529590 w 2095500"/>
                <a:gd name="connsiteY29dup0dup1" fmla="*/ 342900 h 1733550"/>
                <a:gd name="connsiteX30dup0dup1" fmla="*/ 393700 w 2095500"/>
                <a:gd name="connsiteY30dup0dup1" fmla="*/ 749300 h 1733550"/>
                <a:gd name="connsiteX31dup0dup1" fmla="*/ 0 w 2095500"/>
                <a:gd name="connsiteY31dup0dup1" fmla="*/ 977900 h 1733550"/>
                <a:gd name="connsiteX32dup0dup1" fmla="*/ 82550 w 2095500"/>
                <a:gd name="connsiteY32dup0dup1" fmla="*/ 1600200 h 1733550"/>
                <a:gd name="connsiteX0dup0dup1dup2" fmla="*/ 82550 w 2095500"/>
                <a:gd name="connsiteY0dup0dup1dup2" fmla="*/ 1614488 h 1747838"/>
                <a:gd name="connsiteX1dup0dup1dup2" fmla="*/ 165100 w 2095500"/>
                <a:gd name="connsiteY1dup0dup1dup2" fmla="*/ 1512888 h 1747838"/>
                <a:gd name="connsiteX2dup0dup1dup2" fmla="*/ 469900 w 2095500"/>
                <a:gd name="connsiteY2dup0dup1dup2" fmla="*/ 1601788 h 1747838"/>
                <a:gd name="connsiteX3dup0dup1dup2" fmla="*/ 622300 w 2095500"/>
                <a:gd name="connsiteY3dup0dup1dup2" fmla="*/ 1633538 h 1747838"/>
                <a:gd name="connsiteX4dup0dup1dup2" fmla="*/ 641350 w 2095500"/>
                <a:gd name="connsiteY4dup0dup1dup2" fmla="*/ 1703388 h 1747838"/>
                <a:gd name="connsiteX5dup0dup1dup2" fmla="*/ 717550 w 2095500"/>
                <a:gd name="connsiteY5dup0dup1dup2" fmla="*/ 1614488 h 1747838"/>
                <a:gd name="connsiteX6dup0dup1dup2" fmla="*/ 800100 w 2095500"/>
                <a:gd name="connsiteY6dup0dup1dup2" fmla="*/ 1608138 h 1747838"/>
                <a:gd name="connsiteX7dup0dup1dup2" fmla="*/ 914400 w 2095500"/>
                <a:gd name="connsiteY7dup0dup1dup2" fmla="*/ 1747838 h 1747838"/>
                <a:gd name="connsiteX8dup0dup1dup2" fmla="*/ 1073150 w 2095500"/>
                <a:gd name="connsiteY8dup0dup1dup2" fmla="*/ 1735138 h 1747838"/>
                <a:gd name="connsiteX9dup0dup1dup2" fmla="*/ 1339850 w 2095500"/>
                <a:gd name="connsiteY9dup0dup1dup2" fmla="*/ 1665288 h 1747838"/>
                <a:gd name="connsiteX10dup0dup1dup2" fmla="*/ 1422400 w 2095500"/>
                <a:gd name="connsiteY10dup0dup1dup2" fmla="*/ 1550988 h 1747838"/>
                <a:gd name="connsiteX11dup0dup1dup2" fmla="*/ 1600200 w 2095500"/>
                <a:gd name="connsiteY11dup0dup1dup2" fmla="*/ 1557338 h 1747838"/>
                <a:gd name="connsiteX12dup0dup1dup2" fmla="*/ 1720850 w 2095500"/>
                <a:gd name="connsiteY12dup0dup1dup2" fmla="*/ 1557338 h 1747838"/>
                <a:gd name="connsiteX13dup0dup1dup2" fmla="*/ 1879600 w 2095500"/>
                <a:gd name="connsiteY13dup0dup1dup2" fmla="*/ 1563688 h 1747838"/>
                <a:gd name="connsiteX14dup0dup1dup2" fmla="*/ 2019300 w 2095500"/>
                <a:gd name="connsiteY14dup0dup1dup2" fmla="*/ 1538288 h 1747838"/>
                <a:gd name="connsiteX15dup0dup1dup2" fmla="*/ 1987550 w 2095500"/>
                <a:gd name="connsiteY15dup0dup1dup2" fmla="*/ 1455738 h 1747838"/>
                <a:gd name="connsiteX16dup0dup1dup2" fmla="*/ 2019300 w 2095500"/>
                <a:gd name="connsiteY16dup0dup1dup2" fmla="*/ 1144588 h 1747838"/>
                <a:gd name="connsiteX17dup0dup1dup2" fmla="*/ 2095500 w 2095500"/>
                <a:gd name="connsiteY17dup0dup1dup2" fmla="*/ 922338 h 1747838"/>
                <a:gd name="connsiteX18dup0dup1dup2" fmla="*/ 1993900 w 2095500"/>
                <a:gd name="connsiteY18dup0dup1dup2" fmla="*/ 769938 h 1747838"/>
                <a:gd name="connsiteX19dup0dup1dup2" fmla="*/ 1828800 w 2095500"/>
                <a:gd name="connsiteY19dup0dup1dup2" fmla="*/ 623888 h 1747838"/>
                <a:gd name="connsiteX20dup0dup1dup2" fmla="*/ 1733550 w 2095500"/>
                <a:gd name="connsiteY20dup0dup1dup2" fmla="*/ 560388 h 1747838"/>
                <a:gd name="connsiteX21dup0dup1dup2" fmla="*/ 1752600 w 2095500"/>
                <a:gd name="connsiteY21dup0dup1dup2" fmla="*/ 484188 h 1747838"/>
                <a:gd name="connsiteX22dup0dup1dup2" fmla="*/ 1720850 w 2095500"/>
                <a:gd name="connsiteY22dup0dup1dup2" fmla="*/ 325438 h 1747838"/>
                <a:gd name="connsiteX23dup0dup1dup2" fmla="*/ 1682750 w 2095500"/>
                <a:gd name="connsiteY23dup0dup1dup2" fmla="*/ 204788 h 1747838"/>
                <a:gd name="connsiteX24dup0dup1dup2" fmla="*/ 1568450 w 2095500"/>
                <a:gd name="connsiteY24dup0dup1dup2" fmla="*/ 109538 h 1747838"/>
                <a:gd name="connsiteX25dup0dup1dup2" fmla="*/ 1543050 w 2095500"/>
                <a:gd name="connsiteY25dup0dup1dup2" fmla="*/ 0 h 1747838"/>
                <a:gd name="connsiteX26dup0dup1dup2" fmla="*/ 1003300 w 2095500"/>
                <a:gd name="connsiteY26dup0dup1dup2" fmla="*/ 26988 h 1747838"/>
                <a:gd name="connsiteX27dup0dup1dup2" fmla="*/ 700088 w 2095500"/>
                <a:gd name="connsiteY27dup0dup1dup2" fmla="*/ 184151 h 1747838"/>
                <a:gd name="connsiteX28dup0dup1dup2" fmla="*/ 508000 w 2095500"/>
                <a:gd name="connsiteY28dup0dup1dup2" fmla="*/ 242888 h 1747838"/>
                <a:gd name="connsiteX29dup0dup1dup2" fmla="*/ 529590 w 2095500"/>
                <a:gd name="connsiteY29dup0dup1dup2" fmla="*/ 357188 h 1747838"/>
                <a:gd name="connsiteX30dup0dup1dup2" fmla="*/ 393700 w 2095500"/>
                <a:gd name="connsiteY30dup0dup1dup2" fmla="*/ 763588 h 1747838"/>
                <a:gd name="connsiteX31dup0dup1dup2" fmla="*/ 0 w 2095500"/>
                <a:gd name="connsiteY31dup0dup1dup2" fmla="*/ 992188 h 1747838"/>
                <a:gd name="connsiteX32dup0dup1dup2" fmla="*/ 82550 w 2095500"/>
                <a:gd name="connsiteY32dup0dup1dup2" fmla="*/ 1614488 h 1747838"/>
                <a:gd name="connsiteX0dup0dup1dup2dup3" fmla="*/ 82550 w 2095500"/>
                <a:gd name="connsiteY0dup0dup1dup2dup3" fmla="*/ 1614488 h 1747838"/>
                <a:gd name="connsiteX1dup0dup1dup2dup3" fmla="*/ 165100 w 2095500"/>
                <a:gd name="connsiteY1dup0dup1dup2dup3" fmla="*/ 1512888 h 1747838"/>
                <a:gd name="connsiteX2dup0dup1dup2dup3" fmla="*/ 469900 w 2095500"/>
                <a:gd name="connsiteY2dup0dup1dup2dup3" fmla="*/ 1601788 h 1747838"/>
                <a:gd name="connsiteX3dup0dup1dup2dup3" fmla="*/ 622300 w 2095500"/>
                <a:gd name="connsiteY3dup0dup1dup2dup3" fmla="*/ 1633538 h 1747838"/>
                <a:gd name="connsiteX4dup0dup1dup2dup3" fmla="*/ 641350 w 2095500"/>
                <a:gd name="connsiteY4dup0dup1dup2dup3" fmla="*/ 1703388 h 1747838"/>
                <a:gd name="connsiteX5dup0dup1dup2dup3" fmla="*/ 717550 w 2095500"/>
                <a:gd name="connsiteY5dup0dup1dup2dup3" fmla="*/ 1614488 h 1747838"/>
                <a:gd name="connsiteX6dup0dup1dup2dup3" fmla="*/ 800100 w 2095500"/>
                <a:gd name="connsiteY6dup0dup1dup2dup3" fmla="*/ 1608138 h 1747838"/>
                <a:gd name="connsiteX7dup0dup1dup2dup3" fmla="*/ 914400 w 2095500"/>
                <a:gd name="connsiteY7dup0dup1dup2dup3" fmla="*/ 1747838 h 1747838"/>
                <a:gd name="connsiteX8dup0dup1dup2dup3" fmla="*/ 1073150 w 2095500"/>
                <a:gd name="connsiteY8dup0dup1dup2dup3" fmla="*/ 1735138 h 1747838"/>
                <a:gd name="connsiteX9dup0dup1dup2dup3" fmla="*/ 1339850 w 2095500"/>
                <a:gd name="connsiteY9dup0dup1dup2dup3" fmla="*/ 1665288 h 1747838"/>
                <a:gd name="connsiteX10dup0dup1dup2dup3" fmla="*/ 1422400 w 2095500"/>
                <a:gd name="connsiteY10dup0dup1dup2dup3" fmla="*/ 1550988 h 1747838"/>
                <a:gd name="connsiteX11dup0dup1dup2dup3" fmla="*/ 1600200 w 2095500"/>
                <a:gd name="connsiteY11dup0dup1dup2dup3" fmla="*/ 1557338 h 1747838"/>
                <a:gd name="connsiteX12dup0dup1dup2dup3" fmla="*/ 1720850 w 2095500"/>
                <a:gd name="connsiteY12dup0dup1dup2dup3" fmla="*/ 1557338 h 1747838"/>
                <a:gd name="connsiteX13dup0dup1dup2dup3" fmla="*/ 1879600 w 2095500"/>
                <a:gd name="connsiteY13dup0dup1dup2dup3" fmla="*/ 1563688 h 1747838"/>
                <a:gd name="connsiteX14dup0dup1dup2dup3" fmla="*/ 2019300 w 2095500"/>
                <a:gd name="connsiteY14dup0dup1dup2dup3" fmla="*/ 1538288 h 1747838"/>
                <a:gd name="connsiteX15dup0dup1dup2dup3" fmla="*/ 1987550 w 2095500"/>
                <a:gd name="connsiteY15dup0dup1dup2dup3" fmla="*/ 1455738 h 1747838"/>
                <a:gd name="connsiteX16dup0dup1dup2dup3" fmla="*/ 2019300 w 2095500"/>
                <a:gd name="connsiteY16dup0dup1dup2dup3" fmla="*/ 1144588 h 1747838"/>
                <a:gd name="connsiteX17dup0dup1dup2dup3" fmla="*/ 2095500 w 2095500"/>
                <a:gd name="connsiteY17dup0dup1dup2dup3" fmla="*/ 922338 h 1747838"/>
                <a:gd name="connsiteX18dup0dup1dup2dup3" fmla="*/ 1993900 w 2095500"/>
                <a:gd name="connsiteY18dup0dup1dup2dup3" fmla="*/ 769938 h 1747838"/>
                <a:gd name="connsiteX19dup0dup1dup2dup3" fmla="*/ 1828800 w 2095500"/>
                <a:gd name="connsiteY19dup0dup1dup2dup3" fmla="*/ 623888 h 1747838"/>
                <a:gd name="connsiteX20dup0dup1dup2dup3" fmla="*/ 1733550 w 2095500"/>
                <a:gd name="connsiteY20dup0dup1dup2dup3" fmla="*/ 560388 h 1747838"/>
                <a:gd name="connsiteX21dup0dup1dup2dup3" fmla="*/ 1752600 w 2095500"/>
                <a:gd name="connsiteY21dup0dup1dup2dup3" fmla="*/ 484188 h 1747838"/>
                <a:gd name="connsiteX22dup0dup1dup2dup3" fmla="*/ 1720850 w 2095500"/>
                <a:gd name="connsiteY22dup0dup1dup2dup3" fmla="*/ 325438 h 1747838"/>
                <a:gd name="connsiteX23dup0dup1dup2dup3" fmla="*/ 1682750 w 2095500"/>
                <a:gd name="connsiteY23dup0dup1dup2dup3" fmla="*/ 204788 h 1747838"/>
                <a:gd name="connsiteX24dup0dup1dup2dup3" fmla="*/ 1575594 w 2095500"/>
                <a:gd name="connsiteY24dup0dup1dup2dup3" fmla="*/ 138113 h 1747838"/>
                <a:gd name="connsiteX25dup0dup1dup2dup3" fmla="*/ 1543050 w 2095500"/>
                <a:gd name="connsiteY25dup0dup1dup2dup3" fmla="*/ 0 h 1747838"/>
                <a:gd name="connsiteX26dup0dup1dup2dup3" fmla="*/ 1003300 w 2095500"/>
                <a:gd name="connsiteY26dup0dup1dup2dup3" fmla="*/ 26988 h 1747838"/>
                <a:gd name="connsiteX27dup0dup1dup2dup3" fmla="*/ 700088 w 2095500"/>
                <a:gd name="connsiteY27dup0dup1dup2dup3" fmla="*/ 184151 h 1747838"/>
                <a:gd name="connsiteX28dup0dup1dup2dup3" fmla="*/ 508000 w 2095500"/>
                <a:gd name="connsiteY28dup0dup1dup2dup3" fmla="*/ 242888 h 1747838"/>
                <a:gd name="connsiteX29dup0dup1dup2dup3" fmla="*/ 529590 w 2095500"/>
                <a:gd name="connsiteY29dup0dup1dup2dup3" fmla="*/ 357188 h 1747838"/>
                <a:gd name="connsiteX30dup0dup1dup2dup3" fmla="*/ 393700 w 2095500"/>
                <a:gd name="connsiteY30dup0dup1dup2dup3" fmla="*/ 763588 h 1747838"/>
                <a:gd name="connsiteX31dup0dup1dup2dup3" fmla="*/ 0 w 2095500"/>
                <a:gd name="connsiteY31dup0dup1dup2dup3" fmla="*/ 992188 h 1747838"/>
                <a:gd name="connsiteX32dup0dup1dup2dup3" fmla="*/ 82550 w 2095500"/>
                <a:gd name="connsiteY32dup0dup1dup2dup3" fmla="*/ 1614488 h 1747838"/>
              </a:gd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Lst>
              <a:rect l="l" t="t" r="r" b="b"/>
              <a:pathLst>
                <a:path w="2095500" h="1747838">
                  <a:moveTo>
                    <a:pt x="82550" y="1614488"/>
                  </a:moveTo>
                  <a:lnTo>
                    <a:pt x="165100" y="1512888"/>
                  </a:lnTo>
                  <a:lnTo>
                    <a:pt x="469900" y="1601788"/>
                  </a:lnTo>
                  <a:lnTo>
                    <a:pt x="622300" y="1633538"/>
                  </a:lnTo>
                  <a:lnTo>
                    <a:pt x="641350" y="1703388"/>
                  </a:lnTo>
                  <a:lnTo>
                    <a:pt x="717550" y="1614488"/>
                  </a:lnTo>
                  <a:lnTo>
                    <a:pt x="800100" y="1608138"/>
                  </a:lnTo>
                  <a:lnTo>
                    <a:pt x="914400" y="1747838"/>
                  </a:lnTo>
                  <a:lnTo>
                    <a:pt x="1073150" y="1735138"/>
                  </a:lnTo>
                  <a:lnTo>
                    <a:pt x="1339850" y="1665288"/>
                  </a:lnTo>
                  <a:lnTo>
                    <a:pt x="1422400" y="1550988"/>
                  </a:lnTo>
                  <a:lnTo>
                    <a:pt x="1600200" y="1557338"/>
                  </a:lnTo>
                  <a:lnTo>
                    <a:pt x="1720850" y="1557338"/>
                  </a:lnTo>
                  <a:lnTo>
                    <a:pt x="1879600" y="1563688"/>
                  </a:lnTo>
                  <a:lnTo>
                    <a:pt x="2019300" y="1538288"/>
                  </a:lnTo>
                  <a:lnTo>
                    <a:pt x="1987550" y="1455738"/>
                  </a:lnTo>
                  <a:lnTo>
                    <a:pt x="2019300" y="1144588"/>
                  </a:lnTo>
                  <a:lnTo>
                    <a:pt x="2095500" y="922338"/>
                  </a:lnTo>
                  <a:lnTo>
                    <a:pt x="1993900" y="769938"/>
                  </a:lnTo>
                  <a:lnTo>
                    <a:pt x="1828800" y="623888"/>
                  </a:lnTo>
                  <a:lnTo>
                    <a:pt x="1733550" y="560388"/>
                  </a:lnTo>
                  <a:lnTo>
                    <a:pt x="1752600" y="484188"/>
                  </a:lnTo>
                  <a:lnTo>
                    <a:pt x="1720850" y="325438"/>
                  </a:lnTo>
                  <a:lnTo>
                    <a:pt x="1682750" y="204788"/>
                  </a:lnTo>
                  <a:lnTo>
                    <a:pt x="1575594" y="138113"/>
                  </a:lnTo>
                  <a:lnTo>
                    <a:pt x="1543050" y="0"/>
                  </a:lnTo>
                  <a:lnTo>
                    <a:pt x="1003300" y="26988"/>
                  </a:lnTo>
                  <a:lnTo>
                    <a:pt x="700088" y="184151"/>
                  </a:lnTo>
                  <a:lnTo>
                    <a:pt x="508000" y="242888"/>
                  </a:lnTo>
                  <a:lnTo>
                    <a:pt x="529590" y="357188"/>
                  </a:lnTo>
                  <a:lnTo>
                    <a:pt x="393700" y="763588"/>
                  </a:lnTo>
                  <a:lnTo>
                    <a:pt x="0" y="992188"/>
                  </a:lnTo>
                  <a:lnTo>
                    <a:pt x="82550" y="1614488"/>
                  </a:lnTo>
                  <a:close/>
                </a:path>
              </a:pathLst>
            </a:custGeom>
            <a:solidFill>
              <a:srgbClr val="92D050"/>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5" name="자유형 24"/>
            <p:cNvSpPr/>
            <p:nvPr/>
          </p:nvSpPr>
          <p:spPr>
            <a:xfrm>
              <a:off x="2171240" y="3434934"/>
              <a:ext cx="658161" cy="878963"/>
            </a:xfrm>
            <a:custGeom>
              <a:gdLst>
                <a:gd name="connsiteX0" fmla="*/ 279400 w 1498600"/>
                <a:gd name="connsiteY0" fmla="*/ 285750 h 1968500"/>
                <a:gd name="connsiteX1" fmla="*/ 412750 w 1498600"/>
                <a:gd name="connsiteY1" fmla="*/ 317500 h 1968500"/>
                <a:gd name="connsiteX2" fmla="*/ 501650 w 1498600"/>
                <a:gd name="connsiteY2" fmla="*/ 190500 h 1968500"/>
                <a:gd name="connsiteX3" fmla="*/ 692150 w 1498600"/>
                <a:gd name="connsiteY3" fmla="*/ 171450 h 1968500"/>
                <a:gd name="connsiteX4" fmla="*/ 800100 w 1498600"/>
                <a:gd name="connsiteY4" fmla="*/ 177800 h 1968500"/>
                <a:gd name="connsiteX5" fmla="*/ 863600 w 1498600"/>
                <a:gd name="connsiteY5" fmla="*/ 114300 h 1968500"/>
                <a:gd name="connsiteX6" fmla="*/ 952500 w 1498600"/>
                <a:gd name="connsiteY6" fmla="*/ 0 h 1968500"/>
                <a:gd name="connsiteX7" fmla="*/ 1143000 w 1498600"/>
                <a:gd name="connsiteY7" fmla="*/ 95250 h 1968500"/>
                <a:gd name="connsiteX8" fmla="*/ 1314450 w 1498600"/>
                <a:gd name="connsiteY8" fmla="*/ 107950 h 1968500"/>
                <a:gd name="connsiteX9" fmla="*/ 1352550 w 1498600"/>
                <a:gd name="connsiteY9" fmla="*/ 107950 h 1968500"/>
                <a:gd name="connsiteX10" fmla="*/ 1397000 w 1498600"/>
                <a:gd name="connsiteY10" fmla="*/ 488950 h 1968500"/>
                <a:gd name="connsiteX11" fmla="*/ 1498600 w 1498600"/>
                <a:gd name="connsiteY11" fmla="*/ 647700 h 1968500"/>
                <a:gd name="connsiteX12" fmla="*/ 1308100 w 1498600"/>
                <a:gd name="connsiteY12" fmla="*/ 1397000 h 1968500"/>
                <a:gd name="connsiteX13" fmla="*/ 1320800 w 1498600"/>
                <a:gd name="connsiteY13" fmla="*/ 1549400 h 1968500"/>
                <a:gd name="connsiteX14" fmla="*/ 1066800 w 1498600"/>
                <a:gd name="connsiteY14" fmla="*/ 1549400 h 1968500"/>
                <a:gd name="connsiteX15" fmla="*/ 787400 w 1498600"/>
                <a:gd name="connsiteY15" fmla="*/ 1695450 h 1968500"/>
                <a:gd name="connsiteX16" fmla="*/ 654050 w 1498600"/>
                <a:gd name="connsiteY16" fmla="*/ 1828800 h 1968500"/>
                <a:gd name="connsiteX17" fmla="*/ 279400 w 1498600"/>
                <a:gd name="connsiteY17" fmla="*/ 1936750 h 1968500"/>
                <a:gd name="connsiteX18" fmla="*/ 0 w 1498600"/>
                <a:gd name="connsiteY18" fmla="*/ 1968500 h 1968500"/>
                <a:gd name="connsiteX19" fmla="*/ 0 w 1498600"/>
                <a:gd name="connsiteY19" fmla="*/ 1968500 h 1968500"/>
                <a:gd name="connsiteX20" fmla="*/ 444500 w 1498600"/>
                <a:gd name="connsiteY20" fmla="*/ 1447800 h 1968500"/>
                <a:gd name="connsiteX21" fmla="*/ 558800 w 1498600"/>
                <a:gd name="connsiteY21" fmla="*/ 1333500 h 1968500"/>
                <a:gd name="connsiteX22" fmla="*/ 279400 w 1498600"/>
                <a:gd name="connsiteY22" fmla="*/ 285750 h 1968500"/>
                <a:gd name="connsiteX0dup0" fmla="*/ 295731 w 1514931"/>
                <a:gd name="connsiteY0dup0" fmla="*/ 285750 h 1968510"/>
                <a:gd name="connsiteX1dup0" fmla="*/ 429081 w 1514931"/>
                <a:gd name="connsiteY1dup0" fmla="*/ 317500 h 1968510"/>
                <a:gd name="connsiteX2dup0" fmla="*/ 517981 w 1514931"/>
                <a:gd name="connsiteY2dup0" fmla="*/ 190500 h 1968510"/>
                <a:gd name="connsiteX3dup0" fmla="*/ 708481 w 1514931"/>
                <a:gd name="connsiteY3dup0" fmla="*/ 171450 h 1968510"/>
                <a:gd name="connsiteX4dup0" fmla="*/ 816431 w 1514931"/>
                <a:gd name="connsiteY4dup0" fmla="*/ 177800 h 1968510"/>
                <a:gd name="connsiteX5dup0" fmla="*/ 879931 w 1514931"/>
                <a:gd name="connsiteY5dup0" fmla="*/ 114300 h 1968510"/>
                <a:gd name="connsiteX6dup0" fmla="*/ 968831 w 1514931"/>
                <a:gd name="connsiteY6dup0" fmla="*/ 0 h 1968510"/>
                <a:gd name="connsiteX7dup0" fmla="*/ 1159331 w 1514931"/>
                <a:gd name="connsiteY7dup0" fmla="*/ 95250 h 1968510"/>
                <a:gd name="connsiteX8dup0" fmla="*/ 1330781 w 1514931"/>
                <a:gd name="connsiteY8dup0" fmla="*/ 107950 h 1968510"/>
                <a:gd name="connsiteX9dup0" fmla="*/ 1368881 w 1514931"/>
                <a:gd name="connsiteY9dup0" fmla="*/ 107950 h 1968510"/>
                <a:gd name="connsiteX10dup0" fmla="*/ 1413331 w 1514931"/>
                <a:gd name="connsiteY10dup0" fmla="*/ 488950 h 1968510"/>
                <a:gd name="connsiteX11dup0" fmla="*/ 1514931 w 1514931"/>
                <a:gd name="connsiteY11dup0" fmla="*/ 647700 h 1968510"/>
                <a:gd name="connsiteX12dup0" fmla="*/ 1324431 w 1514931"/>
                <a:gd name="connsiteY12dup0" fmla="*/ 1397000 h 1968510"/>
                <a:gd name="connsiteX13dup0" fmla="*/ 1337131 w 1514931"/>
                <a:gd name="connsiteY13dup0" fmla="*/ 1549400 h 1968510"/>
                <a:gd name="connsiteX14dup0" fmla="*/ 1083131 w 1514931"/>
                <a:gd name="connsiteY14dup0" fmla="*/ 1549400 h 1968510"/>
                <a:gd name="connsiteX15dup0" fmla="*/ 803731 w 1514931"/>
                <a:gd name="connsiteY15dup0" fmla="*/ 1695450 h 1968510"/>
                <a:gd name="connsiteX16dup0" fmla="*/ 670381 w 1514931"/>
                <a:gd name="connsiteY16dup0" fmla="*/ 1828800 h 1968510"/>
                <a:gd name="connsiteX17dup0" fmla="*/ 295731 w 1514931"/>
                <a:gd name="connsiteY17dup0" fmla="*/ 1936750 h 1968510"/>
                <a:gd name="connsiteX18dup0" fmla="*/ 16331 w 1514931"/>
                <a:gd name="connsiteY18dup0" fmla="*/ 1968500 h 1968510"/>
                <a:gd name="connsiteX19dup0" fmla="*/ 35381 w 1514931"/>
                <a:gd name="connsiteY19dup0" fmla="*/ 1939925 h 1968510"/>
                <a:gd name="connsiteX20dup0" fmla="*/ 460831 w 1514931"/>
                <a:gd name="connsiteY20dup0" fmla="*/ 1447800 h 1968510"/>
                <a:gd name="connsiteX21dup0" fmla="*/ 575131 w 1514931"/>
                <a:gd name="connsiteY21dup0" fmla="*/ 1333500 h 1968510"/>
                <a:gd name="connsiteX22dup0" fmla="*/ 295731 w 1514931"/>
                <a:gd name="connsiteY22dup0" fmla="*/ 285750 h 1968510"/>
                <a:gd name="connsiteX0dup0dup1" fmla="*/ 263147 w 1482347"/>
                <a:gd name="connsiteY0dup0dup1" fmla="*/ 285750 h 1979647"/>
                <a:gd name="connsiteX1dup0dup1" fmla="*/ 396497 w 1482347"/>
                <a:gd name="connsiteY1dup0dup1" fmla="*/ 317500 h 1979647"/>
                <a:gd name="connsiteX2dup0dup1" fmla="*/ 485397 w 1482347"/>
                <a:gd name="connsiteY2dup0dup1" fmla="*/ 190500 h 1979647"/>
                <a:gd name="connsiteX3dup0dup1" fmla="*/ 675897 w 1482347"/>
                <a:gd name="connsiteY3dup0dup1" fmla="*/ 171450 h 1979647"/>
                <a:gd name="connsiteX4dup0dup1" fmla="*/ 783847 w 1482347"/>
                <a:gd name="connsiteY4dup0dup1" fmla="*/ 177800 h 1979647"/>
                <a:gd name="connsiteX5dup0dup1" fmla="*/ 847347 w 1482347"/>
                <a:gd name="connsiteY5dup0dup1" fmla="*/ 114300 h 1979647"/>
                <a:gd name="connsiteX6dup0dup1" fmla="*/ 936247 w 1482347"/>
                <a:gd name="connsiteY6dup0dup1" fmla="*/ 0 h 1979647"/>
                <a:gd name="connsiteX7dup0dup1" fmla="*/ 1126747 w 1482347"/>
                <a:gd name="connsiteY7dup0dup1" fmla="*/ 95250 h 1979647"/>
                <a:gd name="connsiteX8dup0dup1" fmla="*/ 1298197 w 1482347"/>
                <a:gd name="connsiteY8dup0dup1" fmla="*/ 107950 h 1979647"/>
                <a:gd name="connsiteX9dup0dup1" fmla="*/ 1336297 w 1482347"/>
                <a:gd name="connsiteY9dup0dup1" fmla="*/ 107950 h 1979647"/>
                <a:gd name="connsiteX10dup0dup1" fmla="*/ 1380747 w 1482347"/>
                <a:gd name="connsiteY10dup0dup1" fmla="*/ 488950 h 1979647"/>
                <a:gd name="connsiteX11dup0dup1" fmla="*/ 1482347 w 1482347"/>
                <a:gd name="connsiteY11dup0dup1" fmla="*/ 647700 h 1979647"/>
                <a:gd name="connsiteX12dup0dup1" fmla="*/ 1291847 w 1482347"/>
                <a:gd name="connsiteY12dup0dup1" fmla="*/ 1397000 h 1979647"/>
                <a:gd name="connsiteX13dup0dup1" fmla="*/ 1304547 w 1482347"/>
                <a:gd name="connsiteY13dup0dup1" fmla="*/ 1549400 h 1979647"/>
                <a:gd name="connsiteX14dup0dup1" fmla="*/ 1050547 w 1482347"/>
                <a:gd name="connsiteY14dup0dup1" fmla="*/ 1549400 h 1979647"/>
                <a:gd name="connsiteX15dup0dup1" fmla="*/ 771147 w 1482347"/>
                <a:gd name="connsiteY15dup0dup1" fmla="*/ 1695450 h 1979647"/>
                <a:gd name="connsiteX16dup0dup1" fmla="*/ 637797 w 1482347"/>
                <a:gd name="connsiteY16dup0dup1" fmla="*/ 1828800 h 1979647"/>
                <a:gd name="connsiteX17dup0dup1" fmla="*/ 263147 w 1482347"/>
                <a:gd name="connsiteY17dup0dup1" fmla="*/ 1936750 h 1979647"/>
                <a:gd name="connsiteX18dup0dup1" fmla="*/ 2797 w 1482347"/>
                <a:gd name="connsiteY18dup0dup1" fmla="*/ 1939925 h 1979647"/>
                <a:gd name="connsiteX19dup0dup1" fmla="*/ 428247 w 1482347"/>
                <a:gd name="connsiteY19dup0dup1" fmla="*/ 1447800 h 1979647"/>
                <a:gd name="connsiteX20dup0dup1" fmla="*/ 542547 w 1482347"/>
                <a:gd name="connsiteY20dup0dup1" fmla="*/ 1333500 h 1979647"/>
                <a:gd name="connsiteX21dup0dup1" fmla="*/ 263147 w 1482347"/>
                <a:gd name="connsiteY21dup0dup1" fmla="*/ 285750 h 1979647"/>
              </a:gdLst>
              <a:cxnLst>
                <a:cxn ang="0">
                  <a:pos x="connsiteX0dup0dup1" y="connsiteY0dup0dup1"/>
                </a:cxn>
                <a:cxn ang="0">
                  <a:pos x="connsiteX1dup0dup1" y="connsiteY1dup0dup1"/>
                </a:cxn>
                <a:cxn ang="0">
                  <a:pos x="connsiteX2dup0dup1" y="connsiteY2dup0dup1"/>
                </a:cxn>
                <a:cxn ang="0">
                  <a:pos x="connsiteX3dup0dup1" y="connsiteY3dup0dup1"/>
                </a:cxn>
                <a:cxn ang="0">
                  <a:pos x="connsiteX4dup0dup1" y="connsiteY4dup0dup1"/>
                </a:cxn>
                <a:cxn ang="0">
                  <a:pos x="connsiteX5dup0dup1" y="connsiteY5dup0dup1"/>
                </a:cxn>
                <a:cxn ang="0">
                  <a:pos x="connsiteX6dup0dup1" y="connsiteY6dup0dup1"/>
                </a:cxn>
                <a:cxn ang="0">
                  <a:pos x="connsiteX7dup0dup1" y="connsiteY7dup0dup1"/>
                </a:cxn>
                <a:cxn ang="0">
                  <a:pos x="connsiteX8dup0dup1" y="connsiteY8dup0dup1"/>
                </a:cxn>
                <a:cxn ang="0">
                  <a:pos x="connsiteX9dup0dup1" y="connsiteY9dup0dup1"/>
                </a:cxn>
                <a:cxn ang="0">
                  <a:pos x="connsiteX10dup0dup1" y="connsiteY10dup0dup1"/>
                </a:cxn>
                <a:cxn ang="0">
                  <a:pos x="connsiteX11dup0dup1" y="connsiteY11dup0dup1"/>
                </a:cxn>
                <a:cxn ang="0">
                  <a:pos x="connsiteX12dup0dup1" y="connsiteY12dup0dup1"/>
                </a:cxn>
                <a:cxn ang="0">
                  <a:pos x="connsiteX13dup0dup1" y="connsiteY13dup0dup1"/>
                </a:cxn>
                <a:cxn ang="0">
                  <a:pos x="connsiteX14dup0dup1" y="connsiteY14dup0dup1"/>
                </a:cxn>
                <a:cxn ang="0">
                  <a:pos x="connsiteX15dup0dup1" y="connsiteY15dup0dup1"/>
                </a:cxn>
                <a:cxn ang="0">
                  <a:pos x="connsiteX16dup0dup1" y="connsiteY16dup0dup1"/>
                </a:cxn>
                <a:cxn ang="0">
                  <a:pos x="connsiteX17dup0dup1" y="connsiteY17dup0dup1"/>
                </a:cxn>
                <a:cxn ang="0">
                  <a:pos x="connsiteX18dup0dup1" y="connsiteY18dup0dup1"/>
                </a:cxn>
                <a:cxn ang="0">
                  <a:pos x="connsiteX19dup0dup1" y="connsiteY19dup0dup1"/>
                </a:cxn>
                <a:cxn ang="0">
                  <a:pos x="connsiteX20dup0dup1" y="connsiteY20dup0dup1"/>
                </a:cxn>
                <a:cxn ang="0">
                  <a:pos x="connsiteX21dup0dup1" y="connsiteY21dup0dup1"/>
                </a:cxn>
              </a:cxnLst>
              <a:rect l="l" t="t" r="r" b="b"/>
              <a:pathLst>
                <a:path w="1482347" h="1979647">
                  <a:moveTo>
                    <a:pt x="263147" y="285750"/>
                  </a:moveTo>
                  <a:lnTo>
                    <a:pt x="396497" y="317500"/>
                  </a:lnTo>
                  <a:lnTo>
                    <a:pt x="485397" y="190500"/>
                  </a:lnTo>
                  <a:lnTo>
                    <a:pt x="675897" y="171450"/>
                  </a:lnTo>
                  <a:lnTo>
                    <a:pt x="783847" y="177800"/>
                  </a:lnTo>
                  <a:lnTo>
                    <a:pt x="847347" y="114300"/>
                  </a:lnTo>
                  <a:lnTo>
                    <a:pt x="936247" y="0"/>
                  </a:lnTo>
                  <a:lnTo>
                    <a:pt x="1126747" y="95250"/>
                  </a:lnTo>
                  <a:lnTo>
                    <a:pt x="1298197" y="107950"/>
                  </a:lnTo>
                  <a:lnTo>
                    <a:pt x="1336297" y="107950"/>
                  </a:lnTo>
                  <a:lnTo>
                    <a:pt x="1380747" y="488950"/>
                  </a:lnTo>
                  <a:lnTo>
                    <a:pt x="1482347" y="647700"/>
                  </a:lnTo>
                  <a:lnTo>
                    <a:pt x="1291847" y="1397000"/>
                  </a:lnTo>
                  <a:lnTo>
                    <a:pt x="1304547" y="1549400"/>
                  </a:lnTo>
                  <a:lnTo>
                    <a:pt x="1050547" y="1549400"/>
                  </a:lnTo>
                  <a:lnTo>
                    <a:pt x="771147" y="1695450"/>
                  </a:lnTo>
                  <a:lnTo>
                    <a:pt x="637797" y="1828800"/>
                  </a:lnTo>
                  <a:lnTo>
                    <a:pt x="263147" y="1936750"/>
                  </a:lnTo>
                  <a:cubicBezTo>
                    <a:pt x="157314" y="1955271"/>
                    <a:pt x="-24720" y="2021417"/>
                    <a:pt x="2797" y="1939925"/>
                  </a:cubicBezTo>
                  <a:cubicBezTo>
                    <a:pt x="30314" y="1858433"/>
                    <a:pt x="286430" y="1611842"/>
                    <a:pt x="428247" y="1447800"/>
                  </a:cubicBezTo>
                  <a:lnTo>
                    <a:pt x="542547" y="1333500"/>
                  </a:lnTo>
                  <a:lnTo>
                    <a:pt x="263147" y="2857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6" name="자유형 25"/>
            <p:cNvSpPr/>
            <p:nvPr/>
          </p:nvSpPr>
          <p:spPr>
            <a:xfrm>
              <a:off x="2742001" y="3370088"/>
              <a:ext cx="978331" cy="755599"/>
            </a:xfrm>
            <a:custGeom>
              <a:gdLst>
                <a:gd name="connsiteX0" fmla="*/ 50800 w 2203450"/>
                <a:gd name="connsiteY0" fmla="*/ 260350 h 1701800"/>
                <a:gd name="connsiteX1" fmla="*/ 298450 w 2203450"/>
                <a:gd name="connsiteY1" fmla="*/ 114300 h 1701800"/>
                <a:gd name="connsiteX2" fmla="*/ 520700 w 2203450"/>
                <a:gd name="connsiteY2" fmla="*/ 76200 h 1701800"/>
                <a:gd name="connsiteX3" fmla="*/ 622300 w 2203450"/>
                <a:gd name="connsiteY3" fmla="*/ 158750 h 1701800"/>
                <a:gd name="connsiteX4" fmla="*/ 685800 w 2203450"/>
                <a:gd name="connsiteY4" fmla="*/ 152400 h 1701800"/>
                <a:gd name="connsiteX5" fmla="*/ 819150 w 2203450"/>
                <a:gd name="connsiteY5" fmla="*/ 133350 h 1701800"/>
                <a:gd name="connsiteX6" fmla="*/ 876300 w 2203450"/>
                <a:gd name="connsiteY6" fmla="*/ 0 h 1701800"/>
                <a:gd name="connsiteX7" fmla="*/ 1092200 w 2203450"/>
                <a:gd name="connsiteY7" fmla="*/ 95250 h 1701800"/>
                <a:gd name="connsiteX8" fmla="*/ 1403350 w 2203450"/>
                <a:gd name="connsiteY8" fmla="*/ 69850 h 1701800"/>
                <a:gd name="connsiteX9" fmla="*/ 1422400 w 2203450"/>
                <a:gd name="connsiteY9" fmla="*/ 304800 h 1701800"/>
                <a:gd name="connsiteX10" fmla="*/ 1714500 w 2203450"/>
                <a:gd name="connsiteY10" fmla="*/ 469900 h 1701800"/>
                <a:gd name="connsiteX11" fmla="*/ 1917700 w 2203450"/>
                <a:gd name="connsiteY11" fmla="*/ 450850 h 1701800"/>
                <a:gd name="connsiteX12" fmla="*/ 2025650 w 2203450"/>
                <a:gd name="connsiteY12" fmla="*/ 476250 h 1701800"/>
                <a:gd name="connsiteX13" fmla="*/ 2114550 w 2203450"/>
                <a:gd name="connsiteY13" fmla="*/ 577850 h 1701800"/>
                <a:gd name="connsiteX14" fmla="*/ 2203450 w 2203450"/>
                <a:gd name="connsiteY14" fmla="*/ 679450 h 1701800"/>
                <a:gd name="connsiteX15" fmla="*/ 2146300 w 2203450"/>
                <a:gd name="connsiteY15" fmla="*/ 749300 h 1701800"/>
                <a:gd name="connsiteX16" fmla="*/ 1758950 w 2203450"/>
                <a:gd name="connsiteY16" fmla="*/ 1016000 h 1701800"/>
                <a:gd name="connsiteX17" fmla="*/ 1282700 w 2203450"/>
                <a:gd name="connsiteY17" fmla="*/ 1174750 h 1701800"/>
                <a:gd name="connsiteX18" fmla="*/ 958850 w 2203450"/>
                <a:gd name="connsiteY18" fmla="*/ 1257300 h 1701800"/>
                <a:gd name="connsiteX19" fmla="*/ 844550 w 2203450"/>
                <a:gd name="connsiteY19" fmla="*/ 1270000 h 1701800"/>
                <a:gd name="connsiteX20" fmla="*/ 749300 w 2203450"/>
                <a:gd name="connsiteY20" fmla="*/ 1435100 h 1701800"/>
                <a:gd name="connsiteX21" fmla="*/ 527050 w 2203450"/>
                <a:gd name="connsiteY21" fmla="*/ 1460500 h 1701800"/>
                <a:gd name="connsiteX22" fmla="*/ 304800 w 2203450"/>
                <a:gd name="connsiteY22" fmla="*/ 1651000 h 1701800"/>
                <a:gd name="connsiteX23" fmla="*/ 190500 w 2203450"/>
                <a:gd name="connsiteY23" fmla="*/ 1701800 h 1701800"/>
                <a:gd name="connsiteX24" fmla="*/ 12700 w 2203450"/>
                <a:gd name="connsiteY24" fmla="*/ 1701800 h 1701800"/>
                <a:gd name="connsiteX25" fmla="*/ 0 w 2203450"/>
                <a:gd name="connsiteY25" fmla="*/ 1549400 h 1701800"/>
                <a:gd name="connsiteX26" fmla="*/ 203200 w 2203450"/>
                <a:gd name="connsiteY26" fmla="*/ 781050 h 1701800"/>
                <a:gd name="connsiteX27" fmla="*/ 82550 w 2203450"/>
                <a:gd name="connsiteY27" fmla="*/ 609600 h 1701800"/>
                <a:gd name="connsiteX28" fmla="*/ 50800 w 2203450"/>
                <a:gd name="connsiteY28" fmla="*/ 260350 h 17018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03450" h="1701800">
                  <a:moveTo>
                    <a:pt x="50800" y="260350"/>
                  </a:moveTo>
                  <a:lnTo>
                    <a:pt x="298450" y="114300"/>
                  </a:lnTo>
                  <a:lnTo>
                    <a:pt x="520700" y="76200"/>
                  </a:lnTo>
                  <a:lnTo>
                    <a:pt x="622300" y="158750"/>
                  </a:lnTo>
                  <a:lnTo>
                    <a:pt x="685800" y="152400"/>
                  </a:lnTo>
                  <a:lnTo>
                    <a:pt x="819150" y="133350"/>
                  </a:lnTo>
                  <a:lnTo>
                    <a:pt x="876300" y="0"/>
                  </a:lnTo>
                  <a:lnTo>
                    <a:pt x="1092200" y="95250"/>
                  </a:lnTo>
                  <a:lnTo>
                    <a:pt x="1403350" y="69850"/>
                  </a:lnTo>
                  <a:lnTo>
                    <a:pt x="1422400" y="304800"/>
                  </a:lnTo>
                  <a:lnTo>
                    <a:pt x="1714500" y="469900"/>
                  </a:lnTo>
                  <a:lnTo>
                    <a:pt x="1917700" y="450850"/>
                  </a:lnTo>
                  <a:lnTo>
                    <a:pt x="2025650" y="476250"/>
                  </a:lnTo>
                  <a:lnTo>
                    <a:pt x="2114550" y="577850"/>
                  </a:lnTo>
                  <a:lnTo>
                    <a:pt x="2203450" y="679450"/>
                  </a:lnTo>
                  <a:lnTo>
                    <a:pt x="2146300" y="749300"/>
                  </a:lnTo>
                  <a:lnTo>
                    <a:pt x="1758950" y="1016000"/>
                  </a:lnTo>
                  <a:lnTo>
                    <a:pt x="1282700" y="1174750"/>
                  </a:lnTo>
                  <a:lnTo>
                    <a:pt x="958850" y="1257300"/>
                  </a:lnTo>
                  <a:lnTo>
                    <a:pt x="844550" y="1270000"/>
                  </a:lnTo>
                  <a:lnTo>
                    <a:pt x="749300" y="1435100"/>
                  </a:lnTo>
                  <a:lnTo>
                    <a:pt x="527050" y="1460500"/>
                  </a:lnTo>
                  <a:lnTo>
                    <a:pt x="304800" y="1651000"/>
                  </a:lnTo>
                  <a:lnTo>
                    <a:pt x="190500" y="1701800"/>
                  </a:lnTo>
                  <a:lnTo>
                    <a:pt x="12700" y="1701800"/>
                  </a:lnTo>
                  <a:lnTo>
                    <a:pt x="0" y="1549400"/>
                  </a:lnTo>
                  <a:lnTo>
                    <a:pt x="203200" y="781050"/>
                  </a:lnTo>
                  <a:lnTo>
                    <a:pt x="82550" y="609600"/>
                  </a:lnTo>
                  <a:lnTo>
                    <a:pt x="50800" y="2603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7" name="자유형 26"/>
            <p:cNvSpPr/>
            <p:nvPr/>
          </p:nvSpPr>
          <p:spPr>
            <a:xfrm>
              <a:off x="3045086" y="3670354"/>
              <a:ext cx="822559" cy="1006526"/>
            </a:xfrm>
            <a:custGeom>
              <a:gdLst>
                <a:gd name="connsiteX0" fmla="*/ 1509713 w 1852613"/>
                <a:gd name="connsiteY0" fmla="*/ 0 h 2266950"/>
                <a:gd name="connsiteX1" fmla="*/ 1638300 w 1852613"/>
                <a:gd name="connsiteY1" fmla="*/ 57150 h 2266950"/>
                <a:gd name="connsiteX2" fmla="*/ 1462088 w 1852613"/>
                <a:gd name="connsiteY2" fmla="*/ 352425 h 2266950"/>
                <a:gd name="connsiteX3" fmla="*/ 1600200 w 1852613"/>
                <a:gd name="connsiteY3" fmla="*/ 457200 h 2266950"/>
                <a:gd name="connsiteX4" fmla="*/ 1671638 w 1852613"/>
                <a:gd name="connsiteY4" fmla="*/ 428625 h 2266950"/>
                <a:gd name="connsiteX5" fmla="*/ 1743075 w 1852613"/>
                <a:gd name="connsiteY5" fmla="*/ 509588 h 2266950"/>
                <a:gd name="connsiteX6" fmla="*/ 1852613 w 1852613"/>
                <a:gd name="connsiteY6" fmla="*/ 557213 h 2266950"/>
                <a:gd name="connsiteX7" fmla="*/ 1800225 w 1852613"/>
                <a:gd name="connsiteY7" fmla="*/ 604838 h 2266950"/>
                <a:gd name="connsiteX8" fmla="*/ 1685925 w 1852613"/>
                <a:gd name="connsiteY8" fmla="*/ 609600 h 2266950"/>
                <a:gd name="connsiteX9" fmla="*/ 1638300 w 1852613"/>
                <a:gd name="connsiteY9" fmla="*/ 704850 h 2266950"/>
                <a:gd name="connsiteX10" fmla="*/ 1595438 w 1852613"/>
                <a:gd name="connsiteY10" fmla="*/ 809625 h 2266950"/>
                <a:gd name="connsiteX11" fmla="*/ 1633538 w 1852613"/>
                <a:gd name="connsiteY11" fmla="*/ 857250 h 2266950"/>
                <a:gd name="connsiteX12" fmla="*/ 1790700 w 1852613"/>
                <a:gd name="connsiteY12" fmla="*/ 890588 h 2266950"/>
                <a:gd name="connsiteX13" fmla="*/ 1747838 w 1852613"/>
                <a:gd name="connsiteY13" fmla="*/ 966788 h 2266950"/>
                <a:gd name="connsiteX14" fmla="*/ 1681163 w 1852613"/>
                <a:gd name="connsiteY14" fmla="*/ 966788 h 2266950"/>
                <a:gd name="connsiteX15" fmla="*/ 1638300 w 1852613"/>
                <a:gd name="connsiteY15" fmla="*/ 942975 h 2266950"/>
                <a:gd name="connsiteX16" fmla="*/ 1590675 w 1852613"/>
                <a:gd name="connsiteY16" fmla="*/ 985838 h 2266950"/>
                <a:gd name="connsiteX17" fmla="*/ 1585913 w 1852613"/>
                <a:gd name="connsiteY17" fmla="*/ 1143000 h 2266950"/>
                <a:gd name="connsiteX18" fmla="*/ 1528763 w 1852613"/>
                <a:gd name="connsiteY18" fmla="*/ 1247775 h 2266950"/>
                <a:gd name="connsiteX19" fmla="*/ 1485900 w 1852613"/>
                <a:gd name="connsiteY19" fmla="*/ 1352550 h 2266950"/>
                <a:gd name="connsiteX20" fmla="*/ 1404938 w 1852613"/>
                <a:gd name="connsiteY20" fmla="*/ 1371600 h 2266950"/>
                <a:gd name="connsiteX21" fmla="*/ 1281113 w 1852613"/>
                <a:gd name="connsiteY21" fmla="*/ 1381125 h 2266950"/>
                <a:gd name="connsiteX22" fmla="*/ 1214438 w 1852613"/>
                <a:gd name="connsiteY22" fmla="*/ 1428750 h 2266950"/>
                <a:gd name="connsiteX23" fmla="*/ 1147763 w 1852613"/>
                <a:gd name="connsiteY23" fmla="*/ 1457325 h 2266950"/>
                <a:gd name="connsiteX24" fmla="*/ 1166813 w 1852613"/>
                <a:gd name="connsiteY24" fmla="*/ 1609725 h 2266950"/>
                <a:gd name="connsiteX25" fmla="*/ 1166813 w 1852613"/>
                <a:gd name="connsiteY25" fmla="*/ 1676400 h 2266950"/>
                <a:gd name="connsiteX26" fmla="*/ 1171575 w 1852613"/>
                <a:gd name="connsiteY26" fmla="*/ 1738313 h 2266950"/>
                <a:gd name="connsiteX27" fmla="*/ 1147763 w 1852613"/>
                <a:gd name="connsiteY27" fmla="*/ 1795463 h 2266950"/>
                <a:gd name="connsiteX28" fmla="*/ 1057275 w 1852613"/>
                <a:gd name="connsiteY28" fmla="*/ 1828800 h 2266950"/>
                <a:gd name="connsiteX29" fmla="*/ 1014413 w 1852613"/>
                <a:gd name="connsiteY29" fmla="*/ 1862138 h 2266950"/>
                <a:gd name="connsiteX30" fmla="*/ 981075 w 1852613"/>
                <a:gd name="connsiteY30" fmla="*/ 1885950 h 2266950"/>
                <a:gd name="connsiteX31" fmla="*/ 981075 w 1852613"/>
                <a:gd name="connsiteY31" fmla="*/ 1885950 h 2266950"/>
                <a:gd name="connsiteX32" fmla="*/ 947738 w 1852613"/>
                <a:gd name="connsiteY32" fmla="*/ 2028825 h 2266950"/>
                <a:gd name="connsiteX33" fmla="*/ 966788 w 1852613"/>
                <a:gd name="connsiteY33" fmla="*/ 2166938 h 2266950"/>
                <a:gd name="connsiteX34" fmla="*/ 857250 w 1852613"/>
                <a:gd name="connsiteY34" fmla="*/ 2233613 h 2266950"/>
                <a:gd name="connsiteX35" fmla="*/ 795338 w 1852613"/>
                <a:gd name="connsiteY35" fmla="*/ 2266950 h 2266950"/>
                <a:gd name="connsiteX36" fmla="*/ 742950 w 1852613"/>
                <a:gd name="connsiteY36" fmla="*/ 2214563 h 2266950"/>
                <a:gd name="connsiteX37" fmla="*/ 600075 w 1852613"/>
                <a:gd name="connsiteY37" fmla="*/ 1985963 h 2266950"/>
                <a:gd name="connsiteX38" fmla="*/ 471488 w 1852613"/>
                <a:gd name="connsiteY38" fmla="*/ 1966913 h 2266950"/>
                <a:gd name="connsiteX39" fmla="*/ 442913 w 1852613"/>
                <a:gd name="connsiteY39" fmla="*/ 1933575 h 2266950"/>
                <a:gd name="connsiteX40" fmla="*/ 438150 w 1852613"/>
                <a:gd name="connsiteY40" fmla="*/ 1919288 h 2266950"/>
                <a:gd name="connsiteX41" fmla="*/ 342900 w 1852613"/>
                <a:gd name="connsiteY41" fmla="*/ 1809750 h 2266950"/>
                <a:gd name="connsiteX42" fmla="*/ 185738 w 1852613"/>
                <a:gd name="connsiteY42" fmla="*/ 1804988 h 2266950"/>
                <a:gd name="connsiteX43" fmla="*/ 33338 w 1852613"/>
                <a:gd name="connsiteY43" fmla="*/ 1704975 h 2266950"/>
                <a:gd name="connsiteX44" fmla="*/ 0 w 1852613"/>
                <a:gd name="connsiteY44" fmla="*/ 1433513 h 2266950"/>
                <a:gd name="connsiteX45" fmla="*/ 161925 w 1852613"/>
                <a:gd name="connsiteY45" fmla="*/ 1271588 h 2266950"/>
                <a:gd name="connsiteX46" fmla="*/ 228600 w 1852613"/>
                <a:gd name="connsiteY46" fmla="*/ 1000125 h 2266950"/>
                <a:gd name="connsiteX47" fmla="*/ 80963 w 1852613"/>
                <a:gd name="connsiteY47" fmla="*/ 747713 h 2266950"/>
                <a:gd name="connsiteX48" fmla="*/ 166688 w 1852613"/>
                <a:gd name="connsiteY48" fmla="*/ 595313 h 2266950"/>
                <a:gd name="connsiteX49" fmla="*/ 414338 w 1852613"/>
                <a:gd name="connsiteY49" fmla="*/ 552450 h 2266950"/>
                <a:gd name="connsiteX50" fmla="*/ 533400 w 1852613"/>
                <a:gd name="connsiteY50" fmla="*/ 519113 h 2266950"/>
                <a:gd name="connsiteX51" fmla="*/ 714375 w 1852613"/>
                <a:gd name="connsiteY51" fmla="*/ 481013 h 2266950"/>
                <a:gd name="connsiteX52" fmla="*/ 828675 w 1852613"/>
                <a:gd name="connsiteY52" fmla="*/ 438150 h 2266950"/>
                <a:gd name="connsiteX53" fmla="*/ 1062038 w 1852613"/>
                <a:gd name="connsiteY53" fmla="*/ 357188 h 2266950"/>
                <a:gd name="connsiteX54" fmla="*/ 1176338 w 1852613"/>
                <a:gd name="connsiteY54" fmla="*/ 276225 h 2266950"/>
                <a:gd name="connsiteX55" fmla="*/ 1366838 w 1852613"/>
                <a:gd name="connsiteY55" fmla="*/ 138113 h 2266950"/>
                <a:gd name="connsiteX56" fmla="*/ 1471613 w 1852613"/>
                <a:gd name="connsiteY56" fmla="*/ 57150 h 2266950"/>
                <a:gd name="connsiteX57" fmla="*/ 1509713 w 1852613"/>
                <a:gd name="connsiteY57" fmla="*/ 0 h 2266950"/>
                <a:gd name="connsiteX0dup0" fmla="*/ 1509713 w 1852613"/>
                <a:gd name="connsiteY0dup0" fmla="*/ 0 h 2266950"/>
                <a:gd name="connsiteX1dup0" fmla="*/ 1638300 w 1852613"/>
                <a:gd name="connsiteY1dup0" fmla="*/ 57150 h 2266950"/>
                <a:gd name="connsiteX2dup0" fmla="*/ 1462088 w 1852613"/>
                <a:gd name="connsiteY2dup0" fmla="*/ 352425 h 2266950"/>
                <a:gd name="connsiteX3dup0" fmla="*/ 1600200 w 1852613"/>
                <a:gd name="connsiteY3dup0" fmla="*/ 457200 h 2266950"/>
                <a:gd name="connsiteX4dup0" fmla="*/ 1671638 w 1852613"/>
                <a:gd name="connsiteY4dup0" fmla="*/ 428625 h 2266950"/>
                <a:gd name="connsiteX5dup0" fmla="*/ 1743075 w 1852613"/>
                <a:gd name="connsiteY5dup0" fmla="*/ 509588 h 2266950"/>
                <a:gd name="connsiteX6dup0" fmla="*/ 1852613 w 1852613"/>
                <a:gd name="connsiteY6dup0" fmla="*/ 557213 h 2266950"/>
                <a:gd name="connsiteX7dup0" fmla="*/ 1800225 w 1852613"/>
                <a:gd name="connsiteY7dup0" fmla="*/ 604838 h 2266950"/>
                <a:gd name="connsiteX8dup0" fmla="*/ 1685925 w 1852613"/>
                <a:gd name="connsiteY8dup0" fmla="*/ 609600 h 2266950"/>
                <a:gd name="connsiteX9dup0" fmla="*/ 1638300 w 1852613"/>
                <a:gd name="connsiteY9dup0" fmla="*/ 704850 h 2266950"/>
                <a:gd name="connsiteX10dup0" fmla="*/ 1595438 w 1852613"/>
                <a:gd name="connsiteY10dup0" fmla="*/ 809625 h 2266950"/>
                <a:gd name="connsiteX11dup0" fmla="*/ 1633538 w 1852613"/>
                <a:gd name="connsiteY11dup0" fmla="*/ 857250 h 2266950"/>
                <a:gd name="connsiteX12dup0" fmla="*/ 1790700 w 1852613"/>
                <a:gd name="connsiteY12dup0" fmla="*/ 890588 h 2266950"/>
                <a:gd name="connsiteX13dup0" fmla="*/ 1747838 w 1852613"/>
                <a:gd name="connsiteY13dup0" fmla="*/ 966788 h 2266950"/>
                <a:gd name="connsiteX14dup0" fmla="*/ 1681163 w 1852613"/>
                <a:gd name="connsiteY14dup0" fmla="*/ 966788 h 2266950"/>
                <a:gd name="connsiteX15dup0" fmla="*/ 1638300 w 1852613"/>
                <a:gd name="connsiteY15dup0" fmla="*/ 942975 h 2266950"/>
                <a:gd name="connsiteX16dup0" fmla="*/ 1590675 w 1852613"/>
                <a:gd name="connsiteY16dup0" fmla="*/ 985838 h 2266950"/>
                <a:gd name="connsiteX17dup0" fmla="*/ 1585913 w 1852613"/>
                <a:gd name="connsiteY17dup0" fmla="*/ 1143000 h 2266950"/>
                <a:gd name="connsiteX18dup0" fmla="*/ 1528763 w 1852613"/>
                <a:gd name="connsiteY18dup0" fmla="*/ 1247775 h 2266950"/>
                <a:gd name="connsiteX19dup0" fmla="*/ 1485900 w 1852613"/>
                <a:gd name="connsiteY19dup0" fmla="*/ 1352550 h 2266950"/>
                <a:gd name="connsiteX20dup0" fmla="*/ 1404938 w 1852613"/>
                <a:gd name="connsiteY20dup0" fmla="*/ 1371600 h 2266950"/>
                <a:gd name="connsiteX21dup0" fmla="*/ 1281113 w 1852613"/>
                <a:gd name="connsiteY21dup0" fmla="*/ 1381125 h 2266950"/>
                <a:gd name="connsiteX22dup0" fmla="*/ 1214438 w 1852613"/>
                <a:gd name="connsiteY22dup0" fmla="*/ 1428750 h 2266950"/>
                <a:gd name="connsiteX23dup0" fmla="*/ 1147763 w 1852613"/>
                <a:gd name="connsiteY23dup0" fmla="*/ 1457325 h 2266950"/>
                <a:gd name="connsiteX24dup0" fmla="*/ 1166813 w 1852613"/>
                <a:gd name="connsiteY24dup0" fmla="*/ 1609725 h 2266950"/>
                <a:gd name="connsiteX25dup0" fmla="*/ 1166813 w 1852613"/>
                <a:gd name="connsiteY25dup0" fmla="*/ 1676400 h 2266950"/>
                <a:gd name="connsiteX26dup0" fmla="*/ 1171575 w 1852613"/>
                <a:gd name="connsiteY26dup0" fmla="*/ 1738313 h 2266950"/>
                <a:gd name="connsiteX27dup0" fmla="*/ 1147763 w 1852613"/>
                <a:gd name="connsiteY27dup0" fmla="*/ 1795463 h 2266950"/>
                <a:gd name="connsiteX28dup0" fmla="*/ 1057275 w 1852613"/>
                <a:gd name="connsiteY28dup0" fmla="*/ 1828800 h 2266950"/>
                <a:gd name="connsiteX29dup0" fmla="*/ 1014413 w 1852613"/>
                <a:gd name="connsiteY29dup0" fmla="*/ 1862138 h 2266950"/>
                <a:gd name="connsiteX30dup0" fmla="*/ 981075 w 1852613"/>
                <a:gd name="connsiteY30dup0" fmla="*/ 1885950 h 2266950"/>
                <a:gd name="connsiteX31dup0" fmla="*/ 981075 w 1852613"/>
                <a:gd name="connsiteY31dup0" fmla="*/ 1885950 h 2266950"/>
                <a:gd name="connsiteX32dup0" fmla="*/ 947738 w 1852613"/>
                <a:gd name="connsiteY32dup0" fmla="*/ 2028825 h 2266950"/>
                <a:gd name="connsiteX33dup0" fmla="*/ 966788 w 1852613"/>
                <a:gd name="connsiteY33dup0" fmla="*/ 2166938 h 2266950"/>
                <a:gd name="connsiteX34dup0" fmla="*/ 857250 w 1852613"/>
                <a:gd name="connsiteY34dup0" fmla="*/ 2233613 h 2266950"/>
                <a:gd name="connsiteX35dup0" fmla="*/ 795338 w 1852613"/>
                <a:gd name="connsiteY35dup0" fmla="*/ 2266950 h 2266950"/>
                <a:gd name="connsiteX36dup0" fmla="*/ 742950 w 1852613"/>
                <a:gd name="connsiteY36dup0" fmla="*/ 2214563 h 2266950"/>
                <a:gd name="connsiteX37dup0" fmla="*/ 600075 w 1852613"/>
                <a:gd name="connsiteY37dup0" fmla="*/ 1985963 h 2266950"/>
                <a:gd name="connsiteX38dup0" fmla="*/ 471488 w 1852613"/>
                <a:gd name="connsiteY38dup0" fmla="*/ 1966913 h 2266950"/>
                <a:gd name="connsiteX39dup0" fmla="*/ 442913 w 1852613"/>
                <a:gd name="connsiteY39dup0" fmla="*/ 1933575 h 2266950"/>
                <a:gd name="connsiteX40dup0" fmla="*/ 438150 w 1852613"/>
                <a:gd name="connsiteY40dup0" fmla="*/ 1919288 h 2266950"/>
                <a:gd name="connsiteX41dup0" fmla="*/ 342900 w 1852613"/>
                <a:gd name="connsiteY41dup0" fmla="*/ 1809750 h 2266950"/>
                <a:gd name="connsiteX42dup0" fmla="*/ 185738 w 1852613"/>
                <a:gd name="connsiteY42dup0" fmla="*/ 1804988 h 2266950"/>
                <a:gd name="connsiteX43dup0" fmla="*/ 33338 w 1852613"/>
                <a:gd name="connsiteY43dup0" fmla="*/ 1704975 h 2266950"/>
                <a:gd name="connsiteX44dup0" fmla="*/ 0 w 1852613"/>
                <a:gd name="connsiteY44dup0" fmla="*/ 1433513 h 2266950"/>
                <a:gd name="connsiteX45dup0" fmla="*/ 161925 w 1852613"/>
                <a:gd name="connsiteY45dup0" fmla="*/ 1271588 h 2266950"/>
                <a:gd name="connsiteX46dup0" fmla="*/ 228600 w 1852613"/>
                <a:gd name="connsiteY46dup0" fmla="*/ 1000125 h 2266950"/>
                <a:gd name="connsiteX47dup0" fmla="*/ 80963 w 1852613"/>
                <a:gd name="connsiteY47dup0" fmla="*/ 747713 h 2266950"/>
                <a:gd name="connsiteX48dup0" fmla="*/ 166688 w 1852613"/>
                <a:gd name="connsiteY48dup0" fmla="*/ 595313 h 2266950"/>
                <a:gd name="connsiteX49dup0" fmla="*/ 414338 w 1852613"/>
                <a:gd name="connsiteY49dup0" fmla="*/ 552450 h 2266950"/>
                <a:gd name="connsiteX50dup0" fmla="*/ 533400 w 1852613"/>
                <a:gd name="connsiteY50dup0" fmla="*/ 519113 h 2266950"/>
                <a:gd name="connsiteX51dup0" fmla="*/ 714375 w 1852613"/>
                <a:gd name="connsiteY51dup0" fmla="*/ 481013 h 2266950"/>
                <a:gd name="connsiteX52dup0" fmla="*/ 828675 w 1852613"/>
                <a:gd name="connsiteY52dup0" fmla="*/ 438150 h 2266950"/>
                <a:gd name="connsiteX53dup0" fmla="*/ 1042988 w 1852613"/>
                <a:gd name="connsiteY53dup0" fmla="*/ 344488 h 2266950"/>
                <a:gd name="connsiteX54dup0" fmla="*/ 1176338 w 1852613"/>
                <a:gd name="connsiteY54dup0" fmla="*/ 276225 h 2266950"/>
                <a:gd name="connsiteX55dup0" fmla="*/ 1366838 w 1852613"/>
                <a:gd name="connsiteY55dup0" fmla="*/ 138113 h 2266950"/>
                <a:gd name="connsiteX56dup0" fmla="*/ 1471613 w 1852613"/>
                <a:gd name="connsiteY56dup0" fmla="*/ 57150 h 2266950"/>
                <a:gd name="connsiteX57dup0" fmla="*/ 1509713 w 1852613"/>
                <a:gd name="connsiteY57dup0" fmla="*/ 0 h 2266950"/>
                <a:gd name="connsiteX0dup0dup1" fmla="*/ 1509713 w 1852613"/>
                <a:gd name="connsiteY0dup0dup1" fmla="*/ 0 h 2266950"/>
                <a:gd name="connsiteX1dup0dup1" fmla="*/ 1638300 w 1852613"/>
                <a:gd name="connsiteY1dup0dup1" fmla="*/ 57150 h 2266950"/>
                <a:gd name="connsiteX2dup0dup1" fmla="*/ 1462088 w 1852613"/>
                <a:gd name="connsiteY2dup0dup1" fmla="*/ 352425 h 2266950"/>
                <a:gd name="connsiteX3dup0dup1" fmla="*/ 1600200 w 1852613"/>
                <a:gd name="connsiteY3dup0dup1" fmla="*/ 457200 h 2266950"/>
                <a:gd name="connsiteX4dup0dup1" fmla="*/ 1671638 w 1852613"/>
                <a:gd name="connsiteY4dup0dup1" fmla="*/ 428625 h 2266950"/>
                <a:gd name="connsiteX5dup0dup1" fmla="*/ 1743075 w 1852613"/>
                <a:gd name="connsiteY5dup0dup1" fmla="*/ 509588 h 2266950"/>
                <a:gd name="connsiteX6dup0dup1" fmla="*/ 1852613 w 1852613"/>
                <a:gd name="connsiteY6dup0dup1" fmla="*/ 557213 h 2266950"/>
                <a:gd name="connsiteX7dup0dup1" fmla="*/ 1800225 w 1852613"/>
                <a:gd name="connsiteY7dup0dup1" fmla="*/ 604838 h 2266950"/>
                <a:gd name="connsiteX8dup0dup1" fmla="*/ 1685925 w 1852613"/>
                <a:gd name="connsiteY8dup0dup1" fmla="*/ 609600 h 2266950"/>
                <a:gd name="connsiteX9dup0dup1" fmla="*/ 1638300 w 1852613"/>
                <a:gd name="connsiteY9dup0dup1" fmla="*/ 704850 h 2266950"/>
                <a:gd name="connsiteX10dup0dup1" fmla="*/ 1595438 w 1852613"/>
                <a:gd name="connsiteY10dup0dup1" fmla="*/ 809625 h 2266950"/>
                <a:gd name="connsiteX11dup0dup1" fmla="*/ 1633538 w 1852613"/>
                <a:gd name="connsiteY11dup0dup1" fmla="*/ 857250 h 2266950"/>
                <a:gd name="connsiteX12dup0dup1" fmla="*/ 1790700 w 1852613"/>
                <a:gd name="connsiteY12dup0dup1" fmla="*/ 890588 h 2266950"/>
                <a:gd name="connsiteX13dup0dup1" fmla="*/ 1747838 w 1852613"/>
                <a:gd name="connsiteY13dup0dup1" fmla="*/ 966788 h 2266950"/>
                <a:gd name="connsiteX14dup0dup1" fmla="*/ 1681163 w 1852613"/>
                <a:gd name="connsiteY14dup0dup1" fmla="*/ 966788 h 2266950"/>
                <a:gd name="connsiteX15dup0dup1" fmla="*/ 1638300 w 1852613"/>
                <a:gd name="connsiteY15dup0dup1" fmla="*/ 942975 h 2266950"/>
                <a:gd name="connsiteX16dup0dup1" fmla="*/ 1590675 w 1852613"/>
                <a:gd name="connsiteY16dup0dup1" fmla="*/ 985838 h 2266950"/>
                <a:gd name="connsiteX17dup0dup1" fmla="*/ 1585913 w 1852613"/>
                <a:gd name="connsiteY17dup0dup1" fmla="*/ 1143000 h 2266950"/>
                <a:gd name="connsiteX18dup0dup1" fmla="*/ 1528763 w 1852613"/>
                <a:gd name="connsiteY18dup0dup1" fmla="*/ 1247775 h 2266950"/>
                <a:gd name="connsiteX19dup0dup1" fmla="*/ 1485900 w 1852613"/>
                <a:gd name="connsiteY19dup0dup1" fmla="*/ 1352550 h 2266950"/>
                <a:gd name="connsiteX20dup0dup1" fmla="*/ 1404938 w 1852613"/>
                <a:gd name="connsiteY20dup0dup1" fmla="*/ 1371600 h 2266950"/>
                <a:gd name="connsiteX21dup0dup1" fmla="*/ 1281113 w 1852613"/>
                <a:gd name="connsiteY21dup0dup1" fmla="*/ 1381125 h 2266950"/>
                <a:gd name="connsiteX22dup0dup1" fmla="*/ 1214438 w 1852613"/>
                <a:gd name="connsiteY22dup0dup1" fmla="*/ 1428750 h 2266950"/>
                <a:gd name="connsiteX23dup0dup1" fmla="*/ 1147763 w 1852613"/>
                <a:gd name="connsiteY23dup0dup1" fmla="*/ 1457325 h 2266950"/>
                <a:gd name="connsiteX24dup0dup1" fmla="*/ 1166813 w 1852613"/>
                <a:gd name="connsiteY24dup0dup1" fmla="*/ 1609725 h 2266950"/>
                <a:gd name="connsiteX25dup0dup1" fmla="*/ 1166813 w 1852613"/>
                <a:gd name="connsiteY25dup0dup1" fmla="*/ 1676400 h 2266950"/>
                <a:gd name="connsiteX26dup0dup1" fmla="*/ 1171575 w 1852613"/>
                <a:gd name="connsiteY26dup0dup1" fmla="*/ 1738313 h 2266950"/>
                <a:gd name="connsiteX27dup0dup1" fmla="*/ 1147763 w 1852613"/>
                <a:gd name="connsiteY27dup0dup1" fmla="*/ 1795463 h 2266950"/>
                <a:gd name="connsiteX28dup0dup1" fmla="*/ 1057275 w 1852613"/>
                <a:gd name="connsiteY28dup0dup1" fmla="*/ 1828800 h 2266950"/>
                <a:gd name="connsiteX29dup0dup1" fmla="*/ 1014413 w 1852613"/>
                <a:gd name="connsiteY29dup0dup1" fmla="*/ 1862138 h 2266950"/>
                <a:gd name="connsiteX30dup0dup1" fmla="*/ 981075 w 1852613"/>
                <a:gd name="connsiteY30dup0dup1" fmla="*/ 1885950 h 2266950"/>
                <a:gd name="connsiteX31dup0dup1" fmla="*/ 981075 w 1852613"/>
                <a:gd name="connsiteY31dup0dup1" fmla="*/ 1885950 h 2266950"/>
                <a:gd name="connsiteX32dup0dup1" fmla="*/ 947738 w 1852613"/>
                <a:gd name="connsiteY32dup0dup1" fmla="*/ 2028825 h 2266950"/>
                <a:gd name="connsiteX33dup0dup1" fmla="*/ 966788 w 1852613"/>
                <a:gd name="connsiteY33dup0dup1" fmla="*/ 2166938 h 2266950"/>
                <a:gd name="connsiteX34dup0dup1" fmla="*/ 857250 w 1852613"/>
                <a:gd name="connsiteY34dup0dup1" fmla="*/ 2233613 h 2266950"/>
                <a:gd name="connsiteX35dup0dup1" fmla="*/ 795338 w 1852613"/>
                <a:gd name="connsiteY35dup0dup1" fmla="*/ 2266950 h 2266950"/>
                <a:gd name="connsiteX36dup0dup1" fmla="*/ 742950 w 1852613"/>
                <a:gd name="connsiteY36dup0dup1" fmla="*/ 2214563 h 2266950"/>
                <a:gd name="connsiteX37dup0dup1" fmla="*/ 600075 w 1852613"/>
                <a:gd name="connsiteY37dup0dup1" fmla="*/ 1985963 h 2266950"/>
                <a:gd name="connsiteX38dup0dup1" fmla="*/ 471488 w 1852613"/>
                <a:gd name="connsiteY38dup0dup1" fmla="*/ 1966913 h 2266950"/>
                <a:gd name="connsiteX39dup0dup1" fmla="*/ 442913 w 1852613"/>
                <a:gd name="connsiteY39dup0dup1" fmla="*/ 1933575 h 2266950"/>
                <a:gd name="connsiteX40dup0dup1" fmla="*/ 438150 w 1852613"/>
                <a:gd name="connsiteY40dup0dup1" fmla="*/ 1919288 h 2266950"/>
                <a:gd name="connsiteX41dup0dup1" fmla="*/ 342900 w 1852613"/>
                <a:gd name="connsiteY41dup0dup1" fmla="*/ 1809750 h 2266950"/>
                <a:gd name="connsiteX42dup0dup1" fmla="*/ 185738 w 1852613"/>
                <a:gd name="connsiteY42dup0dup1" fmla="*/ 1804988 h 2266950"/>
                <a:gd name="connsiteX43dup0dup1" fmla="*/ 33338 w 1852613"/>
                <a:gd name="connsiteY43dup0dup1" fmla="*/ 1704975 h 2266950"/>
                <a:gd name="connsiteX44dup0dup1" fmla="*/ 0 w 1852613"/>
                <a:gd name="connsiteY44dup0dup1" fmla="*/ 1433513 h 2266950"/>
                <a:gd name="connsiteX45dup0dup1" fmla="*/ 161925 w 1852613"/>
                <a:gd name="connsiteY45dup0dup1" fmla="*/ 1271588 h 2266950"/>
                <a:gd name="connsiteX46dup0dup1" fmla="*/ 228600 w 1852613"/>
                <a:gd name="connsiteY46dup0dup1" fmla="*/ 1000125 h 2266950"/>
                <a:gd name="connsiteX47dup0dup1" fmla="*/ 80963 w 1852613"/>
                <a:gd name="connsiteY47dup0dup1" fmla="*/ 747713 h 2266950"/>
                <a:gd name="connsiteX48dup0dup1" fmla="*/ 166688 w 1852613"/>
                <a:gd name="connsiteY48dup0dup1" fmla="*/ 595313 h 2266950"/>
                <a:gd name="connsiteX49dup0dup1" fmla="*/ 414338 w 1852613"/>
                <a:gd name="connsiteY49dup0dup1" fmla="*/ 552450 h 2266950"/>
                <a:gd name="connsiteX50dup0dup1" fmla="*/ 533400 w 1852613"/>
                <a:gd name="connsiteY50dup0dup1" fmla="*/ 519113 h 2266950"/>
                <a:gd name="connsiteX51dup0dup1" fmla="*/ 714375 w 1852613"/>
                <a:gd name="connsiteY51dup0dup1" fmla="*/ 481013 h 2266950"/>
                <a:gd name="connsiteX52dup0dup1" fmla="*/ 815975 w 1852613"/>
                <a:gd name="connsiteY52dup0dup1" fmla="*/ 419100 h 2266950"/>
                <a:gd name="connsiteX53dup0dup1" fmla="*/ 1042988 w 1852613"/>
                <a:gd name="connsiteY53dup0dup1" fmla="*/ 344488 h 2266950"/>
                <a:gd name="connsiteX54dup0dup1" fmla="*/ 1176338 w 1852613"/>
                <a:gd name="connsiteY54dup0dup1" fmla="*/ 276225 h 2266950"/>
                <a:gd name="connsiteX55dup0dup1" fmla="*/ 1366838 w 1852613"/>
                <a:gd name="connsiteY55dup0dup1" fmla="*/ 138113 h 2266950"/>
                <a:gd name="connsiteX56dup0dup1" fmla="*/ 1471613 w 1852613"/>
                <a:gd name="connsiteY56dup0dup1" fmla="*/ 57150 h 2266950"/>
                <a:gd name="connsiteX57dup0dup1" fmla="*/ 1509713 w 1852613"/>
                <a:gd name="connsiteY57dup0dup1" fmla="*/ 0 h 2266950"/>
                <a:gd name="connsiteX0dup0dup1dup2" fmla="*/ 1509713 w 1852613"/>
                <a:gd name="connsiteY0dup0dup1dup2" fmla="*/ 0 h 2266950"/>
                <a:gd name="connsiteX1dup0dup1dup2" fmla="*/ 1638300 w 1852613"/>
                <a:gd name="connsiteY1dup0dup1dup2" fmla="*/ 57150 h 2266950"/>
                <a:gd name="connsiteX2dup0dup1dup2" fmla="*/ 1462088 w 1852613"/>
                <a:gd name="connsiteY2dup0dup1dup2" fmla="*/ 352425 h 2266950"/>
                <a:gd name="connsiteX3dup0dup1dup2" fmla="*/ 1600200 w 1852613"/>
                <a:gd name="connsiteY3dup0dup1dup2" fmla="*/ 457200 h 2266950"/>
                <a:gd name="connsiteX4dup0dup1dup2" fmla="*/ 1671638 w 1852613"/>
                <a:gd name="connsiteY4dup0dup1dup2" fmla="*/ 428625 h 2266950"/>
                <a:gd name="connsiteX5dup0dup1dup2" fmla="*/ 1743075 w 1852613"/>
                <a:gd name="connsiteY5dup0dup1dup2" fmla="*/ 509588 h 2266950"/>
                <a:gd name="connsiteX6dup0dup1dup2" fmla="*/ 1852613 w 1852613"/>
                <a:gd name="connsiteY6dup0dup1dup2" fmla="*/ 557213 h 2266950"/>
                <a:gd name="connsiteX7dup0dup1dup2" fmla="*/ 1800225 w 1852613"/>
                <a:gd name="connsiteY7dup0dup1dup2" fmla="*/ 604838 h 2266950"/>
                <a:gd name="connsiteX8dup0dup1dup2" fmla="*/ 1685925 w 1852613"/>
                <a:gd name="connsiteY8dup0dup1dup2" fmla="*/ 609600 h 2266950"/>
                <a:gd name="connsiteX9dup0dup1dup2" fmla="*/ 1638300 w 1852613"/>
                <a:gd name="connsiteY9dup0dup1dup2" fmla="*/ 704850 h 2266950"/>
                <a:gd name="connsiteX10dup0dup1dup2" fmla="*/ 1595438 w 1852613"/>
                <a:gd name="connsiteY10dup0dup1dup2" fmla="*/ 809625 h 2266950"/>
                <a:gd name="connsiteX11dup0dup1dup2" fmla="*/ 1633538 w 1852613"/>
                <a:gd name="connsiteY11dup0dup1dup2" fmla="*/ 857250 h 2266950"/>
                <a:gd name="connsiteX12dup0dup1dup2" fmla="*/ 1790700 w 1852613"/>
                <a:gd name="connsiteY12dup0dup1dup2" fmla="*/ 890588 h 2266950"/>
                <a:gd name="connsiteX13dup0dup1dup2" fmla="*/ 1747838 w 1852613"/>
                <a:gd name="connsiteY13dup0dup1dup2" fmla="*/ 966788 h 2266950"/>
                <a:gd name="connsiteX14dup0dup1dup2" fmla="*/ 1681163 w 1852613"/>
                <a:gd name="connsiteY14dup0dup1dup2" fmla="*/ 966788 h 2266950"/>
                <a:gd name="connsiteX15dup0dup1dup2" fmla="*/ 1638300 w 1852613"/>
                <a:gd name="connsiteY15dup0dup1dup2" fmla="*/ 942975 h 2266950"/>
                <a:gd name="connsiteX16dup0dup1dup2" fmla="*/ 1590675 w 1852613"/>
                <a:gd name="connsiteY16dup0dup1dup2" fmla="*/ 985838 h 2266950"/>
                <a:gd name="connsiteX17dup0dup1dup2" fmla="*/ 1585913 w 1852613"/>
                <a:gd name="connsiteY17dup0dup1dup2" fmla="*/ 1143000 h 2266950"/>
                <a:gd name="connsiteX18dup0dup1dup2" fmla="*/ 1528763 w 1852613"/>
                <a:gd name="connsiteY18dup0dup1dup2" fmla="*/ 1247775 h 2266950"/>
                <a:gd name="connsiteX19dup0dup1dup2" fmla="*/ 1485900 w 1852613"/>
                <a:gd name="connsiteY19dup0dup1dup2" fmla="*/ 1352550 h 2266950"/>
                <a:gd name="connsiteX20dup0dup1dup2" fmla="*/ 1404938 w 1852613"/>
                <a:gd name="connsiteY20dup0dup1dup2" fmla="*/ 1371600 h 2266950"/>
                <a:gd name="connsiteX21dup0dup1dup2" fmla="*/ 1281113 w 1852613"/>
                <a:gd name="connsiteY21dup0dup1dup2" fmla="*/ 1381125 h 2266950"/>
                <a:gd name="connsiteX22dup0dup1dup2" fmla="*/ 1214438 w 1852613"/>
                <a:gd name="connsiteY22dup0dup1dup2" fmla="*/ 1428750 h 2266950"/>
                <a:gd name="connsiteX23dup0dup1dup2" fmla="*/ 1147763 w 1852613"/>
                <a:gd name="connsiteY23dup0dup1dup2" fmla="*/ 1457325 h 2266950"/>
                <a:gd name="connsiteX24dup0dup1dup2" fmla="*/ 1166813 w 1852613"/>
                <a:gd name="connsiteY24dup0dup1dup2" fmla="*/ 1609725 h 2266950"/>
                <a:gd name="connsiteX25dup0dup1dup2" fmla="*/ 1166813 w 1852613"/>
                <a:gd name="connsiteY25dup0dup1dup2" fmla="*/ 1676400 h 2266950"/>
                <a:gd name="connsiteX26dup0dup1dup2" fmla="*/ 1171575 w 1852613"/>
                <a:gd name="connsiteY26dup0dup1dup2" fmla="*/ 1738313 h 2266950"/>
                <a:gd name="connsiteX27dup0dup1dup2" fmla="*/ 1147763 w 1852613"/>
                <a:gd name="connsiteY27dup0dup1dup2" fmla="*/ 1795463 h 2266950"/>
                <a:gd name="connsiteX28dup0dup1dup2" fmla="*/ 1057275 w 1852613"/>
                <a:gd name="connsiteY28dup0dup1dup2" fmla="*/ 1828800 h 2266950"/>
                <a:gd name="connsiteX29dup0dup1dup2" fmla="*/ 1014413 w 1852613"/>
                <a:gd name="connsiteY29dup0dup1dup2" fmla="*/ 1862138 h 2266950"/>
                <a:gd name="connsiteX30dup0dup1dup2" fmla="*/ 981075 w 1852613"/>
                <a:gd name="connsiteY30dup0dup1dup2" fmla="*/ 1885950 h 2266950"/>
                <a:gd name="connsiteX31dup0dup1dup2" fmla="*/ 981075 w 1852613"/>
                <a:gd name="connsiteY31dup0dup1dup2" fmla="*/ 1885950 h 2266950"/>
                <a:gd name="connsiteX32dup0dup1dup2" fmla="*/ 947738 w 1852613"/>
                <a:gd name="connsiteY32dup0dup1dup2" fmla="*/ 2028825 h 2266950"/>
                <a:gd name="connsiteX33dup0dup1dup2" fmla="*/ 966788 w 1852613"/>
                <a:gd name="connsiteY33dup0dup1dup2" fmla="*/ 2166938 h 2266950"/>
                <a:gd name="connsiteX34dup0dup1dup2" fmla="*/ 857250 w 1852613"/>
                <a:gd name="connsiteY34dup0dup1dup2" fmla="*/ 2233613 h 2266950"/>
                <a:gd name="connsiteX35dup0dup1dup2" fmla="*/ 795338 w 1852613"/>
                <a:gd name="connsiteY35dup0dup1dup2" fmla="*/ 2266950 h 2266950"/>
                <a:gd name="connsiteX36dup0dup1dup2" fmla="*/ 742950 w 1852613"/>
                <a:gd name="connsiteY36dup0dup1dup2" fmla="*/ 2214563 h 2266950"/>
                <a:gd name="connsiteX37dup0dup1dup2" fmla="*/ 600075 w 1852613"/>
                <a:gd name="connsiteY37dup0dup1dup2" fmla="*/ 1985963 h 2266950"/>
                <a:gd name="connsiteX38dup0dup1dup2" fmla="*/ 471488 w 1852613"/>
                <a:gd name="connsiteY38dup0dup1dup2" fmla="*/ 1966913 h 2266950"/>
                <a:gd name="connsiteX39dup0dup1dup2" fmla="*/ 442913 w 1852613"/>
                <a:gd name="connsiteY39dup0dup1dup2" fmla="*/ 1933575 h 2266950"/>
                <a:gd name="connsiteX40dup0dup1dup2" fmla="*/ 438150 w 1852613"/>
                <a:gd name="connsiteY40dup0dup1dup2" fmla="*/ 1919288 h 2266950"/>
                <a:gd name="connsiteX41dup0dup1dup2" fmla="*/ 342900 w 1852613"/>
                <a:gd name="connsiteY41dup0dup1dup2" fmla="*/ 1809750 h 2266950"/>
                <a:gd name="connsiteX42dup0dup1dup2" fmla="*/ 185738 w 1852613"/>
                <a:gd name="connsiteY42dup0dup1dup2" fmla="*/ 1804988 h 2266950"/>
                <a:gd name="connsiteX43dup0dup1dup2" fmla="*/ 33338 w 1852613"/>
                <a:gd name="connsiteY43dup0dup1dup2" fmla="*/ 1704975 h 2266950"/>
                <a:gd name="connsiteX44dup0dup1dup2" fmla="*/ 0 w 1852613"/>
                <a:gd name="connsiteY44dup0dup1dup2" fmla="*/ 1433513 h 2266950"/>
                <a:gd name="connsiteX45dup0dup1dup2" fmla="*/ 161925 w 1852613"/>
                <a:gd name="connsiteY45dup0dup1dup2" fmla="*/ 1271588 h 2266950"/>
                <a:gd name="connsiteX46dup0dup1dup2" fmla="*/ 228600 w 1852613"/>
                <a:gd name="connsiteY46dup0dup1dup2" fmla="*/ 1000125 h 2266950"/>
                <a:gd name="connsiteX47dup0dup1dup2" fmla="*/ 80963 w 1852613"/>
                <a:gd name="connsiteY47dup0dup1dup2" fmla="*/ 747713 h 2266950"/>
                <a:gd name="connsiteX48dup0dup1dup2" fmla="*/ 166688 w 1852613"/>
                <a:gd name="connsiteY48dup0dup1dup2" fmla="*/ 595313 h 2266950"/>
                <a:gd name="connsiteX49dup0dup1dup2" fmla="*/ 414338 w 1852613"/>
                <a:gd name="connsiteY49dup0dup1dup2" fmla="*/ 552450 h 2266950"/>
                <a:gd name="connsiteX50dup0dup1dup2" fmla="*/ 533400 w 1852613"/>
                <a:gd name="connsiteY50dup0dup1dup2" fmla="*/ 519113 h 2266950"/>
                <a:gd name="connsiteX51dup0dup1dup2" fmla="*/ 695325 w 1852613"/>
                <a:gd name="connsiteY51dup0dup1dup2" fmla="*/ 468313 h 2266950"/>
                <a:gd name="connsiteX52dup0dup1dup2" fmla="*/ 815975 w 1852613"/>
                <a:gd name="connsiteY52dup0dup1dup2" fmla="*/ 419100 h 2266950"/>
                <a:gd name="connsiteX53dup0dup1dup2" fmla="*/ 1042988 w 1852613"/>
                <a:gd name="connsiteY53dup0dup1dup2" fmla="*/ 344488 h 2266950"/>
                <a:gd name="connsiteX54dup0dup1dup2" fmla="*/ 1176338 w 1852613"/>
                <a:gd name="connsiteY54dup0dup1dup2" fmla="*/ 276225 h 2266950"/>
                <a:gd name="connsiteX55dup0dup1dup2" fmla="*/ 1366838 w 1852613"/>
                <a:gd name="connsiteY55dup0dup1dup2" fmla="*/ 138113 h 2266950"/>
                <a:gd name="connsiteX56dup0dup1dup2" fmla="*/ 1471613 w 1852613"/>
                <a:gd name="connsiteY56dup0dup1dup2" fmla="*/ 57150 h 2266950"/>
                <a:gd name="connsiteX57dup0dup1dup2" fmla="*/ 1509713 w 1852613"/>
                <a:gd name="connsiteY57dup0dup1dup2" fmla="*/ 0 h 2266950"/>
                <a:gd name="connsiteX0dup0dup1dup2dup3" fmla="*/ 1509713 w 1852613"/>
                <a:gd name="connsiteY0dup0dup1dup2dup3" fmla="*/ 0 h 2266950"/>
                <a:gd name="connsiteX1dup0dup1dup2dup3" fmla="*/ 1638300 w 1852613"/>
                <a:gd name="connsiteY1dup0dup1dup2dup3" fmla="*/ 57150 h 2266950"/>
                <a:gd name="connsiteX2dup0dup1dup2dup3" fmla="*/ 1462088 w 1852613"/>
                <a:gd name="connsiteY2dup0dup1dup2dup3" fmla="*/ 352425 h 2266950"/>
                <a:gd name="connsiteX3dup0dup1dup2dup3" fmla="*/ 1600200 w 1852613"/>
                <a:gd name="connsiteY3dup0dup1dup2dup3" fmla="*/ 457200 h 2266950"/>
                <a:gd name="connsiteX4dup0dup1dup2dup3" fmla="*/ 1671638 w 1852613"/>
                <a:gd name="connsiteY4dup0dup1dup2dup3" fmla="*/ 428625 h 2266950"/>
                <a:gd name="connsiteX5dup0dup1dup2dup3" fmla="*/ 1743075 w 1852613"/>
                <a:gd name="connsiteY5dup0dup1dup2dup3" fmla="*/ 509588 h 2266950"/>
                <a:gd name="connsiteX6dup0dup1dup2dup3" fmla="*/ 1852613 w 1852613"/>
                <a:gd name="connsiteY6dup0dup1dup2dup3" fmla="*/ 557213 h 2266950"/>
                <a:gd name="connsiteX7dup0dup1dup2dup3" fmla="*/ 1800225 w 1852613"/>
                <a:gd name="connsiteY7dup0dup1dup2dup3" fmla="*/ 604838 h 2266950"/>
                <a:gd name="connsiteX8dup0dup1dup2dup3" fmla="*/ 1685925 w 1852613"/>
                <a:gd name="connsiteY8dup0dup1dup2dup3" fmla="*/ 609600 h 2266950"/>
                <a:gd name="connsiteX9dup0dup1dup2dup3" fmla="*/ 1638300 w 1852613"/>
                <a:gd name="connsiteY9dup0dup1dup2dup3" fmla="*/ 704850 h 2266950"/>
                <a:gd name="connsiteX10dup0dup1dup2dup3" fmla="*/ 1595438 w 1852613"/>
                <a:gd name="connsiteY10dup0dup1dup2dup3" fmla="*/ 809625 h 2266950"/>
                <a:gd name="connsiteX11dup0dup1dup2dup3" fmla="*/ 1633538 w 1852613"/>
                <a:gd name="connsiteY11dup0dup1dup2dup3" fmla="*/ 857250 h 2266950"/>
                <a:gd name="connsiteX12dup0dup1dup2dup3" fmla="*/ 1790700 w 1852613"/>
                <a:gd name="connsiteY12dup0dup1dup2dup3" fmla="*/ 890588 h 2266950"/>
                <a:gd name="connsiteX13dup0dup1dup2dup3" fmla="*/ 1747838 w 1852613"/>
                <a:gd name="connsiteY13dup0dup1dup2dup3" fmla="*/ 966788 h 2266950"/>
                <a:gd name="connsiteX14dup0dup1dup2dup3" fmla="*/ 1681163 w 1852613"/>
                <a:gd name="connsiteY14dup0dup1dup2dup3" fmla="*/ 966788 h 2266950"/>
                <a:gd name="connsiteX15dup0dup1dup2dup3" fmla="*/ 1638300 w 1852613"/>
                <a:gd name="connsiteY15dup0dup1dup2dup3" fmla="*/ 942975 h 2266950"/>
                <a:gd name="connsiteX16dup0dup1dup2dup3" fmla="*/ 1590675 w 1852613"/>
                <a:gd name="connsiteY16dup0dup1dup2dup3" fmla="*/ 985838 h 2266950"/>
                <a:gd name="connsiteX17dup0dup1dup2dup3" fmla="*/ 1585913 w 1852613"/>
                <a:gd name="connsiteY17dup0dup1dup2dup3" fmla="*/ 1143000 h 2266950"/>
                <a:gd name="connsiteX18dup0dup1dup2dup3" fmla="*/ 1528763 w 1852613"/>
                <a:gd name="connsiteY18dup0dup1dup2dup3" fmla="*/ 1247775 h 2266950"/>
                <a:gd name="connsiteX19dup0dup1dup2dup3" fmla="*/ 1485900 w 1852613"/>
                <a:gd name="connsiteY19dup0dup1dup2dup3" fmla="*/ 1352550 h 2266950"/>
                <a:gd name="connsiteX20dup0dup1dup2dup3" fmla="*/ 1404938 w 1852613"/>
                <a:gd name="connsiteY20dup0dup1dup2dup3" fmla="*/ 1371600 h 2266950"/>
                <a:gd name="connsiteX21dup0dup1dup2dup3" fmla="*/ 1281113 w 1852613"/>
                <a:gd name="connsiteY21dup0dup1dup2dup3" fmla="*/ 1381125 h 2266950"/>
                <a:gd name="connsiteX22dup0dup1dup2dup3" fmla="*/ 1214438 w 1852613"/>
                <a:gd name="connsiteY22dup0dup1dup2dup3" fmla="*/ 1428750 h 2266950"/>
                <a:gd name="connsiteX23dup0dup1dup2dup3" fmla="*/ 1147763 w 1852613"/>
                <a:gd name="connsiteY23dup0dup1dup2dup3" fmla="*/ 1457325 h 2266950"/>
                <a:gd name="connsiteX24dup0dup1dup2dup3" fmla="*/ 1166813 w 1852613"/>
                <a:gd name="connsiteY24dup0dup1dup2dup3" fmla="*/ 1609725 h 2266950"/>
                <a:gd name="connsiteX25dup0dup1dup2dup3" fmla="*/ 1166813 w 1852613"/>
                <a:gd name="connsiteY25dup0dup1dup2dup3" fmla="*/ 1676400 h 2266950"/>
                <a:gd name="connsiteX26dup0dup1dup2dup3" fmla="*/ 1171575 w 1852613"/>
                <a:gd name="connsiteY26dup0dup1dup2dup3" fmla="*/ 1738313 h 2266950"/>
                <a:gd name="connsiteX27dup0dup1dup2dup3" fmla="*/ 1147763 w 1852613"/>
                <a:gd name="connsiteY27dup0dup1dup2dup3" fmla="*/ 1795463 h 2266950"/>
                <a:gd name="connsiteX28dup0dup1dup2dup3" fmla="*/ 1057275 w 1852613"/>
                <a:gd name="connsiteY28dup0dup1dup2dup3" fmla="*/ 1828800 h 2266950"/>
                <a:gd name="connsiteX29dup0dup1dup2dup3" fmla="*/ 1014413 w 1852613"/>
                <a:gd name="connsiteY29dup0dup1dup2dup3" fmla="*/ 1862138 h 2266950"/>
                <a:gd name="connsiteX30dup0dup1dup2dup3" fmla="*/ 981075 w 1852613"/>
                <a:gd name="connsiteY30dup0dup1dup2dup3" fmla="*/ 1885950 h 2266950"/>
                <a:gd name="connsiteX31dup0dup1dup2dup3" fmla="*/ 981075 w 1852613"/>
                <a:gd name="connsiteY31dup0dup1dup2dup3" fmla="*/ 1885950 h 2266950"/>
                <a:gd name="connsiteX32dup0dup1dup2dup3" fmla="*/ 947738 w 1852613"/>
                <a:gd name="connsiteY32dup0dup1dup2dup3" fmla="*/ 2028825 h 2266950"/>
                <a:gd name="connsiteX33dup0dup1dup2dup3" fmla="*/ 966788 w 1852613"/>
                <a:gd name="connsiteY33dup0dup1dup2dup3" fmla="*/ 2166938 h 2266950"/>
                <a:gd name="connsiteX34dup0dup1dup2dup3" fmla="*/ 857250 w 1852613"/>
                <a:gd name="connsiteY34dup0dup1dup2dup3" fmla="*/ 2233613 h 2266950"/>
                <a:gd name="connsiteX35dup0dup1dup2dup3" fmla="*/ 795338 w 1852613"/>
                <a:gd name="connsiteY35dup0dup1dup2dup3" fmla="*/ 2266950 h 2266950"/>
                <a:gd name="connsiteX36dup0dup1dup2dup3" fmla="*/ 742950 w 1852613"/>
                <a:gd name="connsiteY36dup0dup1dup2dup3" fmla="*/ 2214563 h 2266950"/>
                <a:gd name="connsiteX37dup0dup1dup2dup3" fmla="*/ 600075 w 1852613"/>
                <a:gd name="connsiteY37dup0dup1dup2dup3" fmla="*/ 1985963 h 2266950"/>
                <a:gd name="connsiteX38dup0dup1dup2dup3" fmla="*/ 471488 w 1852613"/>
                <a:gd name="connsiteY38dup0dup1dup2dup3" fmla="*/ 1966913 h 2266950"/>
                <a:gd name="connsiteX39dup0dup1dup2dup3" fmla="*/ 442913 w 1852613"/>
                <a:gd name="connsiteY39dup0dup1dup2dup3" fmla="*/ 1933575 h 2266950"/>
                <a:gd name="connsiteX40dup0dup1dup2dup3" fmla="*/ 438150 w 1852613"/>
                <a:gd name="connsiteY40dup0dup1dup2dup3" fmla="*/ 1919288 h 2266950"/>
                <a:gd name="connsiteX41dup0dup1dup2dup3" fmla="*/ 342900 w 1852613"/>
                <a:gd name="connsiteY41dup0dup1dup2dup3" fmla="*/ 1809750 h 2266950"/>
                <a:gd name="connsiteX42dup0dup1dup2dup3" fmla="*/ 185738 w 1852613"/>
                <a:gd name="connsiteY42dup0dup1dup2dup3" fmla="*/ 1804988 h 2266950"/>
                <a:gd name="connsiteX43dup0dup1dup2dup3" fmla="*/ 33338 w 1852613"/>
                <a:gd name="connsiteY43dup0dup1dup2dup3" fmla="*/ 1704975 h 2266950"/>
                <a:gd name="connsiteX44dup0dup1dup2dup3" fmla="*/ 0 w 1852613"/>
                <a:gd name="connsiteY44dup0dup1dup2dup3" fmla="*/ 1433513 h 2266950"/>
                <a:gd name="connsiteX45dup0dup1dup2dup3" fmla="*/ 161925 w 1852613"/>
                <a:gd name="connsiteY45dup0dup1dup2dup3" fmla="*/ 1271588 h 2266950"/>
                <a:gd name="connsiteX46dup0dup1dup2dup3" fmla="*/ 228600 w 1852613"/>
                <a:gd name="connsiteY46dup0dup1dup2dup3" fmla="*/ 1000125 h 2266950"/>
                <a:gd name="connsiteX47dup0dup1dup2dup3" fmla="*/ 68263 w 1852613"/>
                <a:gd name="connsiteY47dup0dup1dup2dup3" fmla="*/ 766763 h 2266950"/>
                <a:gd name="connsiteX48dup0dup1dup2dup3" fmla="*/ 166688 w 1852613"/>
                <a:gd name="connsiteY48dup0dup1dup2dup3" fmla="*/ 595313 h 2266950"/>
                <a:gd name="connsiteX49dup0dup1dup2dup3" fmla="*/ 414338 w 1852613"/>
                <a:gd name="connsiteY49dup0dup1dup2dup3" fmla="*/ 552450 h 2266950"/>
                <a:gd name="connsiteX50dup0dup1dup2dup3" fmla="*/ 533400 w 1852613"/>
                <a:gd name="connsiteY50dup0dup1dup2dup3" fmla="*/ 519113 h 2266950"/>
                <a:gd name="connsiteX51dup0dup1dup2dup3" fmla="*/ 695325 w 1852613"/>
                <a:gd name="connsiteY51dup0dup1dup2dup3" fmla="*/ 468313 h 2266950"/>
                <a:gd name="connsiteX52dup0dup1dup2dup3" fmla="*/ 815975 w 1852613"/>
                <a:gd name="connsiteY52dup0dup1dup2dup3" fmla="*/ 419100 h 2266950"/>
                <a:gd name="connsiteX53dup0dup1dup2dup3" fmla="*/ 1042988 w 1852613"/>
                <a:gd name="connsiteY53dup0dup1dup2dup3" fmla="*/ 344488 h 2266950"/>
                <a:gd name="connsiteX54dup0dup1dup2dup3" fmla="*/ 1176338 w 1852613"/>
                <a:gd name="connsiteY54dup0dup1dup2dup3" fmla="*/ 276225 h 2266950"/>
                <a:gd name="connsiteX55dup0dup1dup2dup3" fmla="*/ 1366838 w 1852613"/>
                <a:gd name="connsiteY55dup0dup1dup2dup3" fmla="*/ 138113 h 2266950"/>
                <a:gd name="connsiteX56dup0dup1dup2dup3" fmla="*/ 1471613 w 1852613"/>
                <a:gd name="connsiteY56dup0dup1dup2dup3" fmla="*/ 57150 h 2266950"/>
                <a:gd name="connsiteX57dup0dup1dup2dup3" fmla="*/ 1509713 w 1852613"/>
                <a:gd name="connsiteY57dup0dup1dup2dup3" fmla="*/ 0 h 2266950"/>
              </a:gd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 ang="0">
                  <a:pos x="connsiteX33dup0dup1dup2dup3" y="connsiteY33dup0dup1dup2dup3"/>
                </a:cxn>
                <a:cxn ang="0">
                  <a:pos x="connsiteX34dup0dup1dup2dup3" y="connsiteY34dup0dup1dup2dup3"/>
                </a:cxn>
                <a:cxn ang="0">
                  <a:pos x="connsiteX35dup0dup1dup2dup3" y="connsiteY35dup0dup1dup2dup3"/>
                </a:cxn>
                <a:cxn ang="0">
                  <a:pos x="connsiteX36dup0dup1dup2dup3" y="connsiteY36dup0dup1dup2dup3"/>
                </a:cxn>
                <a:cxn ang="0">
                  <a:pos x="connsiteX37dup0dup1dup2dup3" y="connsiteY37dup0dup1dup2dup3"/>
                </a:cxn>
                <a:cxn ang="0">
                  <a:pos x="connsiteX38dup0dup1dup2dup3" y="connsiteY38dup0dup1dup2dup3"/>
                </a:cxn>
                <a:cxn ang="0">
                  <a:pos x="connsiteX39dup0dup1dup2dup3" y="connsiteY39dup0dup1dup2dup3"/>
                </a:cxn>
                <a:cxn ang="0">
                  <a:pos x="connsiteX40dup0dup1dup2dup3" y="connsiteY40dup0dup1dup2dup3"/>
                </a:cxn>
                <a:cxn ang="0">
                  <a:pos x="connsiteX41dup0dup1dup2dup3" y="connsiteY41dup0dup1dup2dup3"/>
                </a:cxn>
                <a:cxn ang="0">
                  <a:pos x="connsiteX42dup0dup1dup2dup3" y="connsiteY42dup0dup1dup2dup3"/>
                </a:cxn>
                <a:cxn ang="0">
                  <a:pos x="connsiteX43dup0dup1dup2dup3" y="connsiteY43dup0dup1dup2dup3"/>
                </a:cxn>
                <a:cxn ang="0">
                  <a:pos x="connsiteX44dup0dup1dup2dup3" y="connsiteY44dup0dup1dup2dup3"/>
                </a:cxn>
                <a:cxn ang="0">
                  <a:pos x="connsiteX45dup0dup1dup2dup3" y="connsiteY45dup0dup1dup2dup3"/>
                </a:cxn>
                <a:cxn ang="0">
                  <a:pos x="connsiteX46dup0dup1dup2dup3" y="connsiteY46dup0dup1dup2dup3"/>
                </a:cxn>
                <a:cxn ang="0">
                  <a:pos x="connsiteX47dup0dup1dup2dup3" y="connsiteY47dup0dup1dup2dup3"/>
                </a:cxn>
                <a:cxn ang="0">
                  <a:pos x="connsiteX48dup0dup1dup2dup3" y="connsiteY48dup0dup1dup2dup3"/>
                </a:cxn>
                <a:cxn ang="0">
                  <a:pos x="connsiteX49dup0dup1dup2dup3" y="connsiteY49dup0dup1dup2dup3"/>
                </a:cxn>
                <a:cxn ang="0">
                  <a:pos x="connsiteX50dup0dup1dup2dup3" y="connsiteY50dup0dup1dup2dup3"/>
                </a:cxn>
                <a:cxn ang="0">
                  <a:pos x="connsiteX51dup0dup1dup2dup3" y="connsiteY51dup0dup1dup2dup3"/>
                </a:cxn>
                <a:cxn ang="0">
                  <a:pos x="connsiteX52dup0dup1dup2dup3" y="connsiteY52dup0dup1dup2dup3"/>
                </a:cxn>
                <a:cxn ang="0">
                  <a:pos x="connsiteX53dup0dup1dup2dup3" y="connsiteY53dup0dup1dup2dup3"/>
                </a:cxn>
                <a:cxn ang="0">
                  <a:pos x="connsiteX54dup0dup1dup2dup3" y="connsiteY54dup0dup1dup2dup3"/>
                </a:cxn>
                <a:cxn ang="0">
                  <a:pos x="connsiteX55dup0dup1dup2dup3" y="connsiteY55dup0dup1dup2dup3"/>
                </a:cxn>
                <a:cxn ang="0">
                  <a:pos x="connsiteX56dup0dup1dup2dup3" y="connsiteY56dup0dup1dup2dup3"/>
                </a:cxn>
                <a:cxn ang="0">
                  <a:pos x="connsiteX57dup0dup1dup2dup3" y="connsiteY57dup0dup1dup2dup3"/>
                </a:cxn>
              </a:cxnLst>
              <a:rect l="l" t="t" r="r" b="b"/>
              <a:pathLst>
                <a:path w="1852613" h="2266950">
                  <a:moveTo>
                    <a:pt x="1509713" y="0"/>
                  </a:moveTo>
                  <a:lnTo>
                    <a:pt x="1638300" y="57150"/>
                  </a:lnTo>
                  <a:lnTo>
                    <a:pt x="1462088" y="352425"/>
                  </a:lnTo>
                  <a:lnTo>
                    <a:pt x="1600200" y="457200"/>
                  </a:lnTo>
                  <a:lnTo>
                    <a:pt x="1671638" y="428625"/>
                  </a:lnTo>
                  <a:lnTo>
                    <a:pt x="1743075" y="509588"/>
                  </a:lnTo>
                  <a:lnTo>
                    <a:pt x="1852613" y="557213"/>
                  </a:lnTo>
                  <a:lnTo>
                    <a:pt x="1800225" y="604838"/>
                  </a:lnTo>
                  <a:lnTo>
                    <a:pt x="1685925" y="609600"/>
                  </a:lnTo>
                  <a:lnTo>
                    <a:pt x="1638300" y="704850"/>
                  </a:lnTo>
                  <a:lnTo>
                    <a:pt x="1595438" y="809625"/>
                  </a:lnTo>
                  <a:lnTo>
                    <a:pt x="1633538" y="857250"/>
                  </a:lnTo>
                  <a:lnTo>
                    <a:pt x="1790700" y="890588"/>
                  </a:lnTo>
                  <a:lnTo>
                    <a:pt x="1747838" y="966788"/>
                  </a:lnTo>
                  <a:lnTo>
                    <a:pt x="1681163" y="966788"/>
                  </a:lnTo>
                  <a:lnTo>
                    <a:pt x="1638300" y="942975"/>
                  </a:lnTo>
                  <a:lnTo>
                    <a:pt x="1590675" y="985838"/>
                  </a:lnTo>
                  <a:lnTo>
                    <a:pt x="1585913" y="1143000"/>
                  </a:lnTo>
                  <a:lnTo>
                    <a:pt x="1528763" y="1247775"/>
                  </a:lnTo>
                  <a:lnTo>
                    <a:pt x="1485900" y="1352550"/>
                  </a:lnTo>
                  <a:lnTo>
                    <a:pt x="1404938" y="1371600"/>
                  </a:lnTo>
                  <a:lnTo>
                    <a:pt x="1281113" y="1381125"/>
                  </a:lnTo>
                  <a:lnTo>
                    <a:pt x="1214438" y="1428750"/>
                  </a:lnTo>
                  <a:lnTo>
                    <a:pt x="1147763" y="1457325"/>
                  </a:lnTo>
                  <a:lnTo>
                    <a:pt x="1166813" y="1609725"/>
                  </a:lnTo>
                  <a:lnTo>
                    <a:pt x="1166813" y="1676400"/>
                  </a:lnTo>
                  <a:lnTo>
                    <a:pt x="1171575" y="1738313"/>
                  </a:lnTo>
                  <a:lnTo>
                    <a:pt x="1147763" y="1795463"/>
                  </a:lnTo>
                  <a:lnTo>
                    <a:pt x="1057275" y="1828800"/>
                  </a:lnTo>
                  <a:lnTo>
                    <a:pt x="1014413" y="1862138"/>
                  </a:lnTo>
                  <a:lnTo>
                    <a:pt x="981075" y="1885950"/>
                  </a:lnTo>
                  <a:lnTo>
                    <a:pt x="981075" y="1885950"/>
                  </a:lnTo>
                  <a:lnTo>
                    <a:pt x="947738" y="2028825"/>
                  </a:lnTo>
                  <a:lnTo>
                    <a:pt x="966788" y="2166938"/>
                  </a:lnTo>
                  <a:lnTo>
                    <a:pt x="857250" y="2233613"/>
                  </a:lnTo>
                  <a:lnTo>
                    <a:pt x="795338" y="2266950"/>
                  </a:lnTo>
                  <a:lnTo>
                    <a:pt x="742950" y="2214563"/>
                  </a:lnTo>
                  <a:lnTo>
                    <a:pt x="600075" y="1985963"/>
                  </a:lnTo>
                  <a:lnTo>
                    <a:pt x="471488" y="1966913"/>
                  </a:lnTo>
                  <a:cubicBezTo>
                    <a:pt x="461963" y="1955800"/>
                    <a:pt x="451306" y="1945565"/>
                    <a:pt x="442913" y="1933575"/>
                  </a:cubicBezTo>
                  <a:cubicBezTo>
                    <a:pt x="440034" y="1929462"/>
                    <a:pt x="438150" y="1919288"/>
                    <a:pt x="438150" y="1919288"/>
                  </a:cubicBezTo>
                  <a:lnTo>
                    <a:pt x="342900" y="1809750"/>
                  </a:lnTo>
                  <a:lnTo>
                    <a:pt x="185738" y="1804988"/>
                  </a:lnTo>
                  <a:lnTo>
                    <a:pt x="33338" y="1704975"/>
                  </a:lnTo>
                  <a:lnTo>
                    <a:pt x="0" y="1433513"/>
                  </a:lnTo>
                  <a:lnTo>
                    <a:pt x="161925" y="1271588"/>
                  </a:lnTo>
                  <a:lnTo>
                    <a:pt x="228600" y="1000125"/>
                  </a:lnTo>
                  <a:lnTo>
                    <a:pt x="68263" y="766763"/>
                  </a:lnTo>
                  <a:lnTo>
                    <a:pt x="166688" y="595313"/>
                  </a:lnTo>
                  <a:lnTo>
                    <a:pt x="414338" y="552450"/>
                  </a:lnTo>
                  <a:lnTo>
                    <a:pt x="533400" y="519113"/>
                  </a:lnTo>
                  <a:lnTo>
                    <a:pt x="695325" y="468313"/>
                  </a:lnTo>
                  <a:cubicBezTo>
                    <a:pt x="733425" y="454025"/>
                    <a:pt x="758031" y="439738"/>
                    <a:pt x="815975" y="419100"/>
                  </a:cubicBezTo>
                  <a:cubicBezTo>
                    <a:pt x="873919" y="398463"/>
                    <a:pt x="971550" y="375709"/>
                    <a:pt x="1042988" y="344488"/>
                  </a:cubicBezTo>
                  <a:cubicBezTo>
                    <a:pt x="1087438" y="321734"/>
                    <a:pt x="1122363" y="310621"/>
                    <a:pt x="1176338" y="276225"/>
                  </a:cubicBezTo>
                  <a:cubicBezTo>
                    <a:pt x="1230313" y="241829"/>
                    <a:pt x="1303338" y="184150"/>
                    <a:pt x="1366838" y="138113"/>
                  </a:cubicBezTo>
                  <a:lnTo>
                    <a:pt x="1471613" y="57150"/>
                  </a:lnTo>
                  <a:lnTo>
                    <a:pt x="1509713" y="0"/>
                  </a:lnTo>
                  <a:close/>
                </a:path>
              </a:pathLst>
            </a:custGeom>
            <a:solidFill>
              <a:srgbClr val="99FF99"/>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28" name="자유형 27"/>
            <p:cNvSpPr/>
            <p:nvPr/>
          </p:nvSpPr>
          <p:spPr>
            <a:xfrm>
              <a:off x="2457241" y="4008682"/>
              <a:ext cx="947317" cy="788727"/>
            </a:xfrm>
            <a:custGeom>
              <a:gdLst>
                <a:gd name="connsiteX0" fmla="*/ 1385888 w 2133600"/>
                <a:gd name="connsiteY0" fmla="*/ 0 h 1776413"/>
                <a:gd name="connsiteX1" fmla="*/ 1162050 w 2133600"/>
                <a:gd name="connsiteY1" fmla="*/ 14288 h 1776413"/>
                <a:gd name="connsiteX2" fmla="*/ 952500 w 2133600"/>
                <a:gd name="connsiteY2" fmla="*/ 204788 h 1776413"/>
                <a:gd name="connsiteX3" fmla="*/ 828675 w 2133600"/>
                <a:gd name="connsiteY3" fmla="*/ 257175 h 1776413"/>
                <a:gd name="connsiteX4" fmla="*/ 419100 w 2133600"/>
                <a:gd name="connsiteY4" fmla="*/ 257175 h 1776413"/>
                <a:gd name="connsiteX5" fmla="*/ 157163 w 2133600"/>
                <a:gd name="connsiteY5" fmla="*/ 390525 h 1776413"/>
                <a:gd name="connsiteX6" fmla="*/ 95250 w 2133600"/>
                <a:gd name="connsiteY6" fmla="*/ 433388 h 1776413"/>
                <a:gd name="connsiteX7" fmla="*/ 0 w 2133600"/>
                <a:gd name="connsiteY7" fmla="*/ 533400 h 1776413"/>
                <a:gd name="connsiteX8" fmla="*/ 190500 w 2133600"/>
                <a:gd name="connsiteY8" fmla="*/ 800100 h 1776413"/>
                <a:gd name="connsiteX9" fmla="*/ 471488 w 2133600"/>
                <a:gd name="connsiteY9" fmla="*/ 852488 h 1776413"/>
                <a:gd name="connsiteX10" fmla="*/ 652463 w 2133600"/>
                <a:gd name="connsiteY10" fmla="*/ 938213 h 1776413"/>
                <a:gd name="connsiteX11" fmla="*/ 804863 w 2133600"/>
                <a:gd name="connsiteY11" fmla="*/ 1014413 h 1776413"/>
                <a:gd name="connsiteX12" fmla="*/ 847725 w 2133600"/>
                <a:gd name="connsiteY12" fmla="*/ 1014413 h 1776413"/>
                <a:gd name="connsiteX13" fmla="*/ 909638 w 2133600"/>
                <a:gd name="connsiteY13" fmla="*/ 1014413 h 1776413"/>
                <a:gd name="connsiteX14" fmla="*/ 933450 w 2133600"/>
                <a:gd name="connsiteY14" fmla="*/ 1009650 h 1776413"/>
                <a:gd name="connsiteX15" fmla="*/ 1095375 w 2133600"/>
                <a:gd name="connsiteY15" fmla="*/ 1381125 h 1776413"/>
                <a:gd name="connsiteX16" fmla="*/ 1328738 w 2133600"/>
                <a:gd name="connsiteY16" fmla="*/ 1676400 h 1776413"/>
                <a:gd name="connsiteX17" fmla="*/ 1347788 w 2133600"/>
                <a:gd name="connsiteY17" fmla="*/ 1776413 h 1776413"/>
                <a:gd name="connsiteX18" fmla="*/ 1543050 w 2133600"/>
                <a:gd name="connsiteY18" fmla="*/ 1719263 h 1776413"/>
                <a:gd name="connsiteX19" fmla="*/ 1681163 w 2133600"/>
                <a:gd name="connsiteY19" fmla="*/ 1552575 h 1776413"/>
                <a:gd name="connsiteX20" fmla="*/ 2076450 w 2133600"/>
                <a:gd name="connsiteY20" fmla="*/ 1566863 h 1776413"/>
                <a:gd name="connsiteX21" fmla="*/ 2133600 w 2133600"/>
                <a:gd name="connsiteY21" fmla="*/ 1519238 h 1776413"/>
                <a:gd name="connsiteX22" fmla="*/ 1924050 w 2133600"/>
                <a:gd name="connsiteY22" fmla="*/ 1233488 h 1776413"/>
                <a:gd name="connsiteX23" fmla="*/ 1781175 w 2133600"/>
                <a:gd name="connsiteY23" fmla="*/ 1200150 h 1776413"/>
                <a:gd name="connsiteX24" fmla="*/ 1666875 w 2133600"/>
                <a:gd name="connsiteY24" fmla="*/ 1042988 h 1776413"/>
                <a:gd name="connsiteX25" fmla="*/ 1519238 w 2133600"/>
                <a:gd name="connsiteY25" fmla="*/ 1052513 h 1776413"/>
                <a:gd name="connsiteX26" fmla="*/ 1343025 w 2133600"/>
                <a:gd name="connsiteY26" fmla="*/ 942975 h 1776413"/>
                <a:gd name="connsiteX27" fmla="*/ 1323975 w 2133600"/>
                <a:gd name="connsiteY27" fmla="*/ 657225 h 1776413"/>
                <a:gd name="connsiteX28" fmla="*/ 1476375 w 2133600"/>
                <a:gd name="connsiteY28" fmla="*/ 514350 h 1776413"/>
                <a:gd name="connsiteX29" fmla="*/ 1547813 w 2133600"/>
                <a:gd name="connsiteY29" fmla="*/ 238125 h 1776413"/>
                <a:gd name="connsiteX30" fmla="*/ 1385888 w 2133600"/>
                <a:gd name="connsiteY30" fmla="*/ 0 h 1776413"/>
                <a:gd name="connsiteX0dup0" fmla="*/ 1385888 w 2133600"/>
                <a:gd name="connsiteY0dup0" fmla="*/ 0 h 1776413"/>
                <a:gd name="connsiteX1dup0" fmla="*/ 1162050 w 2133600"/>
                <a:gd name="connsiteY1dup0" fmla="*/ 14288 h 1776413"/>
                <a:gd name="connsiteX2dup0" fmla="*/ 952500 w 2133600"/>
                <a:gd name="connsiteY2dup0" fmla="*/ 204788 h 1776413"/>
                <a:gd name="connsiteX3dup0" fmla="*/ 828675 w 2133600"/>
                <a:gd name="connsiteY3dup0" fmla="*/ 257175 h 1776413"/>
                <a:gd name="connsiteX4dup0" fmla="*/ 419100 w 2133600"/>
                <a:gd name="connsiteY4dup0" fmla="*/ 257175 h 1776413"/>
                <a:gd name="connsiteX5dup0" fmla="*/ 157163 w 2133600"/>
                <a:gd name="connsiteY5dup0" fmla="*/ 390525 h 1776413"/>
                <a:gd name="connsiteX6dup0" fmla="*/ 95250 w 2133600"/>
                <a:gd name="connsiteY6dup0" fmla="*/ 433388 h 1776413"/>
                <a:gd name="connsiteX7dup0" fmla="*/ 0 w 2133600"/>
                <a:gd name="connsiteY7dup0" fmla="*/ 533400 h 1776413"/>
                <a:gd name="connsiteX8dup0" fmla="*/ 190500 w 2133600"/>
                <a:gd name="connsiteY8dup0" fmla="*/ 800100 h 1776413"/>
                <a:gd name="connsiteX9dup0" fmla="*/ 471488 w 2133600"/>
                <a:gd name="connsiteY9dup0" fmla="*/ 852488 h 1776413"/>
                <a:gd name="connsiteX10dup0" fmla="*/ 652463 w 2133600"/>
                <a:gd name="connsiteY10dup0" fmla="*/ 938213 h 1776413"/>
                <a:gd name="connsiteX11dup0" fmla="*/ 804863 w 2133600"/>
                <a:gd name="connsiteY11dup0" fmla="*/ 1014413 h 1776413"/>
                <a:gd name="connsiteX12dup0" fmla="*/ 847725 w 2133600"/>
                <a:gd name="connsiteY12dup0" fmla="*/ 1014413 h 1776413"/>
                <a:gd name="connsiteX13dup0" fmla="*/ 909638 w 2133600"/>
                <a:gd name="connsiteY13dup0" fmla="*/ 1014413 h 1776413"/>
                <a:gd name="connsiteX14dup0" fmla="*/ 933450 w 2133600"/>
                <a:gd name="connsiteY14dup0" fmla="*/ 1009650 h 1776413"/>
                <a:gd name="connsiteX15dup0" fmla="*/ 1095375 w 2133600"/>
                <a:gd name="connsiteY15dup0" fmla="*/ 1381125 h 1776413"/>
                <a:gd name="connsiteX16dup0" fmla="*/ 1328738 w 2133600"/>
                <a:gd name="connsiteY16dup0" fmla="*/ 1676400 h 1776413"/>
                <a:gd name="connsiteX17dup0" fmla="*/ 1347788 w 2133600"/>
                <a:gd name="connsiteY17dup0" fmla="*/ 1776413 h 1776413"/>
                <a:gd name="connsiteX18dup0" fmla="*/ 1543050 w 2133600"/>
                <a:gd name="connsiteY18dup0" fmla="*/ 1719263 h 1776413"/>
                <a:gd name="connsiteX19dup0" fmla="*/ 1681163 w 2133600"/>
                <a:gd name="connsiteY19dup0" fmla="*/ 1552575 h 1776413"/>
                <a:gd name="connsiteX20dup0" fmla="*/ 2076450 w 2133600"/>
                <a:gd name="connsiteY20dup0" fmla="*/ 1566863 h 1776413"/>
                <a:gd name="connsiteX21dup0" fmla="*/ 2133600 w 2133600"/>
                <a:gd name="connsiteY21dup0" fmla="*/ 1519238 h 1776413"/>
                <a:gd name="connsiteX22dup0" fmla="*/ 1924050 w 2133600"/>
                <a:gd name="connsiteY22dup0" fmla="*/ 1233488 h 1776413"/>
                <a:gd name="connsiteX23dup0" fmla="*/ 1781175 w 2133600"/>
                <a:gd name="connsiteY23dup0" fmla="*/ 1200150 h 1776413"/>
                <a:gd name="connsiteX24dup0" fmla="*/ 1666875 w 2133600"/>
                <a:gd name="connsiteY24dup0" fmla="*/ 1042988 h 1776413"/>
                <a:gd name="connsiteX25dup0" fmla="*/ 1519238 w 2133600"/>
                <a:gd name="connsiteY25dup0" fmla="*/ 1052513 h 1776413"/>
                <a:gd name="connsiteX26dup0" fmla="*/ 1362075 w 2133600"/>
                <a:gd name="connsiteY26dup0" fmla="*/ 923925 h 1776413"/>
                <a:gd name="connsiteX27dup0" fmla="*/ 1323975 w 2133600"/>
                <a:gd name="connsiteY27dup0" fmla="*/ 657225 h 1776413"/>
                <a:gd name="connsiteX28dup0" fmla="*/ 1476375 w 2133600"/>
                <a:gd name="connsiteY28dup0" fmla="*/ 514350 h 1776413"/>
                <a:gd name="connsiteX29dup0" fmla="*/ 1547813 w 2133600"/>
                <a:gd name="connsiteY29dup0" fmla="*/ 238125 h 1776413"/>
                <a:gd name="connsiteX30dup0" fmla="*/ 1385888 w 2133600"/>
                <a:gd name="connsiteY30dup0" fmla="*/ 0 h 1776413"/>
              </a:gd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 ang="0">
                  <a:pos x="connsiteX24dup0" y="connsiteY24dup0"/>
                </a:cxn>
                <a:cxn ang="0">
                  <a:pos x="connsiteX25dup0" y="connsiteY25dup0"/>
                </a:cxn>
                <a:cxn ang="0">
                  <a:pos x="connsiteX26dup0" y="connsiteY26dup0"/>
                </a:cxn>
                <a:cxn ang="0">
                  <a:pos x="connsiteX27dup0" y="connsiteY27dup0"/>
                </a:cxn>
                <a:cxn ang="0">
                  <a:pos x="connsiteX28dup0" y="connsiteY28dup0"/>
                </a:cxn>
                <a:cxn ang="0">
                  <a:pos x="connsiteX29dup0" y="connsiteY29dup0"/>
                </a:cxn>
                <a:cxn ang="0">
                  <a:pos x="connsiteX30dup0" y="connsiteY30dup0"/>
                </a:cxn>
              </a:cxnLst>
              <a:rect l="l" t="t" r="r" b="b"/>
              <a:pathLst>
                <a:path w="2133600" h="1776413">
                  <a:moveTo>
                    <a:pt x="1385888" y="0"/>
                  </a:moveTo>
                  <a:lnTo>
                    <a:pt x="1162050" y="14288"/>
                  </a:lnTo>
                  <a:lnTo>
                    <a:pt x="952500" y="204788"/>
                  </a:lnTo>
                  <a:lnTo>
                    <a:pt x="828675" y="257175"/>
                  </a:lnTo>
                  <a:lnTo>
                    <a:pt x="419100" y="257175"/>
                  </a:lnTo>
                  <a:lnTo>
                    <a:pt x="157163" y="390525"/>
                  </a:lnTo>
                  <a:lnTo>
                    <a:pt x="95250" y="433388"/>
                  </a:lnTo>
                  <a:lnTo>
                    <a:pt x="0" y="533400"/>
                  </a:lnTo>
                  <a:lnTo>
                    <a:pt x="190500" y="800100"/>
                  </a:lnTo>
                  <a:lnTo>
                    <a:pt x="471488" y="852488"/>
                  </a:lnTo>
                  <a:lnTo>
                    <a:pt x="652463" y="938213"/>
                  </a:lnTo>
                  <a:lnTo>
                    <a:pt x="804863" y="1014413"/>
                  </a:lnTo>
                  <a:lnTo>
                    <a:pt x="847725" y="1014413"/>
                  </a:lnTo>
                  <a:lnTo>
                    <a:pt x="909638" y="1014413"/>
                  </a:lnTo>
                  <a:lnTo>
                    <a:pt x="933450" y="1009650"/>
                  </a:lnTo>
                  <a:lnTo>
                    <a:pt x="1095375" y="1381125"/>
                  </a:lnTo>
                  <a:lnTo>
                    <a:pt x="1328738" y="1676400"/>
                  </a:lnTo>
                  <a:lnTo>
                    <a:pt x="1347788" y="1776413"/>
                  </a:lnTo>
                  <a:lnTo>
                    <a:pt x="1543050" y="1719263"/>
                  </a:lnTo>
                  <a:lnTo>
                    <a:pt x="1681163" y="1552575"/>
                  </a:lnTo>
                  <a:lnTo>
                    <a:pt x="2076450" y="1566863"/>
                  </a:lnTo>
                  <a:lnTo>
                    <a:pt x="2133600" y="1519238"/>
                  </a:lnTo>
                  <a:lnTo>
                    <a:pt x="1924050" y="1233488"/>
                  </a:lnTo>
                  <a:lnTo>
                    <a:pt x="1781175" y="1200150"/>
                  </a:lnTo>
                  <a:lnTo>
                    <a:pt x="1666875" y="1042988"/>
                  </a:lnTo>
                  <a:lnTo>
                    <a:pt x="1519238" y="1052513"/>
                  </a:lnTo>
                  <a:lnTo>
                    <a:pt x="1362075" y="923925"/>
                  </a:lnTo>
                  <a:lnTo>
                    <a:pt x="1323975" y="657225"/>
                  </a:lnTo>
                  <a:lnTo>
                    <a:pt x="1476375" y="514350"/>
                  </a:lnTo>
                  <a:lnTo>
                    <a:pt x="1547813" y="238125"/>
                  </a:lnTo>
                  <a:lnTo>
                    <a:pt x="1385888" y="0"/>
                  </a:lnTo>
                  <a:close/>
                </a:path>
              </a:pathLst>
            </a:custGeom>
            <a:solidFill>
              <a:srgbClr val="CCFFCC"/>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30" name="자유형 29"/>
            <p:cNvSpPr/>
            <p:nvPr/>
          </p:nvSpPr>
          <p:spPr>
            <a:xfrm>
              <a:off x="2169664" y="4245512"/>
              <a:ext cx="892339" cy="778154"/>
            </a:xfrm>
            <a:custGeom>
              <a:gdLst>
                <a:gd name="connsiteX0" fmla="*/ 647700 w 2014537"/>
                <a:gd name="connsiteY0" fmla="*/ 0 h 1752600"/>
                <a:gd name="connsiteX1" fmla="*/ 271462 w 2014537"/>
                <a:gd name="connsiteY1" fmla="*/ 119063 h 1752600"/>
                <a:gd name="connsiteX2" fmla="*/ 0 w 2014537"/>
                <a:gd name="connsiteY2" fmla="*/ 133350 h 1752600"/>
                <a:gd name="connsiteX3" fmla="*/ 42862 w 2014537"/>
                <a:gd name="connsiteY3" fmla="*/ 252413 h 1752600"/>
                <a:gd name="connsiteX4" fmla="*/ 157162 w 2014537"/>
                <a:gd name="connsiteY4" fmla="*/ 328613 h 1752600"/>
                <a:gd name="connsiteX5" fmla="*/ 223837 w 2014537"/>
                <a:gd name="connsiteY5" fmla="*/ 623888 h 1752600"/>
                <a:gd name="connsiteX6" fmla="*/ 190500 w 2014537"/>
                <a:gd name="connsiteY6" fmla="*/ 695325 h 1752600"/>
                <a:gd name="connsiteX7" fmla="*/ 447675 w 2014537"/>
                <a:gd name="connsiteY7" fmla="*/ 871538 h 1752600"/>
                <a:gd name="connsiteX8" fmla="*/ 547687 w 2014537"/>
                <a:gd name="connsiteY8" fmla="*/ 985838 h 1752600"/>
                <a:gd name="connsiteX9" fmla="*/ 566737 w 2014537"/>
                <a:gd name="connsiteY9" fmla="*/ 1062038 h 1752600"/>
                <a:gd name="connsiteX10" fmla="*/ 466725 w 2014537"/>
                <a:gd name="connsiteY10" fmla="*/ 1257300 h 1752600"/>
                <a:gd name="connsiteX11" fmla="*/ 466725 w 2014537"/>
                <a:gd name="connsiteY11" fmla="*/ 1438275 h 1752600"/>
                <a:gd name="connsiteX12" fmla="*/ 438150 w 2014537"/>
                <a:gd name="connsiteY12" fmla="*/ 1590675 h 1752600"/>
                <a:gd name="connsiteX13" fmla="*/ 514350 w 2014537"/>
                <a:gd name="connsiteY13" fmla="*/ 1733550 h 1752600"/>
                <a:gd name="connsiteX14" fmla="*/ 609600 w 2014537"/>
                <a:gd name="connsiteY14" fmla="*/ 1752600 h 1752600"/>
                <a:gd name="connsiteX15" fmla="*/ 719137 w 2014537"/>
                <a:gd name="connsiteY15" fmla="*/ 1709738 h 1752600"/>
                <a:gd name="connsiteX16" fmla="*/ 842962 w 2014537"/>
                <a:gd name="connsiteY16" fmla="*/ 1571625 h 1752600"/>
                <a:gd name="connsiteX17" fmla="*/ 914400 w 2014537"/>
                <a:gd name="connsiteY17" fmla="*/ 1519238 h 1752600"/>
                <a:gd name="connsiteX18" fmla="*/ 981075 w 2014537"/>
                <a:gd name="connsiteY18" fmla="*/ 1447800 h 1752600"/>
                <a:gd name="connsiteX19" fmla="*/ 1033462 w 2014537"/>
                <a:gd name="connsiteY19" fmla="*/ 1376363 h 1752600"/>
                <a:gd name="connsiteX20" fmla="*/ 1190625 w 2014537"/>
                <a:gd name="connsiteY20" fmla="*/ 1381125 h 1752600"/>
                <a:gd name="connsiteX21" fmla="*/ 1347787 w 2014537"/>
                <a:gd name="connsiteY21" fmla="*/ 1404938 h 1752600"/>
                <a:gd name="connsiteX22" fmla="*/ 1481137 w 2014537"/>
                <a:gd name="connsiteY22" fmla="*/ 1376363 h 1752600"/>
                <a:gd name="connsiteX23" fmla="*/ 1571625 w 2014537"/>
                <a:gd name="connsiteY23" fmla="*/ 1333500 h 1752600"/>
                <a:gd name="connsiteX24" fmla="*/ 1757362 w 2014537"/>
                <a:gd name="connsiteY24" fmla="*/ 1319213 h 1752600"/>
                <a:gd name="connsiteX25" fmla="*/ 1862137 w 2014537"/>
                <a:gd name="connsiteY25" fmla="*/ 1304925 h 1752600"/>
                <a:gd name="connsiteX26" fmla="*/ 1985962 w 2014537"/>
                <a:gd name="connsiteY26" fmla="*/ 1257300 h 1752600"/>
                <a:gd name="connsiteX27" fmla="*/ 2014537 w 2014537"/>
                <a:gd name="connsiteY27" fmla="*/ 1233488 h 1752600"/>
                <a:gd name="connsiteX28" fmla="*/ 1938337 w 2014537"/>
                <a:gd name="connsiteY28" fmla="*/ 1100138 h 1752600"/>
                <a:gd name="connsiteX29" fmla="*/ 1814512 w 2014537"/>
                <a:gd name="connsiteY29" fmla="*/ 947738 h 1752600"/>
                <a:gd name="connsiteX30" fmla="*/ 1752600 w 2014537"/>
                <a:gd name="connsiteY30" fmla="*/ 866775 h 1752600"/>
                <a:gd name="connsiteX31" fmla="*/ 1652587 w 2014537"/>
                <a:gd name="connsiteY31" fmla="*/ 638175 h 1752600"/>
                <a:gd name="connsiteX32" fmla="*/ 1600200 w 2014537"/>
                <a:gd name="connsiteY32" fmla="*/ 485775 h 1752600"/>
                <a:gd name="connsiteX33" fmla="*/ 1519237 w 2014537"/>
                <a:gd name="connsiteY33" fmla="*/ 476250 h 1752600"/>
                <a:gd name="connsiteX34" fmla="*/ 1433512 w 2014537"/>
                <a:gd name="connsiteY34" fmla="*/ 471488 h 1752600"/>
                <a:gd name="connsiteX35" fmla="*/ 1152525 w 2014537"/>
                <a:gd name="connsiteY35" fmla="*/ 314325 h 1752600"/>
                <a:gd name="connsiteX36" fmla="*/ 852487 w 2014537"/>
                <a:gd name="connsiteY36" fmla="*/ 266700 h 1752600"/>
                <a:gd name="connsiteX37" fmla="*/ 647700 w 2014537"/>
                <a:gd name="connsiteY37" fmla="*/ 0 h 1752600"/>
                <a:gd name="connsiteX0dup0" fmla="*/ 642937 w 2009774"/>
                <a:gd name="connsiteY0dup0" fmla="*/ 0 h 1752600"/>
                <a:gd name="connsiteX1dup0" fmla="*/ 266699 w 2009774"/>
                <a:gd name="connsiteY1dup0" fmla="*/ 119063 h 1752600"/>
                <a:gd name="connsiteX2dup0" fmla="*/ 0 w 2009774"/>
                <a:gd name="connsiteY2dup0" fmla="*/ 119062 h 1752600"/>
                <a:gd name="connsiteX3dup0" fmla="*/ 38099 w 2009774"/>
                <a:gd name="connsiteY3dup0" fmla="*/ 252413 h 1752600"/>
                <a:gd name="connsiteX4dup0" fmla="*/ 152399 w 2009774"/>
                <a:gd name="connsiteY4dup0" fmla="*/ 328613 h 1752600"/>
                <a:gd name="connsiteX5dup0" fmla="*/ 219074 w 2009774"/>
                <a:gd name="connsiteY5dup0" fmla="*/ 623888 h 1752600"/>
                <a:gd name="connsiteX6dup0" fmla="*/ 185737 w 2009774"/>
                <a:gd name="connsiteY6dup0" fmla="*/ 695325 h 1752600"/>
                <a:gd name="connsiteX7dup0" fmla="*/ 442912 w 2009774"/>
                <a:gd name="connsiteY7dup0" fmla="*/ 871538 h 1752600"/>
                <a:gd name="connsiteX8dup0" fmla="*/ 542924 w 2009774"/>
                <a:gd name="connsiteY8dup0" fmla="*/ 985838 h 1752600"/>
                <a:gd name="connsiteX9dup0" fmla="*/ 561974 w 2009774"/>
                <a:gd name="connsiteY9dup0" fmla="*/ 1062038 h 1752600"/>
                <a:gd name="connsiteX10dup0" fmla="*/ 461962 w 2009774"/>
                <a:gd name="connsiteY10dup0" fmla="*/ 1257300 h 1752600"/>
                <a:gd name="connsiteX11dup0" fmla="*/ 461962 w 2009774"/>
                <a:gd name="connsiteY11dup0" fmla="*/ 1438275 h 1752600"/>
                <a:gd name="connsiteX12dup0" fmla="*/ 433387 w 2009774"/>
                <a:gd name="connsiteY12dup0" fmla="*/ 1590675 h 1752600"/>
                <a:gd name="connsiteX13dup0" fmla="*/ 509587 w 2009774"/>
                <a:gd name="connsiteY13dup0" fmla="*/ 1733550 h 1752600"/>
                <a:gd name="connsiteX14dup0" fmla="*/ 604837 w 2009774"/>
                <a:gd name="connsiteY14dup0" fmla="*/ 1752600 h 1752600"/>
                <a:gd name="connsiteX15dup0" fmla="*/ 714374 w 2009774"/>
                <a:gd name="connsiteY15dup0" fmla="*/ 1709738 h 1752600"/>
                <a:gd name="connsiteX16dup0" fmla="*/ 838199 w 2009774"/>
                <a:gd name="connsiteY16dup0" fmla="*/ 1571625 h 1752600"/>
                <a:gd name="connsiteX17dup0" fmla="*/ 909637 w 2009774"/>
                <a:gd name="connsiteY17dup0" fmla="*/ 1519238 h 1752600"/>
                <a:gd name="connsiteX18dup0" fmla="*/ 976312 w 2009774"/>
                <a:gd name="connsiteY18dup0" fmla="*/ 1447800 h 1752600"/>
                <a:gd name="connsiteX19dup0" fmla="*/ 1028699 w 2009774"/>
                <a:gd name="connsiteY19dup0" fmla="*/ 1376363 h 1752600"/>
                <a:gd name="connsiteX20dup0" fmla="*/ 1185862 w 2009774"/>
                <a:gd name="connsiteY20dup0" fmla="*/ 1381125 h 1752600"/>
                <a:gd name="connsiteX21dup0" fmla="*/ 1343024 w 2009774"/>
                <a:gd name="connsiteY21dup0" fmla="*/ 1404938 h 1752600"/>
                <a:gd name="connsiteX22dup0" fmla="*/ 1476374 w 2009774"/>
                <a:gd name="connsiteY22dup0" fmla="*/ 1376363 h 1752600"/>
                <a:gd name="connsiteX23dup0" fmla="*/ 1566862 w 2009774"/>
                <a:gd name="connsiteY23dup0" fmla="*/ 1333500 h 1752600"/>
                <a:gd name="connsiteX24dup0" fmla="*/ 1752599 w 2009774"/>
                <a:gd name="connsiteY24dup0" fmla="*/ 1319213 h 1752600"/>
                <a:gd name="connsiteX25dup0" fmla="*/ 1857374 w 2009774"/>
                <a:gd name="connsiteY25dup0" fmla="*/ 1304925 h 1752600"/>
                <a:gd name="connsiteX26dup0" fmla="*/ 1981199 w 2009774"/>
                <a:gd name="connsiteY26dup0" fmla="*/ 1257300 h 1752600"/>
                <a:gd name="connsiteX27dup0" fmla="*/ 2009774 w 2009774"/>
                <a:gd name="connsiteY27dup0" fmla="*/ 1233488 h 1752600"/>
                <a:gd name="connsiteX28dup0" fmla="*/ 1933574 w 2009774"/>
                <a:gd name="connsiteY28dup0" fmla="*/ 1100138 h 1752600"/>
                <a:gd name="connsiteX29dup0" fmla="*/ 1809749 w 2009774"/>
                <a:gd name="connsiteY29dup0" fmla="*/ 947738 h 1752600"/>
                <a:gd name="connsiteX30dup0" fmla="*/ 1747837 w 2009774"/>
                <a:gd name="connsiteY30dup0" fmla="*/ 866775 h 1752600"/>
                <a:gd name="connsiteX31dup0" fmla="*/ 1647824 w 2009774"/>
                <a:gd name="connsiteY31dup0" fmla="*/ 638175 h 1752600"/>
                <a:gd name="connsiteX32dup0" fmla="*/ 1595437 w 2009774"/>
                <a:gd name="connsiteY32dup0" fmla="*/ 485775 h 1752600"/>
                <a:gd name="connsiteX33dup0" fmla="*/ 1514474 w 2009774"/>
                <a:gd name="connsiteY33dup0" fmla="*/ 476250 h 1752600"/>
                <a:gd name="connsiteX34dup0" fmla="*/ 1428749 w 2009774"/>
                <a:gd name="connsiteY34dup0" fmla="*/ 471488 h 1752600"/>
                <a:gd name="connsiteX35dup0" fmla="*/ 1147762 w 2009774"/>
                <a:gd name="connsiteY35dup0" fmla="*/ 314325 h 1752600"/>
                <a:gd name="connsiteX36dup0" fmla="*/ 847724 w 2009774"/>
                <a:gd name="connsiteY36dup0" fmla="*/ 266700 h 1752600"/>
                <a:gd name="connsiteX37dup0" fmla="*/ 642937 w 2009774"/>
                <a:gd name="connsiteY37dup0" fmla="*/ 0 h 1752600"/>
                <a:gd name="connsiteX0dup0dup1" fmla="*/ 642937 w 2009774"/>
                <a:gd name="connsiteY0dup0dup1" fmla="*/ 0 h 1752600"/>
                <a:gd name="connsiteX1dup0dup1" fmla="*/ 266699 w 2009774"/>
                <a:gd name="connsiteY1dup0dup1" fmla="*/ 107157 h 1752600"/>
                <a:gd name="connsiteX2dup0dup1" fmla="*/ 0 w 2009774"/>
                <a:gd name="connsiteY2dup0dup1" fmla="*/ 119062 h 1752600"/>
                <a:gd name="connsiteX3dup0dup1" fmla="*/ 38099 w 2009774"/>
                <a:gd name="connsiteY3dup0dup1" fmla="*/ 252413 h 1752600"/>
                <a:gd name="connsiteX4dup0dup1" fmla="*/ 152399 w 2009774"/>
                <a:gd name="connsiteY4dup0dup1" fmla="*/ 328613 h 1752600"/>
                <a:gd name="connsiteX5dup0dup1" fmla="*/ 219074 w 2009774"/>
                <a:gd name="connsiteY5dup0dup1" fmla="*/ 623888 h 1752600"/>
                <a:gd name="connsiteX6dup0dup1" fmla="*/ 185737 w 2009774"/>
                <a:gd name="connsiteY6dup0dup1" fmla="*/ 695325 h 1752600"/>
                <a:gd name="connsiteX7dup0dup1" fmla="*/ 442912 w 2009774"/>
                <a:gd name="connsiteY7dup0dup1" fmla="*/ 871538 h 1752600"/>
                <a:gd name="connsiteX8dup0dup1" fmla="*/ 542924 w 2009774"/>
                <a:gd name="connsiteY8dup0dup1" fmla="*/ 985838 h 1752600"/>
                <a:gd name="connsiteX9dup0dup1" fmla="*/ 561974 w 2009774"/>
                <a:gd name="connsiteY9dup0dup1" fmla="*/ 1062038 h 1752600"/>
                <a:gd name="connsiteX10dup0dup1" fmla="*/ 461962 w 2009774"/>
                <a:gd name="connsiteY10dup0dup1" fmla="*/ 1257300 h 1752600"/>
                <a:gd name="connsiteX11dup0dup1" fmla="*/ 461962 w 2009774"/>
                <a:gd name="connsiteY11dup0dup1" fmla="*/ 1438275 h 1752600"/>
                <a:gd name="connsiteX12dup0dup1" fmla="*/ 433387 w 2009774"/>
                <a:gd name="connsiteY12dup0dup1" fmla="*/ 1590675 h 1752600"/>
                <a:gd name="connsiteX13dup0dup1" fmla="*/ 509587 w 2009774"/>
                <a:gd name="connsiteY13dup0dup1" fmla="*/ 1733550 h 1752600"/>
                <a:gd name="connsiteX14dup0dup1" fmla="*/ 604837 w 2009774"/>
                <a:gd name="connsiteY14dup0dup1" fmla="*/ 1752600 h 1752600"/>
                <a:gd name="connsiteX15dup0dup1" fmla="*/ 714374 w 2009774"/>
                <a:gd name="connsiteY15dup0dup1" fmla="*/ 1709738 h 1752600"/>
                <a:gd name="connsiteX16dup0dup1" fmla="*/ 838199 w 2009774"/>
                <a:gd name="connsiteY16dup0dup1" fmla="*/ 1571625 h 1752600"/>
                <a:gd name="connsiteX17dup0dup1" fmla="*/ 909637 w 2009774"/>
                <a:gd name="connsiteY17dup0dup1" fmla="*/ 1519238 h 1752600"/>
                <a:gd name="connsiteX18dup0dup1" fmla="*/ 976312 w 2009774"/>
                <a:gd name="connsiteY18dup0dup1" fmla="*/ 1447800 h 1752600"/>
                <a:gd name="connsiteX19dup0dup1" fmla="*/ 1028699 w 2009774"/>
                <a:gd name="connsiteY19dup0dup1" fmla="*/ 1376363 h 1752600"/>
                <a:gd name="connsiteX20dup0dup1" fmla="*/ 1185862 w 2009774"/>
                <a:gd name="connsiteY20dup0dup1" fmla="*/ 1381125 h 1752600"/>
                <a:gd name="connsiteX21dup0dup1" fmla="*/ 1343024 w 2009774"/>
                <a:gd name="connsiteY21dup0dup1" fmla="*/ 1404938 h 1752600"/>
                <a:gd name="connsiteX22dup0dup1" fmla="*/ 1476374 w 2009774"/>
                <a:gd name="connsiteY22dup0dup1" fmla="*/ 1376363 h 1752600"/>
                <a:gd name="connsiteX23dup0dup1" fmla="*/ 1566862 w 2009774"/>
                <a:gd name="connsiteY23dup0dup1" fmla="*/ 1333500 h 1752600"/>
                <a:gd name="connsiteX24dup0dup1" fmla="*/ 1752599 w 2009774"/>
                <a:gd name="connsiteY24dup0dup1" fmla="*/ 1319213 h 1752600"/>
                <a:gd name="connsiteX25dup0dup1" fmla="*/ 1857374 w 2009774"/>
                <a:gd name="connsiteY25dup0dup1" fmla="*/ 1304925 h 1752600"/>
                <a:gd name="connsiteX26dup0dup1" fmla="*/ 1981199 w 2009774"/>
                <a:gd name="connsiteY26dup0dup1" fmla="*/ 1257300 h 1752600"/>
                <a:gd name="connsiteX27dup0dup1" fmla="*/ 2009774 w 2009774"/>
                <a:gd name="connsiteY27dup0dup1" fmla="*/ 1233488 h 1752600"/>
                <a:gd name="connsiteX28dup0dup1" fmla="*/ 1933574 w 2009774"/>
                <a:gd name="connsiteY28dup0dup1" fmla="*/ 1100138 h 1752600"/>
                <a:gd name="connsiteX29dup0dup1" fmla="*/ 1809749 w 2009774"/>
                <a:gd name="connsiteY29dup0dup1" fmla="*/ 947738 h 1752600"/>
                <a:gd name="connsiteX30dup0dup1" fmla="*/ 1747837 w 2009774"/>
                <a:gd name="connsiteY30dup0dup1" fmla="*/ 866775 h 1752600"/>
                <a:gd name="connsiteX31dup0dup1" fmla="*/ 1647824 w 2009774"/>
                <a:gd name="connsiteY31dup0dup1" fmla="*/ 638175 h 1752600"/>
                <a:gd name="connsiteX32dup0dup1" fmla="*/ 1595437 w 2009774"/>
                <a:gd name="connsiteY32dup0dup1" fmla="*/ 485775 h 1752600"/>
                <a:gd name="connsiteX33dup0dup1" fmla="*/ 1514474 w 2009774"/>
                <a:gd name="connsiteY33dup0dup1" fmla="*/ 476250 h 1752600"/>
                <a:gd name="connsiteX34dup0dup1" fmla="*/ 1428749 w 2009774"/>
                <a:gd name="connsiteY34dup0dup1" fmla="*/ 471488 h 1752600"/>
                <a:gd name="connsiteX35dup0dup1" fmla="*/ 1147762 w 2009774"/>
                <a:gd name="connsiteY35dup0dup1" fmla="*/ 314325 h 1752600"/>
                <a:gd name="connsiteX36dup0dup1" fmla="*/ 847724 w 2009774"/>
                <a:gd name="connsiteY36dup0dup1" fmla="*/ 266700 h 1752600"/>
                <a:gd name="connsiteX37dup0dup1" fmla="*/ 642937 w 2009774"/>
                <a:gd name="connsiteY37dup0dup1" fmla="*/ 0 h 1752600"/>
                <a:gd name="connsiteX0dup0dup1dup2" fmla="*/ 642937 w 2009774"/>
                <a:gd name="connsiteY0dup0dup1dup2" fmla="*/ 0 h 1752600"/>
                <a:gd name="connsiteX1dup0dup1dup2" fmla="*/ 266699 w 2009774"/>
                <a:gd name="connsiteY1dup0dup1dup2" fmla="*/ 107157 h 1752600"/>
                <a:gd name="connsiteX2dup0dup1dup2" fmla="*/ 0 w 2009774"/>
                <a:gd name="connsiteY2dup0dup1dup2" fmla="*/ 119062 h 1752600"/>
                <a:gd name="connsiteX3dup0dup1dup2" fmla="*/ 38099 w 2009774"/>
                <a:gd name="connsiteY3dup0dup1dup2" fmla="*/ 252413 h 1752600"/>
                <a:gd name="connsiteX4dup0dup1dup2" fmla="*/ 152399 w 2009774"/>
                <a:gd name="connsiteY4dup0dup1dup2" fmla="*/ 328613 h 1752600"/>
                <a:gd name="connsiteX5dup0dup1dup2" fmla="*/ 219074 w 2009774"/>
                <a:gd name="connsiteY5dup0dup1dup2" fmla="*/ 623888 h 1752600"/>
                <a:gd name="connsiteX6dup0dup1dup2" fmla="*/ 185737 w 2009774"/>
                <a:gd name="connsiteY6dup0dup1dup2" fmla="*/ 695325 h 1752600"/>
                <a:gd name="connsiteX7dup0dup1dup2" fmla="*/ 442912 w 2009774"/>
                <a:gd name="connsiteY7dup0dup1dup2" fmla="*/ 871538 h 1752600"/>
                <a:gd name="connsiteX8dup0dup1dup2" fmla="*/ 542924 w 2009774"/>
                <a:gd name="connsiteY8dup0dup1dup2" fmla="*/ 985838 h 1752600"/>
                <a:gd name="connsiteX9dup0dup1dup2" fmla="*/ 561974 w 2009774"/>
                <a:gd name="connsiteY9dup0dup1dup2" fmla="*/ 1062038 h 1752600"/>
                <a:gd name="connsiteX10dup0dup1dup2" fmla="*/ 461962 w 2009774"/>
                <a:gd name="connsiteY10dup0dup1dup2" fmla="*/ 1257300 h 1752600"/>
                <a:gd name="connsiteX11dup0dup1dup2" fmla="*/ 461962 w 2009774"/>
                <a:gd name="connsiteY11dup0dup1dup2" fmla="*/ 1438275 h 1752600"/>
                <a:gd name="connsiteX12dup0dup1dup2" fmla="*/ 433387 w 2009774"/>
                <a:gd name="connsiteY12dup0dup1dup2" fmla="*/ 1590675 h 1752600"/>
                <a:gd name="connsiteX13dup0dup1dup2" fmla="*/ 509587 w 2009774"/>
                <a:gd name="connsiteY13dup0dup1dup2" fmla="*/ 1733550 h 1752600"/>
                <a:gd name="connsiteX14dup0dup1dup2" fmla="*/ 604837 w 2009774"/>
                <a:gd name="connsiteY14dup0dup1dup2" fmla="*/ 1752600 h 1752600"/>
                <a:gd name="connsiteX15dup0dup1dup2" fmla="*/ 714374 w 2009774"/>
                <a:gd name="connsiteY15dup0dup1dup2" fmla="*/ 1709738 h 1752600"/>
                <a:gd name="connsiteX16dup0dup1dup2" fmla="*/ 838199 w 2009774"/>
                <a:gd name="connsiteY16dup0dup1dup2" fmla="*/ 1571625 h 1752600"/>
                <a:gd name="connsiteX17dup0dup1dup2" fmla="*/ 909637 w 2009774"/>
                <a:gd name="connsiteY17dup0dup1dup2" fmla="*/ 1519238 h 1752600"/>
                <a:gd name="connsiteX18dup0dup1dup2" fmla="*/ 976312 w 2009774"/>
                <a:gd name="connsiteY18dup0dup1dup2" fmla="*/ 1447800 h 1752600"/>
                <a:gd name="connsiteX19dup0dup1dup2" fmla="*/ 1028699 w 2009774"/>
                <a:gd name="connsiteY19dup0dup1dup2" fmla="*/ 1376363 h 1752600"/>
                <a:gd name="connsiteX20dup0dup1dup2" fmla="*/ 1185862 w 2009774"/>
                <a:gd name="connsiteY20dup0dup1dup2" fmla="*/ 1381125 h 1752600"/>
                <a:gd name="connsiteX21dup0dup1dup2" fmla="*/ 1343024 w 2009774"/>
                <a:gd name="connsiteY21dup0dup1dup2" fmla="*/ 1404938 h 1752600"/>
                <a:gd name="connsiteX22dup0dup1dup2" fmla="*/ 1476374 w 2009774"/>
                <a:gd name="connsiteY22dup0dup1dup2" fmla="*/ 1376363 h 1752600"/>
                <a:gd name="connsiteX23dup0dup1dup2" fmla="*/ 1566862 w 2009774"/>
                <a:gd name="connsiteY23dup0dup1dup2" fmla="*/ 1333500 h 1752600"/>
                <a:gd name="connsiteX24dup0dup1dup2" fmla="*/ 1752599 w 2009774"/>
                <a:gd name="connsiteY24dup0dup1dup2" fmla="*/ 1319213 h 1752600"/>
                <a:gd name="connsiteX25dup0dup1dup2" fmla="*/ 1857374 w 2009774"/>
                <a:gd name="connsiteY25dup0dup1dup2" fmla="*/ 1304925 h 1752600"/>
                <a:gd name="connsiteX26dup0dup1dup2" fmla="*/ 1981199 w 2009774"/>
                <a:gd name="connsiteY26dup0dup1dup2" fmla="*/ 1257300 h 1752600"/>
                <a:gd name="connsiteX27dup0dup1dup2" fmla="*/ 2009774 w 2009774"/>
                <a:gd name="connsiteY27dup0dup1dup2" fmla="*/ 1233488 h 1752600"/>
                <a:gd name="connsiteX28dup0dup1dup2" fmla="*/ 1946274 w 2009774"/>
                <a:gd name="connsiteY28dup0dup1dup2" fmla="*/ 1081088 h 1752600"/>
                <a:gd name="connsiteX29dup0dup1dup2" fmla="*/ 1809749 w 2009774"/>
                <a:gd name="connsiteY29dup0dup1dup2" fmla="*/ 947738 h 1752600"/>
                <a:gd name="connsiteX30dup0dup1dup2" fmla="*/ 1747837 w 2009774"/>
                <a:gd name="connsiteY30dup0dup1dup2" fmla="*/ 866775 h 1752600"/>
                <a:gd name="connsiteX31dup0dup1dup2" fmla="*/ 1647824 w 2009774"/>
                <a:gd name="connsiteY31dup0dup1dup2" fmla="*/ 638175 h 1752600"/>
                <a:gd name="connsiteX32dup0dup1dup2" fmla="*/ 1595437 w 2009774"/>
                <a:gd name="connsiteY32dup0dup1dup2" fmla="*/ 485775 h 1752600"/>
                <a:gd name="connsiteX33dup0dup1dup2" fmla="*/ 1514474 w 2009774"/>
                <a:gd name="connsiteY33dup0dup1dup2" fmla="*/ 476250 h 1752600"/>
                <a:gd name="connsiteX34dup0dup1dup2" fmla="*/ 1428749 w 2009774"/>
                <a:gd name="connsiteY34dup0dup1dup2" fmla="*/ 471488 h 1752600"/>
                <a:gd name="connsiteX35dup0dup1dup2" fmla="*/ 1147762 w 2009774"/>
                <a:gd name="connsiteY35dup0dup1dup2" fmla="*/ 314325 h 1752600"/>
                <a:gd name="connsiteX36dup0dup1dup2" fmla="*/ 847724 w 2009774"/>
                <a:gd name="connsiteY36dup0dup1dup2" fmla="*/ 266700 h 1752600"/>
                <a:gd name="connsiteX37dup0dup1dup2" fmla="*/ 642937 w 2009774"/>
                <a:gd name="connsiteY37dup0dup1dup2" fmla="*/ 0 h 1752600"/>
                <a:gd name="connsiteX0dup0dup1dup2dup3" fmla="*/ 642937 w 2009774"/>
                <a:gd name="connsiteY0dup0dup1dup2dup3" fmla="*/ 0 h 1752600"/>
                <a:gd name="connsiteX1dup0dup1dup2dup3" fmla="*/ 266699 w 2009774"/>
                <a:gd name="connsiteY1dup0dup1dup2dup3" fmla="*/ 107157 h 1752600"/>
                <a:gd name="connsiteX2dup0dup1dup2dup3" fmla="*/ 0 w 2009774"/>
                <a:gd name="connsiteY2dup0dup1dup2dup3" fmla="*/ 119062 h 1752600"/>
                <a:gd name="connsiteX3dup0dup1dup2dup3" fmla="*/ 38099 w 2009774"/>
                <a:gd name="connsiteY3dup0dup1dup2dup3" fmla="*/ 252413 h 1752600"/>
                <a:gd name="connsiteX4dup0dup1dup2dup3" fmla="*/ 152399 w 2009774"/>
                <a:gd name="connsiteY4dup0dup1dup2dup3" fmla="*/ 328613 h 1752600"/>
                <a:gd name="connsiteX5dup0dup1dup2dup3" fmla="*/ 219074 w 2009774"/>
                <a:gd name="connsiteY5dup0dup1dup2dup3" fmla="*/ 623888 h 1752600"/>
                <a:gd name="connsiteX6dup0dup1dup2dup3" fmla="*/ 185737 w 2009774"/>
                <a:gd name="connsiteY6dup0dup1dup2dup3" fmla="*/ 695325 h 1752600"/>
                <a:gd name="connsiteX7dup0dup1dup2dup3" fmla="*/ 442912 w 2009774"/>
                <a:gd name="connsiteY7dup0dup1dup2dup3" fmla="*/ 871538 h 1752600"/>
                <a:gd name="connsiteX8dup0dup1dup2dup3" fmla="*/ 542924 w 2009774"/>
                <a:gd name="connsiteY8dup0dup1dup2dup3" fmla="*/ 985838 h 1752600"/>
                <a:gd name="connsiteX9dup0dup1dup2dup3" fmla="*/ 561974 w 2009774"/>
                <a:gd name="connsiteY9dup0dup1dup2dup3" fmla="*/ 1062038 h 1752600"/>
                <a:gd name="connsiteX10dup0dup1dup2dup3" fmla="*/ 461962 w 2009774"/>
                <a:gd name="connsiteY10dup0dup1dup2dup3" fmla="*/ 1257300 h 1752600"/>
                <a:gd name="connsiteX11dup0dup1dup2dup3" fmla="*/ 461962 w 2009774"/>
                <a:gd name="connsiteY11dup0dup1dup2dup3" fmla="*/ 1438275 h 1752600"/>
                <a:gd name="connsiteX12dup0dup1dup2dup3" fmla="*/ 433387 w 2009774"/>
                <a:gd name="connsiteY12dup0dup1dup2dup3" fmla="*/ 1590675 h 1752600"/>
                <a:gd name="connsiteX13dup0dup1dup2dup3" fmla="*/ 509587 w 2009774"/>
                <a:gd name="connsiteY13dup0dup1dup2dup3" fmla="*/ 1733550 h 1752600"/>
                <a:gd name="connsiteX14dup0dup1dup2dup3" fmla="*/ 604837 w 2009774"/>
                <a:gd name="connsiteY14dup0dup1dup2dup3" fmla="*/ 1752600 h 1752600"/>
                <a:gd name="connsiteX15dup0dup1dup2dup3" fmla="*/ 714374 w 2009774"/>
                <a:gd name="connsiteY15dup0dup1dup2dup3" fmla="*/ 1709738 h 1752600"/>
                <a:gd name="connsiteX16dup0dup1dup2dup3" fmla="*/ 838199 w 2009774"/>
                <a:gd name="connsiteY16dup0dup1dup2dup3" fmla="*/ 1571625 h 1752600"/>
                <a:gd name="connsiteX17dup0dup1dup2dup3" fmla="*/ 909637 w 2009774"/>
                <a:gd name="connsiteY17dup0dup1dup2dup3" fmla="*/ 1519238 h 1752600"/>
                <a:gd name="connsiteX18dup0dup1dup2dup3" fmla="*/ 976312 w 2009774"/>
                <a:gd name="connsiteY18dup0dup1dup2dup3" fmla="*/ 1447800 h 1752600"/>
                <a:gd name="connsiteX19dup0dup1dup2dup3" fmla="*/ 1028699 w 2009774"/>
                <a:gd name="connsiteY19dup0dup1dup2dup3" fmla="*/ 1376363 h 1752600"/>
                <a:gd name="connsiteX20dup0dup1dup2dup3" fmla="*/ 1185862 w 2009774"/>
                <a:gd name="connsiteY20dup0dup1dup2dup3" fmla="*/ 1381125 h 1752600"/>
                <a:gd name="connsiteX21dup0dup1dup2dup3" fmla="*/ 1343024 w 2009774"/>
                <a:gd name="connsiteY21dup0dup1dup2dup3" fmla="*/ 1404938 h 1752600"/>
                <a:gd name="connsiteX22dup0dup1dup2dup3" fmla="*/ 1476374 w 2009774"/>
                <a:gd name="connsiteY22dup0dup1dup2dup3" fmla="*/ 1376363 h 1752600"/>
                <a:gd name="connsiteX23dup0dup1dup2dup3" fmla="*/ 1566862 w 2009774"/>
                <a:gd name="connsiteY23dup0dup1dup2dup3" fmla="*/ 1333500 h 1752600"/>
                <a:gd name="connsiteX24dup0dup1dup2dup3" fmla="*/ 1752599 w 2009774"/>
                <a:gd name="connsiteY24dup0dup1dup2dup3" fmla="*/ 1319213 h 1752600"/>
                <a:gd name="connsiteX25dup0dup1dup2dup3" fmla="*/ 1857374 w 2009774"/>
                <a:gd name="connsiteY25dup0dup1dup2dup3" fmla="*/ 1304925 h 1752600"/>
                <a:gd name="connsiteX26dup0dup1dup2dup3" fmla="*/ 1981199 w 2009774"/>
                <a:gd name="connsiteY26dup0dup1dup2dup3" fmla="*/ 1257300 h 1752600"/>
                <a:gd name="connsiteX27dup0dup1dup2dup3" fmla="*/ 2009774 w 2009774"/>
                <a:gd name="connsiteY27dup0dup1dup2dup3" fmla="*/ 1233488 h 1752600"/>
                <a:gd name="connsiteX28dup0dup1dup2dup3" fmla="*/ 1946274 w 2009774"/>
                <a:gd name="connsiteY28dup0dup1dup2dup3" fmla="*/ 1081088 h 1752600"/>
                <a:gd name="connsiteX29dup0dup1dup2dup3" fmla="*/ 1822449 w 2009774"/>
                <a:gd name="connsiteY29dup0dup1dup2dup3" fmla="*/ 928688 h 1752600"/>
                <a:gd name="connsiteX30dup0dup1dup2dup3" fmla="*/ 1747837 w 2009774"/>
                <a:gd name="connsiteY30dup0dup1dup2dup3" fmla="*/ 866775 h 1752600"/>
                <a:gd name="connsiteX31dup0dup1dup2dup3" fmla="*/ 1647824 w 2009774"/>
                <a:gd name="connsiteY31dup0dup1dup2dup3" fmla="*/ 638175 h 1752600"/>
                <a:gd name="connsiteX32dup0dup1dup2dup3" fmla="*/ 1595437 w 2009774"/>
                <a:gd name="connsiteY32dup0dup1dup2dup3" fmla="*/ 485775 h 1752600"/>
                <a:gd name="connsiteX33dup0dup1dup2dup3" fmla="*/ 1514474 w 2009774"/>
                <a:gd name="connsiteY33dup0dup1dup2dup3" fmla="*/ 476250 h 1752600"/>
                <a:gd name="connsiteX34dup0dup1dup2dup3" fmla="*/ 1428749 w 2009774"/>
                <a:gd name="connsiteY34dup0dup1dup2dup3" fmla="*/ 471488 h 1752600"/>
                <a:gd name="connsiteX35dup0dup1dup2dup3" fmla="*/ 1147762 w 2009774"/>
                <a:gd name="connsiteY35dup0dup1dup2dup3" fmla="*/ 314325 h 1752600"/>
                <a:gd name="connsiteX36dup0dup1dup2dup3" fmla="*/ 847724 w 2009774"/>
                <a:gd name="connsiteY36dup0dup1dup2dup3" fmla="*/ 266700 h 1752600"/>
                <a:gd name="connsiteX37dup0dup1dup2dup3" fmla="*/ 642937 w 2009774"/>
                <a:gd name="connsiteY37dup0dup1dup2dup3" fmla="*/ 0 h 1752600"/>
                <a:gd name="connsiteX0dup0dup1dup2dup3dup4" fmla="*/ 642937 w 2009774"/>
                <a:gd name="connsiteY0dup0dup1dup2dup3dup4" fmla="*/ 0 h 1752600"/>
                <a:gd name="connsiteX1dup0dup1dup2dup3dup4" fmla="*/ 266699 w 2009774"/>
                <a:gd name="connsiteY1dup0dup1dup2dup3dup4" fmla="*/ 107157 h 1752600"/>
                <a:gd name="connsiteX2dup0dup1dup2dup3dup4" fmla="*/ 0 w 2009774"/>
                <a:gd name="connsiteY2dup0dup1dup2dup3dup4" fmla="*/ 119062 h 1752600"/>
                <a:gd name="connsiteX3dup0dup1dup2dup3dup4" fmla="*/ 38099 w 2009774"/>
                <a:gd name="connsiteY3dup0dup1dup2dup3dup4" fmla="*/ 252413 h 1752600"/>
                <a:gd name="connsiteX4dup0dup1dup2dup3dup4" fmla="*/ 152399 w 2009774"/>
                <a:gd name="connsiteY4dup0dup1dup2dup3dup4" fmla="*/ 328613 h 1752600"/>
                <a:gd name="connsiteX5dup0dup1dup2dup3dup4" fmla="*/ 219074 w 2009774"/>
                <a:gd name="connsiteY5dup0dup1dup2dup3dup4" fmla="*/ 623888 h 1752600"/>
                <a:gd name="connsiteX6dup0dup1dup2dup3dup4" fmla="*/ 185737 w 2009774"/>
                <a:gd name="connsiteY6dup0dup1dup2dup3dup4" fmla="*/ 695325 h 1752600"/>
                <a:gd name="connsiteX7dup0dup1dup2dup3dup4" fmla="*/ 442912 w 2009774"/>
                <a:gd name="connsiteY7dup0dup1dup2dup3dup4" fmla="*/ 871538 h 1752600"/>
                <a:gd name="connsiteX8dup0dup1dup2dup3dup4" fmla="*/ 542924 w 2009774"/>
                <a:gd name="connsiteY8dup0dup1dup2dup3dup4" fmla="*/ 985838 h 1752600"/>
                <a:gd name="connsiteX9dup0dup1dup2dup3dup4" fmla="*/ 561974 w 2009774"/>
                <a:gd name="connsiteY9dup0dup1dup2dup3dup4" fmla="*/ 1062038 h 1752600"/>
                <a:gd name="connsiteX10dup0dup1dup2dup3dup4" fmla="*/ 461962 w 2009774"/>
                <a:gd name="connsiteY10dup0dup1dup2dup3dup4" fmla="*/ 1257300 h 1752600"/>
                <a:gd name="connsiteX11dup0dup1dup2dup3dup4" fmla="*/ 461962 w 2009774"/>
                <a:gd name="connsiteY11dup0dup1dup2dup3dup4" fmla="*/ 1438275 h 1752600"/>
                <a:gd name="connsiteX12dup0dup1dup2dup3dup4" fmla="*/ 433387 w 2009774"/>
                <a:gd name="connsiteY12dup0dup1dup2dup3dup4" fmla="*/ 1590675 h 1752600"/>
                <a:gd name="connsiteX13dup0dup1dup2dup3dup4" fmla="*/ 509587 w 2009774"/>
                <a:gd name="connsiteY13dup0dup1dup2dup3dup4" fmla="*/ 1733550 h 1752600"/>
                <a:gd name="connsiteX14dup0dup1dup2dup3dup4" fmla="*/ 604837 w 2009774"/>
                <a:gd name="connsiteY14dup0dup1dup2dup3dup4" fmla="*/ 1752600 h 1752600"/>
                <a:gd name="connsiteX15dup0dup1dup2dup3dup4" fmla="*/ 714374 w 2009774"/>
                <a:gd name="connsiteY15dup0dup1dup2dup3dup4" fmla="*/ 1709738 h 1752600"/>
                <a:gd name="connsiteX16dup0dup1dup2dup3dup4" fmla="*/ 838199 w 2009774"/>
                <a:gd name="connsiteY16dup0dup1dup2dup3dup4" fmla="*/ 1571625 h 1752600"/>
                <a:gd name="connsiteX17dup0dup1dup2dup3dup4" fmla="*/ 909637 w 2009774"/>
                <a:gd name="connsiteY17dup0dup1dup2dup3dup4" fmla="*/ 1519238 h 1752600"/>
                <a:gd name="connsiteX18dup0dup1dup2dup3dup4" fmla="*/ 976312 w 2009774"/>
                <a:gd name="connsiteY18dup0dup1dup2dup3dup4" fmla="*/ 1447800 h 1752600"/>
                <a:gd name="connsiteX19dup0dup1dup2dup3dup4" fmla="*/ 1028699 w 2009774"/>
                <a:gd name="connsiteY19dup0dup1dup2dup3dup4" fmla="*/ 1376363 h 1752600"/>
                <a:gd name="connsiteX20dup0dup1dup2dup3dup4" fmla="*/ 1185862 w 2009774"/>
                <a:gd name="connsiteY20dup0dup1dup2dup3dup4" fmla="*/ 1381125 h 1752600"/>
                <a:gd name="connsiteX21dup0dup1dup2dup3dup4" fmla="*/ 1343024 w 2009774"/>
                <a:gd name="connsiteY21dup0dup1dup2dup3dup4" fmla="*/ 1404938 h 1752600"/>
                <a:gd name="connsiteX22dup0dup1dup2dup3dup4" fmla="*/ 1476374 w 2009774"/>
                <a:gd name="connsiteY22dup0dup1dup2dup3dup4" fmla="*/ 1376363 h 1752600"/>
                <a:gd name="connsiteX23dup0dup1dup2dup3dup4" fmla="*/ 1566862 w 2009774"/>
                <a:gd name="connsiteY23dup0dup1dup2dup3dup4" fmla="*/ 1333500 h 1752600"/>
                <a:gd name="connsiteX24dup0dup1dup2dup3dup4" fmla="*/ 1752599 w 2009774"/>
                <a:gd name="connsiteY24dup0dup1dup2dup3dup4" fmla="*/ 1319213 h 1752600"/>
                <a:gd name="connsiteX25dup0dup1dup2dup3dup4" fmla="*/ 1857374 w 2009774"/>
                <a:gd name="connsiteY25dup0dup1dup2dup3dup4" fmla="*/ 1304925 h 1752600"/>
                <a:gd name="connsiteX26dup0dup1dup2dup3dup4" fmla="*/ 1981199 w 2009774"/>
                <a:gd name="connsiteY26dup0dup1dup2dup3dup4" fmla="*/ 1257300 h 1752600"/>
                <a:gd name="connsiteX27dup0dup1dup2dup3dup4" fmla="*/ 2009774 w 2009774"/>
                <a:gd name="connsiteY27dup0dup1dup2dup3dup4" fmla="*/ 1233488 h 1752600"/>
                <a:gd name="connsiteX28dup0dup1dup2dup3dup4" fmla="*/ 1946274 w 2009774"/>
                <a:gd name="connsiteY28dup0dup1dup2dup3dup4" fmla="*/ 1081088 h 1752600"/>
                <a:gd name="connsiteX29dup0dup1dup2dup3dup4" fmla="*/ 1822449 w 2009774"/>
                <a:gd name="connsiteY29dup0dup1dup2dup3dup4" fmla="*/ 928688 h 1752600"/>
                <a:gd name="connsiteX30dup0dup1dup2dup3dup4" fmla="*/ 1754187 w 2009774"/>
                <a:gd name="connsiteY30dup0dup1dup2dup3dup4" fmla="*/ 847725 h 1752600"/>
                <a:gd name="connsiteX31dup0dup1dup2dup3dup4" fmla="*/ 1647824 w 2009774"/>
                <a:gd name="connsiteY31dup0dup1dup2dup3dup4" fmla="*/ 638175 h 1752600"/>
                <a:gd name="connsiteX32dup0dup1dup2dup3dup4" fmla="*/ 1595437 w 2009774"/>
                <a:gd name="connsiteY32dup0dup1dup2dup3dup4" fmla="*/ 485775 h 1752600"/>
                <a:gd name="connsiteX33dup0dup1dup2dup3dup4" fmla="*/ 1514474 w 2009774"/>
                <a:gd name="connsiteY33dup0dup1dup2dup3dup4" fmla="*/ 476250 h 1752600"/>
                <a:gd name="connsiteX34dup0dup1dup2dup3dup4" fmla="*/ 1428749 w 2009774"/>
                <a:gd name="connsiteY34dup0dup1dup2dup3dup4" fmla="*/ 471488 h 1752600"/>
                <a:gd name="connsiteX35dup0dup1dup2dup3dup4" fmla="*/ 1147762 w 2009774"/>
                <a:gd name="connsiteY35dup0dup1dup2dup3dup4" fmla="*/ 314325 h 1752600"/>
                <a:gd name="connsiteX36dup0dup1dup2dup3dup4" fmla="*/ 847724 w 2009774"/>
                <a:gd name="connsiteY36dup0dup1dup2dup3dup4" fmla="*/ 266700 h 1752600"/>
                <a:gd name="connsiteX37dup0dup1dup2dup3dup4" fmla="*/ 642937 w 2009774"/>
                <a:gd name="connsiteY37dup0dup1dup2dup3dup4" fmla="*/ 0 h 1752600"/>
                <a:gd name="connsiteX0dup0dup1dup2dup3dup4dup5" fmla="*/ 642937 w 2009774"/>
                <a:gd name="connsiteY0dup0dup1dup2dup3dup4dup5" fmla="*/ 0 h 1752600"/>
                <a:gd name="connsiteX1dup0dup1dup2dup3dup4dup5" fmla="*/ 266699 w 2009774"/>
                <a:gd name="connsiteY1dup0dup1dup2dup3dup4dup5" fmla="*/ 107157 h 1752600"/>
                <a:gd name="connsiteX2dup0dup1dup2dup3dup4dup5" fmla="*/ 0 w 2009774"/>
                <a:gd name="connsiteY2dup0dup1dup2dup3dup4dup5" fmla="*/ 119062 h 1752600"/>
                <a:gd name="connsiteX3dup0dup1dup2dup3dup4dup5" fmla="*/ 38099 w 2009774"/>
                <a:gd name="connsiteY3dup0dup1dup2dup3dup4dup5" fmla="*/ 252413 h 1752600"/>
                <a:gd name="connsiteX4dup0dup1dup2dup3dup4dup5" fmla="*/ 152399 w 2009774"/>
                <a:gd name="connsiteY4dup0dup1dup2dup3dup4dup5" fmla="*/ 328613 h 1752600"/>
                <a:gd name="connsiteX5dup0dup1dup2dup3dup4dup5" fmla="*/ 219074 w 2009774"/>
                <a:gd name="connsiteY5dup0dup1dup2dup3dup4dup5" fmla="*/ 623888 h 1752600"/>
                <a:gd name="connsiteX6dup0dup1dup2dup3dup4dup5" fmla="*/ 185737 w 2009774"/>
                <a:gd name="connsiteY6dup0dup1dup2dup3dup4dup5" fmla="*/ 695325 h 1752600"/>
                <a:gd name="connsiteX7dup0dup1dup2dup3dup4dup5" fmla="*/ 442912 w 2009774"/>
                <a:gd name="connsiteY7dup0dup1dup2dup3dup4dup5" fmla="*/ 871538 h 1752600"/>
                <a:gd name="connsiteX8dup0dup1dup2dup3dup4dup5" fmla="*/ 523874 w 2009774"/>
                <a:gd name="connsiteY8dup0dup1dup2dup3dup4dup5" fmla="*/ 998538 h 1752600"/>
                <a:gd name="connsiteX9dup0dup1dup2dup3dup4dup5" fmla="*/ 561974 w 2009774"/>
                <a:gd name="connsiteY9dup0dup1dup2dup3dup4dup5" fmla="*/ 1062038 h 1752600"/>
                <a:gd name="connsiteX10dup0dup1dup2dup3dup4dup5" fmla="*/ 461962 w 2009774"/>
                <a:gd name="connsiteY10dup0dup1dup2dup3dup4dup5" fmla="*/ 1257300 h 1752600"/>
                <a:gd name="connsiteX11dup0dup1dup2dup3dup4dup5" fmla="*/ 461962 w 2009774"/>
                <a:gd name="connsiteY11dup0dup1dup2dup3dup4dup5" fmla="*/ 1438275 h 1752600"/>
                <a:gd name="connsiteX12dup0dup1dup2dup3dup4dup5" fmla="*/ 433387 w 2009774"/>
                <a:gd name="connsiteY12dup0dup1dup2dup3dup4dup5" fmla="*/ 1590675 h 1752600"/>
                <a:gd name="connsiteX13dup0dup1dup2dup3dup4dup5" fmla="*/ 509587 w 2009774"/>
                <a:gd name="connsiteY13dup0dup1dup2dup3dup4dup5" fmla="*/ 1733550 h 1752600"/>
                <a:gd name="connsiteX14dup0dup1dup2dup3dup4dup5" fmla="*/ 604837 w 2009774"/>
                <a:gd name="connsiteY14dup0dup1dup2dup3dup4dup5" fmla="*/ 1752600 h 1752600"/>
                <a:gd name="connsiteX15dup0dup1dup2dup3dup4dup5" fmla="*/ 714374 w 2009774"/>
                <a:gd name="connsiteY15dup0dup1dup2dup3dup4dup5" fmla="*/ 1709738 h 1752600"/>
                <a:gd name="connsiteX16dup0dup1dup2dup3dup4dup5" fmla="*/ 838199 w 2009774"/>
                <a:gd name="connsiteY16dup0dup1dup2dup3dup4dup5" fmla="*/ 1571625 h 1752600"/>
                <a:gd name="connsiteX17dup0dup1dup2dup3dup4dup5" fmla="*/ 909637 w 2009774"/>
                <a:gd name="connsiteY17dup0dup1dup2dup3dup4dup5" fmla="*/ 1519238 h 1752600"/>
                <a:gd name="connsiteX18dup0dup1dup2dup3dup4dup5" fmla="*/ 976312 w 2009774"/>
                <a:gd name="connsiteY18dup0dup1dup2dup3dup4dup5" fmla="*/ 1447800 h 1752600"/>
                <a:gd name="connsiteX19dup0dup1dup2dup3dup4dup5" fmla="*/ 1028699 w 2009774"/>
                <a:gd name="connsiteY19dup0dup1dup2dup3dup4dup5" fmla="*/ 1376363 h 1752600"/>
                <a:gd name="connsiteX20dup0dup1dup2dup3dup4dup5" fmla="*/ 1185862 w 2009774"/>
                <a:gd name="connsiteY20dup0dup1dup2dup3dup4dup5" fmla="*/ 1381125 h 1752600"/>
                <a:gd name="connsiteX21dup0dup1dup2dup3dup4dup5" fmla="*/ 1343024 w 2009774"/>
                <a:gd name="connsiteY21dup0dup1dup2dup3dup4dup5" fmla="*/ 1404938 h 1752600"/>
                <a:gd name="connsiteX22dup0dup1dup2dup3dup4dup5" fmla="*/ 1476374 w 2009774"/>
                <a:gd name="connsiteY22dup0dup1dup2dup3dup4dup5" fmla="*/ 1376363 h 1752600"/>
                <a:gd name="connsiteX23dup0dup1dup2dup3dup4dup5" fmla="*/ 1566862 w 2009774"/>
                <a:gd name="connsiteY23dup0dup1dup2dup3dup4dup5" fmla="*/ 1333500 h 1752600"/>
                <a:gd name="connsiteX24dup0dup1dup2dup3dup4dup5" fmla="*/ 1752599 w 2009774"/>
                <a:gd name="connsiteY24dup0dup1dup2dup3dup4dup5" fmla="*/ 1319213 h 1752600"/>
                <a:gd name="connsiteX25dup0dup1dup2dup3dup4dup5" fmla="*/ 1857374 w 2009774"/>
                <a:gd name="connsiteY25dup0dup1dup2dup3dup4dup5" fmla="*/ 1304925 h 1752600"/>
                <a:gd name="connsiteX26dup0dup1dup2dup3dup4dup5" fmla="*/ 1981199 w 2009774"/>
                <a:gd name="connsiteY26dup0dup1dup2dup3dup4dup5" fmla="*/ 1257300 h 1752600"/>
                <a:gd name="connsiteX27dup0dup1dup2dup3dup4dup5" fmla="*/ 2009774 w 2009774"/>
                <a:gd name="connsiteY27dup0dup1dup2dup3dup4dup5" fmla="*/ 1233488 h 1752600"/>
                <a:gd name="connsiteX28dup0dup1dup2dup3dup4dup5" fmla="*/ 1946274 w 2009774"/>
                <a:gd name="connsiteY28dup0dup1dup2dup3dup4dup5" fmla="*/ 1081088 h 1752600"/>
                <a:gd name="connsiteX29dup0dup1dup2dup3dup4dup5" fmla="*/ 1822449 w 2009774"/>
                <a:gd name="connsiteY29dup0dup1dup2dup3dup4dup5" fmla="*/ 928688 h 1752600"/>
                <a:gd name="connsiteX30dup0dup1dup2dup3dup4dup5" fmla="*/ 1754187 w 2009774"/>
                <a:gd name="connsiteY30dup0dup1dup2dup3dup4dup5" fmla="*/ 847725 h 1752600"/>
                <a:gd name="connsiteX31dup0dup1dup2dup3dup4dup5" fmla="*/ 1647824 w 2009774"/>
                <a:gd name="connsiteY31dup0dup1dup2dup3dup4dup5" fmla="*/ 638175 h 1752600"/>
                <a:gd name="connsiteX32dup0dup1dup2dup3dup4dup5" fmla="*/ 1595437 w 2009774"/>
                <a:gd name="connsiteY32dup0dup1dup2dup3dup4dup5" fmla="*/ 485775 h 1752600"/>
                <a:gd name="connsiteX33dup0dup1dup2dup3dup4dup5" fmla="*/ 1514474 w 2009774"/>
                <a:gd name="connsiteY33dup0dup1dup2dup3dup4dup5" fmla="*/ 476250 h 1752600"/>
                <a:gd name="connsiteX34dup0dup1dup2dup3dup4dup5" fmla="*/ 1428749 w 2009774"/>
                <a:gd name="connsiteY34dup0dup1dup2dup3dup4dup5" fmla="*/ 471488 h 1752600"/>
                <a:gd name="connsiteX35dup0dup1dup2dup3dup4dup5" fmla="*/ 1147762 w 2009774"/>
                <a:gd name="connsiteY35dup0dup1dup2dup3dup4dup5" fmla="*/ 314325 h 1752600"/>
                <a:gd name="connsiteX36dup0dup1dup2dup3dup4dup5" fmla="*/ 847724 w 2009774"/>
                <a:gd name="connsiteY36dup0dup1dup2dup3dup4dup5" fmla="*/ 266700 h 1752600"/>
                <a:gd name="connsiteX37dup0dup1dup2dup3dup4dup5" fmla="*/ 642937 w 2009774"/>
                <a:gd name="connsiteY37dup0dup1dup2dup3dup4dup5" fmla="*/ 0 h 1752600"/>
              </a:gdLst>
              <a:cxnLst>
                <a:cxn ang="0">
                  <a:pos x="connsiteX0dup0dup1dup2dup3dup4dup5" y="connsiteY0dup0dup1dup2dup3dup4dup5"/>
                </a:cxn>
                <a:cxn ang="0">
                  <a:pos x="connsiteX1dup0dup1dup2dup3dup4dup5" y="connsiteY1dup0dup1dup2dup3dup4dup5"/>
                </a:cxn>
                <a:cxn ang="0">
                  <a:pos x="connsiteX2dup0dup1dup2dup3dup4dup5" y="connsiteY2dup0dup1dup2dup3dup4dup5"/>
                </a:cxn>
                <a:cxn ang="0">
                  <a:pos x="connsiteX3dup0dup1dup2dup3dup4dup5" y="connsiteY3dup0dup1dup2dup3dup4dup5"/>
                </a:cxn>
                <a:cxn ang="0">
                  <a:pos x="connsiteX4dup0dup1dup2dup3dup4dup5" y="connsiteY4dup0dup1dup2dup3dup4dup5"/>
                </a:cxn>
                <a:cxn ang="0">
                  <a:pos x="connsiteX5dup0dup1dup2dup3dup4dup5" y="connsiteY5dup0dup1dup2dup3dup4dup5"/>
                </a:cxn>
                <a:cxn ang="0">
                  <a:pos x="connsiteX6dup0dup1dup2dup3dup4dup5" y="connsiteY6dup0dup1dup2dup3dup4dup5"/>
                </a:cxn>
                <a:cxn ang="0">
                  <a:pos x="connsiteX7dup0dup1dup2dup3dup4dup5" y="connsiteY7dup0dup1dup2dup3dup4dup5"/>
                </a:cxn>
                <a:cxn ang="0">
                  <a:pos x="connsiteX8dup0dup1dup2dup3dup4dup5" y="connsiteY8dup0dup1dup2dup3dup4dup5"/>
                </a:cxn>
                <a:cxn ang="0">
                  <a:pos x="connsiteX9dup0dup1dup2dup3dup4dup5" y="connsiteY9dup0dup1dup2dup3dup4dup5"/>
                </a:cxn>
                <a:cxn ang="0">
                  <a:pos x="connsiteX10dup0dup1dup2dup3dup4dup5" y="connsiteY10dup0dup1dup2dup3dup4dup5"/>
                </a:cxn>
                <a:cxn ang="0">
                  <a:pos x="connsiteX11dup0dup1dup2dup3dup4dup5" y="connsiteY11dup0dup1dup2dup3dup4dup5"/>
                </a:cxn>
                <a:cxn ang="0">
                  <a:pos x="connsiteX12dup0dup1dup2dup3dup4dup5" y="connsiteY12dup0dup1dup2dup3dup4dup5"/>
                </a:cxn>
                <a:cxn ang="0">
                  <a:pos x="connsiteX13dup0dup1dup2dup3dup4dup5" y="connsiteY13dup0dup1dup2dup3dup4dup5"/>
                </a:cxn>
                <a:cxn ang="0">
                  <a:pos x="connsiteX14dup0dup1dup2dup3dup4dup5" y="connsiteY14dup0dup1dup2dup3dup4dup5"/>
                </a:cxn>
                <a:cxn ang="0">
                  <a:pos x="connsiteX15dup0dup1dup2dup3dup4dup5" y="connsiteY15dup0dup1dup2dup3dup4dup5"/>
                </a:cxn>
                <a:cxn ang="0">
                  <a:pos x="connsiteX16dup0dup1dup2dup3dup4dup5" y="connsiteY16dup0dup1dup2dup3dup4dup5"/>
                </a:cxn>
                <a:cxn ang="0">
                  <a:pos x="connsiteX17dup0dup1dup2dup3dup4dup5" y="connsiteY17dup0dup1dup2dup3dup4dup5"/>
                </a:cxn>
                <a:cxn ang="0">
                  <a:pos x="connsiteX18dup0dup1dup2dup3dup4dup5" y="connsiteY18dup0dup1dup2dup3dup4dup5"/>
                </a:cxn>
                <a:cxn ang="0">
                  <a:pos x="connsiteX19dup0dup1dup2dup3dup4dup5" y="connsiteY19dup0dup1dup2dup3dup4dup5"/>
                </a:cxn>
                <a:cxn ang="0">
                  <a:pos x="connsiteX20dup0dup1dup2dup3dup4dup5" y="connsiteY20dup0dup1dup2dup3dup4dup5"/>
                </a:cxn>
                <a:cxn ang="0">
                  <a:pos x="connsiteX21dup0dup1dup2dup3dup4dup5" y="connsiteY21dup0dup1dup2dup3dup4dup5"/>
                </a:cxn>
                <a:cxn ang="0">
                  <a:pos x="connsiteX22dup0dup1dup2dup3dup4dup5" y="connsiteY22dup0dup1dup2dup3dup4dup5"/>
                </a:cxn>
                <a:cxn ang="0">
                  <a:pos x="connsiteX23dup0dup1dup2dup3dup4dup5" y="connsiteY23dup0dup1dup2dup3dup4dup5"/>
                </a:cxn>
                <a:cxn ang="0">
                  <a:pos x="connsiteX24dup0dup1dup2dup3dup4dup5" y="connsiteY24dup0dup1dup2dup3dup4dup5"/>
                </a:cxn>
                <a:cxn ang="0">
                  <a:pos x="connsiteX25dup0dup1dup2dup3dup4dup5" y="connsiteY25dup0dup1dup2dup3dup4dup5"/>
                </a:cxn>
                <a:cxn ang="0">
                  <a:pos x="connsiteX26dup0dup1dup2dup3dup4dup5" y="connsiteY26dup0dup1dup2dup3dup4dup5"/>
                </a:cxn>
                <a:cxn ang="0">
                  <a:pos x="connsiteX27dup0dup1dup2dup3dup4dup5" y="connsiteY27dup0dup1dup2dup3dup4dup5"/>
                </a:cxn>
                <a:cxn ang="0">
                  <a:pos x="connsiteX28dup0dup1dup2dup3dup4dup5" y="connsiteY28dup0dup1dup2dup3dup4dup5"/>
                </a:cxn>
                <a:cxn ang="0">
                  <a:pos x="connsiteX29dup0dup1dup2dup3dup4dup5" y="connsiteY29dup0dup1dup2dup3dup4dup5"/>
                </a:cxn>
                <a:cxn ang="0">
                  <a:pos x="connsiteX30dup0dup1dup2dup3dup4dup5" y="connsiteY30dup0dup1dup2dup3dup4dup5"/>
                </a:cxn>
                <a:cxn ang="0">
                  <a:pos x="connsiteX31dup0dup1dup2dup3dup4dup5" y="connsiteY31dup0dup1dup2dup3dup4dup5"/>
                </a:cxn>
                <a:cxn ang="0">
                  <a:pos x="connsiteX32dup0dup1dup2dup3dup4dup5" y="connsiteY32dup0dup1dup2dup3dup4dup5"/>
                </a:cxn>
                <a:cxn ang="0">
                  <a:pos x="connsiteX33dup0dup1dup2dup3dup4dup5" y="connsiteY33dup0dup1dup2dup3dup4dup5"/>
                </a:cxn>
                <a:cxn ang="0">
                  <a:pos x="connsiteX34dup0dup1dup2dup3dup4dup5" y="connsiteY34dup0dup1dup2dup3dup4dup5"/>
                </a:cxn>
                <a:cxn ang="0">
                  <a:pos x="connsiteX35dup0dup1dup2dup3dup4dup5" y="connsiteY35dup0dup1dup2dup3dup4dup5"/>
                </a:cxn>
                <a:cxn ang="0">
                  <a:pos x="connsiteX36dup0dup1dup2dup3dup4dup5" y="connsiteY36dup0dup1dup2dup3dup4dup5"/>
                </a:cxn>
                <a:cxn ang="0">
                  <a:pos x="connsiteX37dup0dup1dup2dup3dup4dup5" y="connsiteY37dup0dup1dup2dup3dup4dup5"/>
                </a:cxn>
              </a:cxnLst>
              <a:rect l="l" t="t" r="r" b="b"/>
              <a:pathLst>
                <a:path w="2009774" h="1752600">
                  <a:moveTo>
                    <a:pt x="642937" y="0"/>
                  </a:moveTo>
                  <a:lnTo>
                    <a:pt x="266699" y="107157"/>
                  </a:lnTo>
                  <a:lnTo>
                    <a:pt x="0" y="119062"/>
                  </a:lnTo>
                  <a:lnTo>
                    <a:pt x="38099" y="252413"/>
                  </a:lnTo>
                  <a:lnTo>
                    <a:pt x="152399" y="328613"/>
                  </a:lnTo>
                  <a:lnTo>
                    <a:pt x="219074" y="623888"/>
                  </a:lnTo>
                  <a:lnTo>
                    <a:pt x="185737" y="695325"/>
                  </a:lnTo>
                  <a:lnTo>
                    <a:pt x="442912" y="871538"/>
                  </a:lnTo>
                  <a:lnTo>
                    <a:pt x="523874" y="998538"/>
                  </a:lnTo>
                  <a:lnTo>
                    <a:pt x="561974" y="1062038"/>
                  </a:lnTo>
                  <a:lnTo>
                    <a:pt x="461962" y="1257300"/>
                  </a:lnTo>
                  <a:lnTo>
                    <a:pt x="461962" y="1438275"/>
                  </a:lnTo>
                  <a:lnTo>
                    <a:pt x="433387" y="1590675"/>
                  </a:lnTo>
                  <a:lnTo>
                    <a:pt x="509587" y="1733550"/>
                  </a:lnTo>
                  <a:lnTo>
                    <a:pt x="604837" y="1752600"/>
                  </a:lnTo>
                  <a:lnTo>
                    <a:pt x="714374" y="1709738"/>
                  </a:lnTo>
                  <a:lnTo>
                    <a:pt x="838199" y="1571625"/>
                  </a:lnTo>
                  <a:lnTo>
                    <a:pt x="909637" y="1519238"/>
                  </a:lnTo>
                  <a:lnTo>
                    <a:pt x="976312" y="1447800"/>
                  </a:lnTo>
                  <a:lnTo>
                    <a:pt x="1028699" y="1376363"/>
                  </a:lnTo>
                  <a:lnTo>
                    <a:pt x="1185862" y="1381125"/>
                  </a:lnTo>
                  <a:lnTo>
                    <a:pt x="1343024" y="1404938"/>
                  </a:lnTo>
                  <a:lnTo>
                    <a:pt x="1476374" y="1376363"/>
                  </a:lnTo>
                  <a:lnTo>
                    <a:pt x="1566862" y="1333500"/>
                  </a:lnTo>
                  <a:lnTo>
                    <a:pt x="1752599" y="1319213"/>
                  </a:lnTo>
                  <a:lnTo>
                    <a:pt x="1857374" y="1304925"/>
                  </a:lnTo>
                  <a:lnTo>
                    <a:pt x="1981199" y="1257300"/>
                  </a:lnTo>
                  <a:lnTo>
                    <a:pt x="2009774" y="1233488"/>
                  </a:lnTo>
                  <a:lnTo>
                    <a:pt x="1946274" y="1081088"/>
                  </a:lnTo>
                  <a:lnTo>
                    <a:pt x="1822449" y="928688"/>
                  </a:lnTo>
                  <a:lnTo>
                    <a:pt x="1754187" y="847725"/>
                  </a:lnTo>
                  <a:lnTo>
                    <a:pt x="1647824" y="638175"/>
                  </a:lnTo>
                  <a:lnTo>
                    <a:pt x="1595437" y="485775"/>
                  </a:lnTo>
                  <a:lnTo>
                    <a:pt x="1514474" y="476250"/>
                  </a:lnTo>
                  <a:lnTo>
                    <a:pt x="1428749" y="471488"/>
                  </a:lnTo>
                  <a:lnTo>
                    <a:pt x="1147762" y="314325"/>
                  </a:lnTo>
                  <a:lnTo>
                    <a:pt x="847724" y="266700"/>
                  </a:lnTo>
                  <a:lnTo>
                    <a:pt x="642937"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32" name="TextBox 31"/>
            <p:cNvSpPr txBox="1"/>
            <p:nvPr/>
          </p:nvSpPr>
          <p:spPr>
            <a:xfrm>
              <a:off x="673456" y="4301184"/>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한경면</a:t>
              </a:r>
              <a:endParaRPr lang="en-US" altLang="ko-KR"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endParaRPr>
            </a:p>
          </p:txBody>
        </p:sp>
        <p:sp>
          <p:nvSpPr>
            <p:cNvPr id="33" name="TextBox 32"/>
            <p:cNvSpPr txBox="1"/>
            <p:nvPr/>
          </p:nvSpPr>
          <p:spPr>
            <a:xfrm>
              <a:off x="708981" y="4753168"/>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대정읍</a:t>
              </a:r>
            </a:p>
          </p:txBody>
        </p:sp>
        <p:sp>
          <p:nvSpPr>
            <p:cNvPr id="34" name="TextBox 33"/>
            <p:cNvSpPr txBox="1"/>
            <p:nvPr/>
          </p:nvSpPr>
          <p:spPr>
            <a:xfrm>
              <a:off x="1181104" y="4571400"/>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안덕면</a:t>
              </a:r>
            </a:p>
          </p:txBody>
        </p:sp>
        <p:sp>
          <p:nvSpPr>
            <p:cNvPr id="35" name="TextBox 34"/>
            <p:cNvSpPr txBox="1"/>
            <p:nvPr/>
          </p:nvSpPr>
          <p:spPr>
            <a:xfrm>
              <a:off x="1101175" y="4155769"/>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한림읍</a:t>
              </a:r>
            </a:p>
          </p:txBody>
        </p:sp>
        <p:sp>
          <p:nvSpPr>
            <p:cNvPr id="36" name="TextBox 35"/>
            <p:cNvSpPr txBox="1"/>
            <p:nvPr/>
          </p:nvSpPr>
          <p:spPr>
            <a:xfrm>
              <a:off x="1478677" y="3969680"/>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애월읍</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(6.9%)</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37" name="TextBox 36"/>
            <p:cNvSpPr txBox="1"/>
            <p:nvPr/>
          </p:nvSpPr>
          <p:spPr>
            <a:xfrm>
              <a:off x="1906168" y="3710692"/>
              <a:ext cx="468488" cy="25674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20000"/>
                </a:lnSpc>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제주</a:t>
              </a:r>
              <a:r>
                <a:rPr lang="ko-KR" altLang="en-US" sz="1000">
                  <a:solidFill>
                    <a:srgbClr val="000000"/>
                  </a:solidFill>
                  <a:latin typeface="NOVA Bold" panose="00000800000000000000" pitchFamily="2" charset="-127"/>
                  <a:ea typeface="NOVA Bold" panose="00000800000000000000" pitchFamily="2" charset="-127"/>
                  <a:cs typeface="Arial Narrow" pitchFamily="34" charset="0"/>
                </a:rPr>
                <a:t>시</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120000"/>
                </a:lnSpc>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(55.6%)</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38" name="TextBox 37"/>
            <p:cNvSpPr txBox="1"/>
            <p:nvPr/>
          </p:nvSpPr>
          <p:spPr>
            <a:xfrm>
              <a:off x="2343632" y="3779543"/>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조천읍</a:t>
              </a:r>
            </a:p>
          </p:txBody>
        </p:sp>
        <p:sp>
          <p:nvSpPr>
            <p:cNvPr id="39" name="TextBox 38"/>
            <p:cNvSpPr txBox="1"/>
            <p:nvPr/>
          </p:nvSpPr>
          <p:spPr>
            <a:xfrm>
              <a:off x="2951090" y="3644226"/>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구좌읍</a:t>
              </a:r>
            </a:p>
          </p:txBody>
        </p:sp>
        <p:sp>
          <p:nvSpPr>
            <p:cNvPr id="40" name="TextBox 39"/>
            <p:cNvSpPr txBox="1"/>
            <p:nvPr/>
          </p:nvSpPr>
          <p:spPr>
            <a:xfrm>
              <a:off x="3754811" y="3509020"/>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우도면</a:t>
              </a:r>
            </a:p>
          </p:txBody>
        </p:sp>
        <p:sp>
          <p:nvSpPr>
            <p:cNvPr id="41" name="TextBox 40"/>
            <p:cNvSpPr txBox="1"/>
            <p:nvPr/>
          </p:nvSpPr>
          <p:spPr>
            <a:xfrm>
              <a:off x="3174890" y="4051302"/>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성산읍</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(7.2%)</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42" name="TextBox 41"/>
            <p:cNvSpPr txBox="1"/>
            <p:nvPr/>
          </p:nvSpPr>
          <p:spPr>
            <a:xfrm>
              <a:off x="2635808" y="4219713"/>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표선면</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(6.0%)</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43" name="TextBox 42"/>
            <p:cNvSpPr txBox="1"/>
            <p:nvPr/>
          </p:nvSpPr>
          <p:spPr>
            <a:xfrm>
              <a:off x="2412008" y="4610804"/>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남원읍</a:t>
              </a:r>
            </a:p>
          </p:txBody>
        </p:sp>
        <p:sp>
          <p:nvSpPr>
            <p:cNvPr id="44" name="TextBox 43"/>
            <p:cNvSpPr txBox="1"/>
            <p:nvPr/>
          </p:nvSpPr>
          <p:spPr>
            <a:xfrm>
              <a:off x="1727648" y="4598950"/>
              <a:ext cx="468488" cy="25674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20000"/>
                </a:lnSpc>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서귀포</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120000"/>
                </a:lnSpc>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(23.1%)</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grpSp>
      <p:sp>
        <p:nvSpPr>
          <p:cNvPr id="45" name="TextBox 44"/>
          <p:cNvSpPr txBox="1"/>
          <p:nvPr/>
        </p:nvSpPr>
        <p:spPr>
          <a:xfrm>
            <a:off x="344799" y="2478958"/>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Y1(‘14.9~’15.8)</a:t>
            </a:r>
            <a:endParaRPr lang="en-US" altLang="ko-KR" sz="1400" spc="-60">
              <a:solidFill>
                <a:srgbClr val="000000">
                  <a:lumMod val="65000"/>
                  <a:lumOff val="35000"/>
                </a:srgbClr>
              </a:solidFill>
              <a:latin typeface="NOVA Bold"/>
              <a:ea typeface="NOVA Bold"/>
            </a:endParaRPr>
          </a:p>
        </p:txBody>
      </p:sp>
      <p:sp>
        <p:nvSpPr>
          <p:cNvPr id="46" name="TextBox 45"/>
          <p:cNvSpPr txBox="1"/>
          <p:nvPr/>
        </p:nvSpPr>
        <p:spPr>
          <a:xfrm>
            <a:off x="4716016" y="2503929"/>
            <a:ext cx="3960000" cy="49244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Y2(‘15.9~’16.8)</a:t>
            </a:r>
            <a:b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br>
            <a:endParaRPr lang="en-US" altLang="ko-KR" sz="1400" spc="-60">
              <a:solidFill>
                <a:srgbClr val="000000">
                  <a:lumMod val="65000"/>
                  <a:lumOff val="35000"/>
                </a:srgbClr>
              </a:solidFill>
              <a:latin typeface="NOVA Bold"/>
              <a:ea typeface="NOVA Bold"/>
            </a:endParaRPr>
          </a:p>
        </p:txBody>
      </p:sp>
      <p:sp>
        <p:nvSpPr>
          <p:cNvPr id="47" name="Rectangle 8"/>
          <p:cNvSpPr/>
          <p:nvPr/>
        </p:nvSpPr>
        <p:spPr>
          <a:xfrm>
            <a:off x="174622" y="6274202"/>
            <a:ext cx="6120680"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en-US" altLang="ko-KR" sz="1000" smtClean="0">
                <a:solidFill>
                  <a:srgbClr val="000000"/>
                </a:solidFill>
                <a:cs typeface="나눔바른고딕OTF UltraLight"/>
              </a:rPr>
              <a:t> </a:t>
            </a:r>
            <a:r>
              <a:rPr lang="ko-KR" altLang="en-US" sz="1000" smtClean="0">
                <a:solidFill>
                  <a:srgbClr val="000000"/>
                </a:solidFill>
                <a:cs typeface="나눔바른고딕OTF UltraLight"/>
              </a:rPr>
              <a:t>중국인 관광객의 카드이용금액 기준</a:t>
            </a:r>
            <a:r>
              <a:rPr lang="en-US" altLang="ko-KR" sz="1000" smtClean="0">
                <a:solidFill>
                  <a:srgbClr val="000000"/>
                </a:solidFill>
                <a:cs typeface="나눔바른고딕OTF UltraLight"/>
              </a:rPr>
              <a:t>, 1</a:t>
            </a:r>
            <a:r>
              <a:rPr lang="ko-KR" altLang="en-US" sz="1000" smtClean="0">
                <a:solidFill>
                  <a:srgbClr val="000000"/>
                </a:solidFill>
                <a:cs typeface="나눔바른고딕OTF UltraLight"/>
              </a:rPr>
              <a:t>년 카드이용금액 중 해당지역이 차지하는 카드금액 비중 표기</a:t>
            </a:r>
            <a:endParaRPr lang="fr-FR" altLang="ko-KR" sz="1000">
              <a:solidFill>
                <a:srgbClr val="000000"/>
              </a:solidFill>
              <a:cs typeface="나눔바른고딕OTF UltraLight"/>
            </a:endParaRPr>
          </a:p>
        </p:txBody>
      </p:sp>
      <p:grpSp>
        <p:nvGrpSpPr>
          <p:cNvPr id="48" name="그룹 47"/>
          <p:cNvGrpSpPr/>
          <p:nvPr/>
        </p:nvGrpSpPr>
        <p:grpSpPr>
          <a:xfrm>
            <a:off x="4499992" y="3140968"/>
            <a:ext cx="4104456" cy="2651200"/>
            <a:chOff x="456879" y="3370088"/>
            <a:chExt cx="3766186" cy="1859112"/>
          </a:xfrm>
        </p:grpSpPr>
        <p:sp>
          <p:nvSpPr>
            <p:cNvPr id="49" name="자유형 48"/>
            <p:cNvSpPr/>
            <p:nvPr/>
          </p:nvSpPr>
          <p:spPr>
            <a:xfrm>
              <a:off x="3789407" y="3661896"/>
              <a:ext cx="114186" cy="135331"/>
            </a:xfrm>
            <a:custGeom>
              <a:gdLst>
                <a:gd name="connsiteX0" fmla="*/ 47625 w 257175"/>
                <a:gd name="connsiteY0" fmla="*/ 0 h 304800"/>
                <a:gd name="connsiteX1" fmla="*/ 0 w 257175"/>
                <a:gd name="connsiteY1" fmla="*/ 142875 h 304800"/>
                <a:gd name="connsiteX2" fmla="*/ 66675 w 257175"/>
                <a:gd name="connsiteY2" fmla="*/ 266700 h 304800"/>
                <a:gd name="connsiteX3" fmla="*/ 209550 w 257175"/>
                <a:gd name="connsiteY3" fmla="*/ 304800 h 304800"/>
                <a:gd name="connsiteX4" fmla="*/ 257175 w 257175"/>
                <a:gd name="connsiteY4" fmla="*/ 209550 h 304800"/>
                <a:gd name="connsiteX5" fmla="*/ 209550 w 257175"/>
                <a:gd name="connsiteY5" fmla="*/ 85725 h 304800"/>
                <a:gd name="connsiteX6" fmla="*/ 209550 w 257175"/>
                <a:gd name="connsiteY6" fmla="*/ 85725 h 304800"/>
                <a:gd name="connsiteX7" fmla="*/ 104775 w 257175"/>
                <a:gd name="connsiteY7" fmla="*/ 19050 h 304800"/>
                <a:gd name="connsiteX8" fmla="*/ 47625 w 257175"/>
                <a:gd name="connsiteY8" fmla="*/ 0 h 3048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04800">
                  <a:moveTo>
                    <a:pt x="47625" y="0"/>
                  </a:moveTo>
                  <a:lnTo>
                    <a:pt x="0" y="142875"/>
                  </a:lnTo>
                  <a:lnTo>
                    <a:pt x="66675" y="266700"/>
                  </a:lnTo>
                  <a:lnTo>
                    <a:pt x="209550" y="304800"/>
                  </a:lnTo>
                  <a:lnTo>
                    <a:pt x="257175" y="209550"/>
                  </a:lnTo>
                  <a:lnTo>
                    <a:pt x="209550" y="85725"/>
                  </a:lnTo>
                  <a:lnTo>
                    <a:pt x="209550" y="85725"/>
                  </a:lnTo>
                  <a:lnTo>
                    <a:pt x="104775" y="19050"/>
                  </a:lnTo>
                  <a:lnTo>
                    <a:pt x="47625"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0" name="자유형 49"/>
            <p:cNvSpPr/>
            <p:nvPr/>
          </p:nvSpPr>
          <p:spPr>
            <a:xfrm>
              <a:off x="2325082" y="5080759"/>
              <a:ext cx="46520" cy="28546"/>
            </a:xfrm>
            <a:custGeom>
              <a:gdLst>
                <a:gd name="connsiteX0" fmla="*/ 57150 w 104775"/>
                <a:gd name="connsiteY0" fmla="*/ 0 h 64293"/>
                <a:gd name="connsiteX1" fmla="*/ 23812 w 104775"/>
                <a:gd name="connsiteY1" fmla="*/ 7143 h 64293"/>
                <a:gd name="connsiteX2" fmla="*/ 0 w 104775"/>
                <a:gd name="connsiteY2" fmla="*/ 35718 h 64293"/>
                <a:gd name="connsiteX3" fmla="*/ 16669 w 104775"/>
                <a:gd name="connsiteY3" fmla="*/ 64293 h 64293"/>
                <a:gd name="connsiteX4" fmla="*/ 64294 w 104775"/>
                <a:gd name="connsiteY4" fmla="*/ 64293 h 64293"/>
                <a:gd name="connsiteX5" fmla="*/ 104775 w 104775"/>
                <a:gd name="connsiteY5" fmla="*/ 30956 h 64293"/>
                <a:gd name="connsiteX6" fmla="*/ 57150 w 104775"/>
                <a:gd name="connsiteY6" fmla="*/ 0 h 6429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64293">
                  <a:moveTo>
                    <a:pt x="57150" y="0"/>
                  </a:moveTo>
                  <a:lnTo>
                    <a:pt x="23812" y="7143"/>
                  </a:lnTo>
                  <a:lnTo>
                    <a:pt x="0" y="35718"/>
                  </a:lnTo>
                  <a:lnTo>
                    <a:pt x="16669" y="64293"/>
                  </a:lnTo>
                  <a:lnTo>
                    <a:pt x="64294" y="64293"/>
                  </a:lnTo>
                  <a:lnTo>
                    <a:pt x="104775" y="30956"/>
                  </a:lnTo>
                  <a:lnTo>
                    <a:pt x="5715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1" name="자유형 50"/>
            <p:cNvSpPr/>
            <p:nvPr/>
          </p:nvSpPr>
          <p:spPr>
            <a:xfrm>
              <a:off x="2221469" y="5129796"/>
              <a:ext cx="51807" cy="36602"/>
            </a:xfrm>
            <a:custGeom>
              <a:gdLst>
                <a:gd name="connsiteX0" fmla="*/ 47625 w 116682"/>
                <a:gd name="connsiteY0" fmla="*/ 1473 h 82436"/>
                <a:gd name="connsiteX1" fmla="*/ 0 w 116682"/>
                <a:gd name="connsiteY1" fmla="*/ 30048 h 82436"/>
                <a:gd name="connsiteX2" fmla="*/ 11907 w 116682"/>
                <a:gd name="connsiteY2" fmla="*/ 75292 h 82436"/>
                <a:gd name="connsiteX3" fmla="*/ 61913 w 116682"/>
                <a:gd name="connsiteY3" fmla="*/ 82436 h 82436"/>
                <a:gd name="connsiteX4" fmla="*/ 85725 w 116682"/>
                <a:gd name="connsiteY4" fmla="*/ 75292 h 82436"/>
                <a:gd name="connsiteX5" fmla="*/ 116682 w 116682"/>
                <a:gd name="connsiteY5" fmla="*/ 39573 h 82436"/>
                <a:gd name="connsiteX6" fmla="*/ 95250 w 116682"/>
                <a:gd name="connsiteY6" fmla="*/ 8617 h 82436"/>
                <a:gd name="connsiteX7" fmla="*/ 47625 w 116682"/>
                <a:gd name="connsiteY7" fmla="*/ 1473 h 8243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681" h="82436">
                  <a:moveTo>
                    <a:pt x="47625" y="1473"/>
                  </a:moveTo>
                  <a:lnTo>
                    <a:pt x="0" y="30048"/>
                  </a:lnTo>
                  <a:lnTo>
                    <a:pt x="11907" y="75292"/>
                  </a:lnTo>
                  <a:lnTo>
                    <a:pt x="61913" y="82436"/>
                  </a:lnTo>
                  <a:lnTo>
                    <a:pt x="85725" y="75292"/>
                  </a:lnTo>
                  <a:lnTo>
                    <a:pt x="116682" y="39573"/>
                  </a:lnTo>
                  <a:lnTo>
                    <a:pt x="95250" y="8617"/>
                  </a:lnTo>
                  <a:cubicBezTo>
                    <a:pt x="72368" y="-1553"/>
                    <a:pt x="81636" y="-908"/>
                    <a:pt x="47625" y="1473"/>
                  </a:cubicBez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2" name="자유형 51"/>
            <p:cNvSpPr/>
            <p:nvPr/>
          </p:nvSpPr>
          <p:spPr>
            <a:xfrm>
              <a:off x="834326" y="4115467"/>
              <a:ext cx="56036" cy="45474"/>
            </a:xfrm>
            <a:custGeom>
              <a:gdLst>
                <a:gd name="connsiteX0" fmla="*/ 78582 w 126207"/>
                <a:gd name="connsiteY0" fmla="*/ 0 h 102418"/>
                <a:gd name="connsiteX1" fmla="*/ 2382 w 126207"/>
                <a:gd name="connsiteY1" fmla="*/ 16669 h 102418"/>
                <a:gd name="connsiteX2" fmla="*/ 0 w 126207"/>
                <a:gd name="connsiteY2" fmla="*/ 100013 h 102418"/>
                <a:gd name="connsiteX3" fmla="*/ 33338 w 126207"/>
                <a:gd name="connsiteY3" fmla="*/ 102394 h 102418"/>
                <a:gd name="connsiteX4" fmla="*/ 102394 w 126207"/>
                <a:gd name="connsiteY4" fmla="*/ 90488 h 102418"/>
                <a:gd name="connsiteX5" fmla="*/ 126207 w 126207"/>
                <a:gd name="connsiteY5" fmla="*/ 19050 h 102418"/>
                <a:gd name="connsiteX6" fmla="*/ 78582 w 126207"/>
                <a:gd name="connsiteY6" fmla="*/ 0 h 10241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206" h="102418">
                  <a:moveTo>
                    <a:pt x="78582" y="0"/>
                  </a:moveTo>
                  <a:lnTo>
                    <a:pt x="2382" y="16669"/>
                  </a:lnTo>
                  <a:lnTo>
                    <a:pt x="0" y="100013"/>
                  </a:lnTo>
                  <a:cubicBezTo>
                    <a:pt x="25376" y="102832"/>
                    <a:pt x="14244" y="102394"/>
                    <a:pt x="33338" y="102394"/>
                  </a:cubicBezTo>
                  <a:lnTo>
                    <a:pt x="102394" y="90488"/>
                  </a:lnTo>
                  <a:lnTo>
                    <a:pt x="126207" y="19050"/>
                  </a:lnTo>
                  <a:lnTo>
                    <a:pt x="78582"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3" name="자유형 52"/>
            <p:cNvSpPr/>
            <p:nvPr/>
          </p:nvSpPr>
          <p:spPr>
            <a:xfrm>
              <a:off x="456879" y="4652562"/>
              <a:ext cx="75067" cy="64497"/>
            </a:xfrm>
            <a:custGeom>
              <a:gdLst>
                <a:gd name="connsiteX0" fmla="*/ 114300 w 169069"/>
                <a:gd name="connsiteY0" fmla="*/ 0 h 145263"/>
                <a:gd name="connsiteX1" fmla="*/ 45244 w 169069"/>
                <a:gd name="connsiteY1" fmla="*/ 42863 h 145263"/>
                <a:gd name="connsiteX2" fmla="*/ 0 w 169069"/>
                <a:gd name="connsiteY2" fmla="*/ 95250 h 145263"/>
                <a:gd name="connsiteX3" fmla="*/ 9525 w 169069"/>
                <a:gd name="connsiteY3" fmla="*/ 126207 h 145263"/>
                <a:gd name="connsiteX4" fmla="*/ 28575 w 169069"/>
                <a:gd name="connsiteY4" fmla="*/ 135732 h 145263"/>
                <a:gd name="connsiteX5" fmla="*/ 57150 w 169069"/>
                <a:gd name="connsiteY5" fmla="*/ 142875 h 145263"/>
                <a:gd name="connsiteX6" fmla="*/ 66675 w 169069"/>
                <a:gd name="connsiteY6" fmla="*/ 145257 h 145263"/>
                <a:gd name="connsiteX7" fmla="*/ 88106 w 169069"/>
                <a:gd name="connsiteY7" fmla="*/ 135732 h 145263"/>
                <a:gd name="connsiteX8" fmla="*/ 119063 w 169069"/>
                <a:gd name="connsiteY8" fmla="*/ 97632 h 145263"/>
                <a:gd name="connsiteX9" fmla="*/ 135731 w 169069"/>
                <a:gd name="connsiteY9" fmla="*/ 59532 h 145263"/>
                <a:gd name="connsiteX10" fmla="*/ 157163 w 169069"/>
                <a:gd name="connsiteY10" fmla="*/ 59532 h 145263"/>
                <a:gd name="connsiteX11" fmla="*/ 169069 w 169069"/>
                <a:gd name="connsiteY11" fmla="*/ 28575 h 145263"/>
                <a:gd name="connsiteX12" fmla="*/ 114300 w 169069"/>
                <a:gd name="connsiteY12" fmla="*/ 0 h 14526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069" h="145263">
                  <a:moveTo>
                    <a:pt x="114300" y="0"/>
                  </a:moveTo>
                  <a:lnTo>
                    <a:pt x="45244" y="42863"/>
                  </a:lnTo>
                  <a:lnTo>
                    <a:pt x="0" y="95250"/>
                  </a:lnTo>
                  <a:lnTo>
                    <a:pt x="9525" y="126207"/>
                  </a:lnTo>
                  <a:cubicBezTo>
                    <a:pt x="15875" y="129382"/>
                    <a:pt x="22049" y="132935"/>
                    <a:pt x="28575" y="135732"/>
                  </a:cubicBezTo>
                  <a:cubicBezTo>
                    <a:pt x="40580" y="140877"/>
                    <a:pt x="44512" y="140769"/>
                    <a:pt x="57150" y="142875"/>
                  </a:cubicBezTo>
                  <a:cubicBezTo>
                    <a:pt x="65047" y="145508"/>
                    <a:pt x="61784" y="145257"/>
                    <a:pt x="66675" y="145257"/>
                  </a:cubicBezTo>
                  <a:lnTo>
                    <a:pt x="88106" y="135732"/>
                  </a:lnTo>
                  <a:lnTo>
                    <a:pt x="119063" y="97632"/>
                  </a:lnTo>
                  <a:lnTo>
                    <a:pt x="135731" y="59532"/>
                  </a:lnTo>
                  <a:lnTo>
                    <a:pt x="157163" y="59532"/>
                  </a:lnTo>
                  <a:lnTo>
                    <a:pt x="169069" y="28575"/>
                  </a:lnTo>
                  <a:lnTo>
                    <a:pt x="11430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4" name="자유형 53"/>
            <p:cNvSpPr/>
            <p:nvPr/>
          </p:nvSpPr>
          <p:spPr>
            <a:xfrm>
              <a:off x="559223" y="4092418"/>
              <a:ext cx="768004" cy="598840"/>
            </a:xfrm>
            <a:custGeom>
              <a:gdLst>
                <a:gd name="connsiteX0" fmla="*/ 982980 w 1729740"/>
                <a:gd name="connsiteY0" fmla="*/ 0 h 1348740"/>
                <a:gd name="connsiteX1" fmla="*/ 1280160 w 1729740"/>
                <a:gd name="connsiteY1" fmla="*/ 327660 h 1348740"/>
                <a:gd name="connsiteX2" fmla="*/ 1554480 w 1729740"/>
                <a:gd name="connsiteY2" fmla="*/ 571500 h 1348740"/>
                <a:gd name="connsiteX3" fmla="*/ 1729740 w 1729740"/>
                <a:gd name="connsiteY3" fmla="*/ 830580 h 1348740"/>
                <a:gd name="connsiteX4" fmla="*/ 1645920 w 1729740"/>
                <a:gd name="connsiteY4" fmla="*/ 853440 h 1348740"/>
                <a:gd name="connsiteX5" fmla="*/ 1371600 w 1729740"/>
                <a:gd name="connsiteY5" fmla="*/ 1036320 h 1348740"/>
                <a:gd name="connsiteX6" fmla="*/ 1219200 w 1729740"/>
                <a:gd name="connsiteY6" fmla="*/ 1135380 h 1348740"/>
                <a:gd name="connsiteX7" fmla="*/ 998220 w 1729740"/>
                <a:gd name="connsiteY7" fmla="*/ 1074420 h 1348740"/>
                <a:gd name="connsiteX8" fmla="*/ 922020 w 1729740"/>
                <a:gd name="connsiteY8" fmla="*/ 1059180 h 1348740"/>
                <a:gd name="connsiteX9" fmla="*/ 906780 w 1729740"/>
                <a:gd name="connsiteY9" fmla="*/ 1051560 h 1348740"/>
                <a:gd name="connsiteX10" fmla="*/ 731520 w 1729740"/>
                <a:gd name="connsiteY10" fmla="*/ 1135380 h 1348740"/>
                <a:gd name="connsiteX11" fmla="*/ 579120 w 1729740"/>
                <a:gd name="connsiteY11" fmla="*/ 1257300 h 1348740"/>
                <a:gd name="connsiteX12" fmla="*/ 518160 w 1729740"/>
                <a:gd name="connsiteY12" fmla="*/ 1310640 h 1348740"/>
                <a:gd name="connsiteX13" fmla="*/ 114300 w 1729740"/>
                <a:gd name="connsiteY13" fmla="*/ 1348740 h 1348740"/>
                <a:gd name="connsiteX14" fmla="*/ 0 w 1729740"/>
                <a:gd name="connsiteY14" fmla="*/ 1348740 h 1348740"/>
                <a:gd name="connsiteX15" fmla="*/ 22860 w 1729740"/>
                <a:gd name="connsiteY15" fmla="*/ 952500 h 1348740"/>
                <a:gd name="connsiteX16" fmla="*/ 175260 w 1729740"/>
                <a:gd name="connsiteY16" fmla="*/ 739140 h 1348740"/>
                <a:gd name="connsiteX17" fmla="*/ 228600 w 1729740"/>
                <a:gd name="connsiteY17" fmla="*/ 746760 h 1348740"/>
                <a:gd name="connsiteX18" fmla="*/ 243840 w 1729740"/>
                <a:gd name="connsiteY18" fmla="*/ 640080 h 1348740"/>
                <a:gd name="connsiteX19" fmla="*/ 533400 w 1729740"/>
                <a:gd name="connsiteY19" fmla="*/ 480060 h 1348740"/>
                <a:gd name="connsiteX20" fmla="*/ 510540 w 1729740"/>
                <a:gd name="connsiteY20" fmla="*/ 403860 h 1348740"/>
                <a:gd name="connsiteX21" fmla="*/ 624840 w 1729740"/>
                <a:gd name="connsiteY21" fmla="*/ 281940 h 1348740"/>
                <a:gd name="connsiteX22" fmla="*/ 815340 w 1729740"/>
                <a:gd name="connsiteY22" fmla="*/ 251460 h 1348740"/>
                <a:gd name="connsiteX23" fmla="*/ 891540 w 1729740"/>
                <a:gd name="connsiteY23" fmla="*/ 182880 h 1348740"/>
                <a:gd name="connsiteX24" fmla="*/ 967740 w 1729740"/>
                <a:gd name="connsiteY24" fmla="*/ 76200 h 1348740"/>
                <a:gd name="connsiteX25" fmla="*/ 982980 w 1729740"/>
                <a:gd name="connsiteY25" fmla="*/ 0 h 13487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29739" h="1348740">
                  <a:moveTo>
                    <a:pt x="982980" y="0"/>
                  </a:moveTo>
                  <a:lnTo>
                    <a:pt x="1280160" y="327660"/>
                  </a:lnTo>
                  <a:lnTo>
                    <a:pt x="1554480" y="571500"/>
                  </a:lnTo>
                  <a:lnTo>
                    <a:pt x="1729740" y="830580"/>
                  </a:lnTo>
                  <a:lnTo>
                    <a:pt x="1645920" y="853440"/>
                  </a:lnTo>
                  <a:lnTo>
                    <a:pt x="1371600" y="1036320"/>
                  </a:lnTo>
                  <a:lnTo>
                    <a:pt x="1219200" y="1135380"/>
                  </a:lnTo>
                  <a:lnTo>
                    <a:pt x="998220" y="1074420"/>
                  </a:lnTo>
                  <a:lnTo>
                    <a:pt x="922020" y="1059180"/>
                  </a:lnTo>
                  <a:lnTo>
                    <a:pt x="906780" y="1051560"/>
                  </a:lnTo>
                  <a:lnTo>
                    <a:pt x="731520" y="1135380"/>
                  </a:lnTo>
                  <a:lnTo>
                    <a:pt x="579120" y="1257300"/>
                  </a:lnTo>
                  <a:lnTo>
                    <a:pt x="518160" y="1310640"/>
                  </a:lnTo>
                  <a:lnTo>
                    <a:pt x="114300" y="1348740"/>
                  </a:lnTo>
                  <a:lnTo>
                    <a:pt x="0" y="1348740"/>
                  </a:lnTo>
                  <a:lnTo>
                    <a:pt x="22860" y="952500"/>
                  </a:lnTo>
                  <a:lnTo>
                    <a:pt x="175260" y="739140"/>
                  </a:lnTo>
                  <a:lnTo>
                    <a:pt x="228600" y="746760"/>
                  </a:lnTo>
                  <a:lnTo>
                    <a:pt x="243840" y="640080"/>
                  </a:lnTo>
                  <a:lnTo>
                    <a:pt x="533400" y="480060"/>
                  </a:lnTo>
                  <a:lnTo>
                    <a:pt x="510540" y="403860"/>
                  </a:lnTo>
                  <a:lnTo>
                    <a:pt x="624840" y="281940"/>
                  </a:lnTo>
                  <a:lnTo>
                    <a:pt x="815340" y="251460"/>
                  </a:lnTo>
                  <a:lnTo>
                    <a:pt x="891540" y="182880"/>
                  </a:lnTo>
                  <a:lnTo>
                    <a:pt x="967740" y="76200"/>
                  </a:lnTo>
                  <a:lnTo>
                    <a:pt x="9829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5" name="자유형 54"/>
            <p:cNvSpPr/>
            <p:nvPr/>
          </p:nvSpPr>
          <p:spPr>
            <a:xfrm>
              <a:off x="559223" y="4518711"/>
              <a:ext cx="696955" cy="710489"/>
            </a:xfrm>
            <a:custGeom>
              <a:gdLst>
                <a:gd name="connsiteX0" fmla="*/ 1478280 w 1569720"/>
                <a:gd name="connsiteY0" fmla="*/ 0 h 1600200"/>
                <a:gd name="connsiteX1" fmla="*/ 1455420 w 1569720"/>
                <a:gd name="connsiteY1" fmla="*/ 335280 h 1600200"/>
                <a:gd name="connsiteX2" fmla="*/ 1394460 w 1569720"/>
                <a:gd name="connsiteY2" fmla="*/ 426720 h 1600200"/>
                <a:gd name="connsiteX3" fmla="*/ 1363980 w 1569720"/>
                <a:gd name="connsiteY3" fmla="*/ 731520 h 1600200"/>
                <a:gd name="connsiteX4" fmla="*/ 1569720 w 1569720"/>
                <a:gd name="connsiteY4" fmla="*/ 1143000 h 1600200"/>
                <a:gd name="connsiteX5" fmla="*/ 1402080 w 1569720"/>
                <a:gd name="connsiteY5" fmla="*/ 1295400 h 1600200"/>
                <a:gd name="connsiteX6" fmla="*/ 1348740 w 1569720"/>
                <a:gd name="connsiteY6" fmla="*/ 1363980 h 1600200"/>
                <a:gd name="connsiteX7" fmla="*/ 1371600 w 1569720"/>
                <a:gd name="connsiteY7" fmla="*/ 1485900 h 1600200"/>
                <a:gd name="connsiteX8" fmla="*/ 1440180 w 1569720"/>
                <a:gd name="connsiteY8" fmla="*/ 1516380 h 1600200"/>
                <a:gd name="connsiteX9" fmla="*/ 1363980 w 1569720"/>
                <a:gd name="connsiteY9" fmla="*/ 1600200 h 1600200"/>
                <a:gd name="connsiteX10" fmla="*/ 1028700 w 1569720"/>
                <a:gd name="connsiteY10" fmla="*/ 1562100 h 1600200"/>
                <a:gd name="connsiteX11" fmla="*/ 716280 w 1569720"/>
                <a:gd name="connsiteY11" fmla="*/ 1082040 h 1600200"/>
                <a:gd name="connsiteX12" fmla="*/ 502920 w 1569720"/>
                <a:gd name="connsiteY12" fmla="*/ 1066800 h 1600200"/>
                <a:gd name="connsiteX13" fmla="*/ 266700 w 1569720"/>
                <a:gd name="connsiteY13" fmla="*/ 845820 h 1600200"/>
                <a:gd name="connsiteX14" fmla="*/ 106680 w 1569720"/>
                <a:gd name="connsiteY14" fmla="*/ 640080 h 1600200"/>
                <a:gd name="connsiteX15" fmla="*/ 7620 w 1569720"/>
                <a:gd name="connsiteY15" fmla="*/ 495300 h 1600200"/>
                <a:gd name="connsiteX16" fmla="*/ 0 w 1569720"/>
                <a:gd name="connsiteY16" fmla="*/ 388620 h 1600200"/>
                <a:gd name="connsiteX17" fmla="*/ 518160 w 1569720"/>
                <a:gd name="connsiteY17" fmla="*/ 365760 h 1600200"/>
                <a:gd name="connsiteX18" fmla="*/ 693420 w 1569720"/>
                <a:gd name="connsiteY18" fmla="*/ 190500 h 1600200"/>
                <a:gd name="connsiteX19" fmla="*/ 830580 w 1569720"/>
                <a:gd name="connsiteY19" fmla="*/ 121920 h 1600200"/>
                <a:gd name="connsiteX20" fmla="*/ 929640 w 1569720"/>
                <a:gd name="connsiteY20" fmla="*/ 91440 h 1600200"/>
                <a:gd name="connsiteX21" fmla="*/ 1203960 w 1569720"/>
                <a:gd name="connsiteY21" fmla="*/ 175260 h 1600200"/>
                <a:gd name="connsiteX22" fmla="*/ 1478280 w 1569720"/>
                <a:gd name="connsiteY22" fmla="*/ 0 h 1600200"/>
                <a:gd name="connsiteX0dup0" fmla="*/ 1478280 w 1569720"/>
                <a:gd name="connsiteY0dup0" fmla="*/ 0 h 1600200"/>
                <a:gd name="connsiteX1dup0" fmla="*/ 1455420 w 1569720"/>
                <a:gd name="connsiteY1dup0" fmla="*/ 335280 h 1600200"/>
                <a:gd name="connsiteX2dup0" fmla="*/ 1394460 w 1569720"/>
                <a:gd name="connsiteY2dup0" fmla="*/ 426720 h 1600200"/>
                <a:gd name="connsiteX3dup0" fmla="*/ 1363980 w 1569720"/>
                <a:gd name="connsiteY3dup0" fmla="*/ 731520 h 1600200"/>
                <a:gd name="connsiteX4dup0" fmla="*/ 1569720 w 1569720"/>
                <a:gd name="connsiteY4dup0" fmla="*/ 1143000 h 1600200"/>
                <a:gd name="connsiteX5dup0" fmla="*/ 1402080 w 1569720"/>
                <a:gd name="connsiteY5dup0" fmla="*/ 1295400 h 1600200"/>
                <a:gd name="connsiteX6dup0" fmla="*/ 1348740 w 1569720"/>
                <a:gd name="connsiteY6dup0" fmla="*/ 1363980 h 1600200"/>
                <a:gd name="connsiteX7dup0" fmla="*/ 1371600 w 1569720"/>
                <a:gd name="connsiteY7dup0" fmla="*/ 1485900 h 1600200"/>
                <a:gd name="connsiteX8dup0" fmla="*/ 1440180 w 1569720"/>
                <a:gd name="connsiteY8dup0" fmla="*/ 1516380 h 1600200"/>
                <a:gd name="connsiteX9dup0" fmla="*/ 1363980 w 1569720"/>
                <a:gd name="connsiteY9dup0" fmla="*/ 1600200 h 1600200"/>
                <a:gd name="connsiteX10dup0" fmla="*/ 1028700 w 1569720"/>
                <a:gd name="connsiteY10dup0" fmla="*/ 1562100 h 1600200"/>
                <a:gd name="connsiteX11dup0" fmla="*/ 716280 w 1569720"/>
                <a:gd name="connsiteY11dup0" fmla="*/ 1082040 h 1600200"/>
                <a:gd name="connsiteX12dup0" fmla="*/ 502920 w 1569720"/>
                <a:gd name="connsiteY12dup0" fmla="*/ 1066800 h 1600200"/>
                <a:gd name="connsiteX13dup0" fmla="*/ 266700 w 1569720"/>
                <a:gd name="connsiteY13dup0" fmla="*/ 845820 h 1600200"/>
                <a:gd name="connsiteX14dup0" fmla="*/ 106680 w 1569720"/>
                <a:gd name="connsiteY14dup0" fmla="*/ 640080 h 1600200"/>
                <a:gd name="connsiteX15dup0" fmla="*/ 7620 w 1569720"/>
                <a:gd name="connsiteY15dup0" fmla="*/ 495300 h 1600200"/>
                <a:gd name="connsiteX16dup0" fmla="*/ 0 w 1569720"/>
                <a:gd name="connsiteY16dup0" fmla="*/ 388620 h 1600200"/>
                <a:gd name="connsiteX17dup0" fmla="*/ 510540 w 1569720"/>
                <a:gd name="connsiteY17dup0" fmla="*/ 350520 h 1600200"/>
                <a:gd name="connsiteX18dup0" fmla="*/ 693420 w 1569720"/>
                <a:gd name="connsiteY18dup0" fmla="*/ 190500 h 1600200"/>
                <a:gd name="connsiteX19dup0" fmla="*/ 830580 w 1569720"/>
                <a:gd name="connsiteY19dup0" fmla="*/ 121920 h 1600200"/>
                <a:gd name="connsiteX20dup0" fmla="*/ 929640 w 1569720"/>
                <a:gd name="connsiteY20dup0" fmla="*/ 91440 h 1600200"/>
                <a:gd name="connsiteX21dup0" fmla="*/ 1203960 w 1569720"/>
                <a:gd name="connsiteY21dup0" fmla="*/ 175260 h 1600200"/>
                <a:gd name="connsiteX22dup0" fmla="*/ 1478280 w 1569720"/>
                <a:gd name="connsiteY22dup0" fmla="*/ 0 h 1600200"/>
              </a:gd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Lst>
              <a:rect l="l" t="t" r="r" b="b"/>
              <a:pathLst>
                <a:path w="1569720" h="1600200">
                  <a:moveTo>
                    <a:pt x="1478280" y="0"/>
                  </a:moveTo>
                  <a:lnTo>
                    <a:pt x="1455420" y="335280"/>
                  </a:lnTo>
                  <a:lnTo>
                    <a:pt x="1394460" y="426720"/>
                  </a:lnTo>
                  <a:lnTo>
                    <a:pt x="1363980" y="731520"/>
                  </a:lnTo>
                  <a:lnTo>
                    <a:pt x="1569720" y="1143000"/>
                  </a:lnTo>
                  <a:lnTo>
                    <a:pt x="1402080" y="1295400"/>
                  </a:lnTo>
                  <a:lnTo>
                    <a:pt x="1348740" y="1363980"/>
                  </a:lnTo>
                  <a:lnTo>
                    <a:pt x="1371600" y="1485900"/>
                  </a:lnTo>
                  <a:lnTo>
                    <a:pt x="1440180" y="1516380"/>
                  </a:lnTo>
                  <a:lnTo>
                    <a:pt x="1363980" y="1600200"/>
                  </a:lnTo>
                  <a:lnTo>
                    <a:pt x="1028700" y="1562100"/>
                  </a:lnTo>
                  <a:lnTo>
                    <a:pt x="716280" y="1082040"/>
                  </a:lnTo>
                  <a:lnTo>
                    <a:pt x="502920" y="1066800"/>
                  </a:lnTo>
                  <a:lnTo>
                    <a:pt x="266700" y="845820"/>
                  </a:lnTo>
                  <a:lnTo>
                    <a:pt x="106680" y="640080"/>
                  </a:lnTo>
                  <a:lnTo>
                    <a:pt x="7620" y="495300"/>
                  </a:lnTo>
                  <a:lnTo>
                    <a:pt x="0" y="388620"/>
                  </a:lnTo>
                  <a:lnTo>
                    <a:pt x="510540" y="350520"/>
                  </a:lnTo>
                  <a:lnTo>
                    <a:pt x="693420" y="190500"/>
                  </a:lnTo>
                  <a:lnTo>
                    <a:pt x="830580" y="121920"/>
                  </a:lnTo>
                  <a:lnTo>
                    <a:pt x="929640" y="91440"/>
                  </a:lnTo>
                  <a:lnTo>
                    <a:pt x="1203960" y="175260"/>
                  </a:lnTo>
                  <a:lnTo>
                    <a:pt x="1478280"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6" name="자유형 55"/>
            <p:cNvSpPr/>
            <p:nvPr/>
          </p:nvSpPr>
          <p:spPr>
            <a:xfrm>
              <a:off x="1168213" y="4386763"/>
              <a:ext cx="554857" cy="639440"/>
            </a:xfrm>
            <a:custGeom>
              <a:gdLst>
                <a:gd name="connsiteX0" fmla="*/ 91440 w 1249680"/>
                <a:gd name="connsiteY0" fmla="*/ 304800 h 1440180"/>
                <a:gd name="connsiteX1" fmla="*/ 99060 w 1249680"/>
                <a:gd name="connsiteY1" fmla="*/ 640080 h 1440180"/>
                <a:gd name="connsiteX2" fmla="*/ 22860 w 1249680"/>
                <a:gd name="connsiteY2" fmla="*/ 723900 h 1440180"/>
                <a:gd name="connsiteX3" fmla="*/ 0 w 1249680"/>
                <a:gd name="connsiteY3" fmla="*/ 1021080 h 1440180"/>
                <a:gd name="connsiteX4" fmla="*/ 198120 w 1249680"/>
                <a:gd name="connsiteY4" fmla="*/ 1440180 h 1440180"/>
                <a:gd name="connsiteX5" fmla="*/ 289560 w 1249680"/>
                <a:gd name="connsiteY5" fmla="*/ 1386840 h 1440180"/>
                <a:gd name="connsiteX6" fmla="*/ 601980 w 1249680"/>
                <a:gd name="connsiteY6" fmla="*/ 1432560 h 1440180"/>
                <a:gd name="connsiteX7" fmla="*/ 792480 w 1249680"/>
                <a:gd name="connsiteY7" fmla="*/ 1409700 h 1440180"/>
                <a:gd name="connsiteX8" fmla="*/ 739140 w 1249680"/>
                <a:gd name="connsiteY8" fmla="*/ 1005840 h 1440180"/>
                <a:gd name="connsiteX9" fmla="*/ 723900 w 1249680"/>
                <a:gd name="connsiteY9" fmla="*/ 792480 h 1440180"/>
                <a:gd name="connsiteX10" fmla="*/ 929640 w 1249680"/>
                <a:gd name="connsiteY10" fmla="*/ 670560 h 1440180"/>
                <a:gd name="connsiteX11" fmla="*/ 1112520 w 1249680"/>
                <a:gd name="connsiteY11" fmla="*/ 541020 h 1440180"/>
                <a:gd name="connsiteX12" fmla="*/ 1188720 w 1249680"/>
                <a:gd name="connsiteY12" fmla="*/ 297180 h 1440180"/>
                <a:gd name="connsiteX13" fmla="*/ 1249680 w 1249680"/>
                <a:gd name="connsiteY13" fmla="*/ 114300 h 1440180"/>
                <a:gd name="connsiteX14" fmla="*/ 1211580 w 1249680"/>
                <a:gd name="connsiteY14" fmla="*/ 30480 h 1440180"/>
                <a:gd name="connsiteX15" fmla="*/ 1150620 w 1249680"/>
                <a:gd name="connsiteY15" fmla="*/ 45720 h 1440180"/>
                <a:gd name="connsiteX16" fmla="*/ 807720 w 1249680"/>
                <a:gd name="connsiteY16" fmla="*/ 0 h 1440180"/>
                <a:gd name="connsiteX17" fmla="*/ 640080 w 1249680"/>
                <a:gd name="connsiteY17" fmla="*/ 60960 h 1440180"/>
                <a:gd name="connsiteX18" fmla="*/ 541020 w 1249680"/>
                <a:gd name="connsiteY18" fmla="*/ 190500 h 1440180"/>
                <a:gd name="connsiteX19" fmla="*/ 335280 w 1249680"/>
                <a:gd name="connsiteY19" fmla="*/ 167640 h 1440180"/>
                <a:gd name="connsiteX20" fmla="*/ 91440 w 1249680"/>
                <a:gd name="connsiteY20" fmla="*/ 304800 h 1440180"/>
                <a:gd name="connsiteX0dup0" fmla="*/ 91440 w 1249680"/>
                <a:gd name="connsiteY0dup0" fmla="*/ 304800 h 1440180"/>
                <a:gd name="connsiteX1dup0" fmla="*/ 99060 w 1249680"/>
                <a:gd name="connsiteY1dup0" fmla="*/ 655320 h 1440180"/>
                <a:gd name="connsiteX2dup0" fmla="*/ 22860 w 1249680"/>
                <a:gd name="connsiteY2dup0" fmla="*/ 723900 h 1440180"/>
                <a:gd name="connsiteX3dup0" fmla="*/ 0 w 1249680"/>
                <a:gd name="connsiteY3dup0" fmla="*/ 1021080 h 1440180"/>
                <a:gd name="connsiteX4dup0" fmla="*/ 198120 w 1249680"/>
                <a:gd name="connsiteY4dup0" fmla="*/ 1440180 h 1440180"/>
                <a:gd name="connsiteX5dup0" fmla="*/ 289560 w 1249680"/>
                <a:gd name="connsiteY5dup0" fmla="*/ 1386840 h 1440180"/>
                <a:gd name="connsiteX6dup0" fmla="*/ 601980 w 1249680"/>
                <a:gd name="connsiteY6dup0" fmla="*/ 1432560 h 1440180"/>
                <a:gd name="connsiteX7dup0" fmla="*/ 792480 w 1249680"/>
                <a:gd name="connsiteY7dup0" fmla="*/ 1409700 h 1440180"/>
                <a:gd name="connsiteX8dup0" fmla="*/ 739140 w 1249680"/>
                <a:gd name="connsiteY8dup0" fmla="*/ 1005840 h 1440180"/>
                <a:gd name="connsiteX9dup0" fmla="*/ 723900 w 1249680"/>
                <a:gd name="connsiteY9dup0" fmla="*/ 792480 h 1440180"/>
                <a:gd name="connsiteX10dup0" fmla="*/ 929640 w 1249680"/>
                <a:gd name="connsiteY10dup0" fmla="*/ 670560 h 1440180"/>
                <a:gd name="connsiteX11dup0" fmla="*/ 1112520 w 1249680"/>
                <a:gd name="connsiteY11dup0" fmla="*/ 541020 h 1440180"/>
                <a:gd name="connsiteX12dup0" fmla="*/ 1188720 w 1249680"/>
                <a:gd name="connsiteY12dup0" fmla="*/ 297180 h 1440180"/>
                <a:gd name="connsiteX13dup0" fmla="*/ 1249680 w 1249680"/>
                <a:gd name="connsiteY13dup0" fmla="*/ 114300 h 1440180"/>
                <a:gd name="connsiteX14dup0" fmla="*/ 1211580 w 1249680"/>
                <a:gd name="connsiteY14dup0" fmla="*/ 30480 h 1440180"/>
                <a:gd name="connsiteX15dup0" fmla="*/ 1150620 w 1249680"/>
                <a:gd name="connsiteY15dup0" fmla="*/ 45720 h 1440180"/>
                <a:gd name="connsiteX16dup0" fmla="*/ 807720 w 1249680"/>
                <a:gd name="connsiteY16dup0" fmla="*/ 0 h 1440180"/>
                <a:gd name="connsiteX17dup0" fmla="*/ 640080 w 1249680"/>
                <a:gd name="connsiteY17dup0" fmla="*/ 60960 h 1440180"/>
                <a:gd name="connsiteX18dup0" fmla="*/ 541020 w 1249680"/>
                <a:gd name="connsiteY18dup0" fmla="*/ 190500 h 1440180"/>
                <a:gd name="connsiteX19dup0" fmla="*/ 335280 w 1249680"/>
                <a:gd name="connsiteY19dup0" fmla="*/ 167640 h 1440180"/>
                <a:gd name="connsiteX20dup0" fmla="*/ 91440 w 1249680"/>
                <a:gd name="connsiteY20dup0" fmla="*/ 304800 h 1440180"/>
                <a:gd name="connsiteX0dup0dup1" fmla="*/ 91440 w 1249680"/>
                <a:gd name="connsiteY0dup0dup1" fmla="*/ 304800 h 1440180"/>
                <a:gd name="connsiteX1dup0dup1" fmla="*/ 83820 w 1249680"/>
                <a:gd name="connsiteY1dup0dup1" fmla="*/ 624840 h 1440180"/>
                <a:gd name="connsiteX2dup0dup1" fmla="*/ 22860 w 1249680"/>
                <a:gd name="connsiteY2dup0dup1" fmla="*/ 723900 h 1440180"/>
                <a:gd name="connsiteX3dup0dup1" fmla="*/ 0 w 1249680"/>
                <a:gd name="connsiteY3dup0dup1" fmla="*/ 1021080 h 1440180"/>
                <a:gd name="connsiteX4dup0dup1" fmla="*/ 198120 w 1249680"/>
                <a:gd name="connsiteY4dup0dup1" fmla="*/ 1440180 h 1440180"/>
                <a:gd name="connsiteX5dup0dup1" fmla="*/ 289560 w 1249680"/>
                <a:gd name="connsiteY5dup0dup1" fmla="*/ 1386840 h 1440180"/>
                <a:gd name="connsiteX6dup0dup1" fmla="*/ 601980 w 1249680"/>
                <a:gd name="connsiteY6dup0dup1" fmla="*/ 1432560 h 1440180"/>
                <a:gd name="connsiteX7dup0dup1" fmla="*/ 792480 w 1249680"/>
                <a:gd name="connsiteY7dup0dup1" fmla="*/ 1409700 h 1440180"/>
                <a:gd name="connsiteX8dup0dup1" fmla="*/ 739140 w 1249680"/>
                <a:gd name="connsiteY8dup0dup1" fmla="*/ 1005840 h 1440180"/>
                <a:gd name="connsiteX9dup0dup1" fmla="*/ 723900 w 1249680"/>
                <a:gd name="connsiteY9dup0dup1" fmla="*/ 792480 h 1440180"/>
                <a:gd name="connsiteX10dup0dup1" fmla="*/ 929640 w 1249680"/>
                <a:gd name="connsiteY10dup0dup1" fmla="*/ 670560 h 1440180"/>
                <a:gd name="connsiteX11dup0dup1" fmla="*/ 1112520 w 1249680"/>
                <a:gd name="connsiteY11dup0dup1" fmla="*/ 541020 h 1440180"/>
                <a:gd name="connsiteX12dup0dup1" fmla="*/ 1188720 w 1249680"/>
                <a:gd name="connsiteY12dup0dup1" fmla="*/ 297180 h 1440180"/>
                <a:gd name="connsiteX13dup0dup1" fmla="*/ 1249680 w 1249680"/>
                <a:gd name="connsiteY13dup0dup1" fmla="*/ 114300 h 1440180"/>
                <a:gd name="connsiteX14dup0dup1" fmla="*/ 1211580 w 1249680"/>
                <a:gd name="connsiteY14dup0dup1" fmla="*/ 30480 h 1440180"/>
                <a:gd name="connsiteX15dup0dup1" fmla="*/ 1150620 w 1249680"/>
                <a:gd name="connsiteY15dup0dup1" fmla="*/ 45720 h 1440180"/>
                <a:gd name="connsiteX16dup0dup1" fmla="*/ 807720 w 1249680"/>
                <a:gd name="connsiteY16dup0dup1" fmla="*/ 0 h 1440180"/>
                <a:gd name="connsiteX17dup0dup1" fmla="*/ 640080 w 1249680"/>
                <a:gd name="connsiteY17dup0dup1" fmla="*/ 60960 h 1440180"/>
                <a:gd name="connsiteX18dup0dup1" fmla="*/ 541020 w 1249680"/>
                <a:gd name="connsiteY18dup0dup1" fmla="*/ 190500 h 1440180"/>
                <a:gd name="connsiteX19dup0dup1" fmla="*/ 335280 w 1249680"/>
                <a:gd name="connsiteY19dup0dup1" fmla="*/ 167640 h 1440180"/>
                <a:gd name="connsiteX20dup0dup1" fmla="*/ 91440 w 1249680"/>
                <a:gd name="connsiteY20dup0dup1" fmla="*/ 304800 h 1440180"/>
                <a:gd name="connsiteX0dup0dup1dup2" fmla="*/ 91440 w 1249680"/>
                <a:gd name="connsiteY0dup0dup1dup2" fmla="*/ 304800 h 1440180"/>
                <a:gd name="connsiteX1dup0dup1dup2" fmla="*/ 83820 w 1249680"/>
                <a:gd name="connsiteY1dup0dup1dup2" fmla="*/ 624840 h 1440180"/>
                <a:gd name="connsiteX2dup0dup1dup2" fmla="*/ 22860 w 1249680"/>
                <a:gd name="connsiteY2dup0dup1dup2" fmla="*/ 723900 h 1440180"/>
                <a:gd name="connsiteX3dup0dup1dup2" fmla="*/ 0 w 1249680"/>
                <a:gd name="connsiteY3dup0dup1dup2" fmla="*/ 1021080 h 1440180"/>
                <a:gd name="connsiteX4dup0dup1dup2" fmla="*/ 198120 w 1249680"/>
                <a:gd name="connsiteY4dup0dup1dup2" fmla="*/ 1440180 h 1440180"/>
                <a:gd name="connsiteX5dup0dup1dup2" fmla="*/ 289560 w 1249680"/>
                <a:gd name="connsiteY5dup0dup1dup2" fmla="*/ 1386840 h 1440180"/>
                <a:gd name="connsiteX6dup0dup1dup2" fmla="*/ 601980 w 1249680"/>
                <a:gd name="connsiteY6dup0dup1dup2" fmla="*/ 1432560 h 1440180"/>
                <a:gd name="connsiteX7dup0dup1dup2" fmla="*/ 792480 w 1249680"/>
                <a:gd name="connsiteY7dup0dup1dup2" fmla="*/ 1409700 h 1440180"/>
                <a:gd name="connsiteX8dup0dup1dup2" fmla="*/ 739140 w 1249680"/>
                <a:gd name="connsiteY8dup0dup1dup2" fmla="*/ 1005840 h 1440180"/>
                <a:gd name="connsiteX9dup0dup1dup2" fmla="*/ 723900 w 1249680"/>
                <a:gd name="connsiteY9dup0dup1dup2" fmla="*/ 792480 h 1440180"/>
                <a:gd name="connsiteX10dup0dup1dup2" fmla="*/ 929640 w 1249680"/>
                <a:gd name="connsiteY10dup0dup1dup2" fmla="*/ 670560 h 1440180"/>
                <a:gd name="connsiteX11dup0dup1dup2" fmla="*/ 1112520 w 1249680"/>
                <a:gd name="connsiteY11dup0dup1dup2" fmla="*/ 541020 h 1440180"/>
                <a:gd name="connsiteX12dup0dup1dup2" fmla="*/ 1188720 w 1249680"/>
                <a:gd name="connsiteY12dup0dup1dup2" fmla="*/ 297180 h 1440180"/>
                <a:gd name="connsiteX13dup0dup1dup2" fmla="*/ 1249680 w 1249680"/>
                <a:gd name="connsiteY13dup0dup1dup2" fmla="*/ 114300 h 1440180"/>
                <a:gd name="connsiteX14dup0dup1dup2" fmla="*/ 1211580 w 1249680"/>
                <a:gd name="connsiteY14dup0dup1dup2" fmla="*/ 30480 h 1440180"/>
                <a:gd name="connsiteX15dup0dup1dup2" fmla="*/ 1150620 w 1249680"/>
                <a:gd name="connsiteY15dup0dup1dup2" fmla="*/ 45720 h 1440180"/>
                <a:gd name="connsiteX16dup0dup1dup2" fmla="*/ 979170 w 1249680"/>
                <a:gd name="connsiteY16dup0dup1dup2" fmla="*/ 20003 h 1440180"/>
                <a:gd name="connsiteX17dup0dup1dup2" fmla="*/ 807720 w 1249680"/>
                <a:gd name="connsiteY17dup0dup1dup2" fmla="*/ 0 h 1440180"/>
                <a:gd name="connsiteX18dup0dup1dup2" fmla="*/ 640080 w 1249680"/>
                <a:gd name="connsiteY18dup0dup1dup2" fmla="*/ 60960 h 1440180"/>
                <a:gd name="connsiteX19dup0dup1dup2" fmla="*/ 541020 w 1249680"/>
                <a:gd name="connsiteY19dup0dup1dup2" fmla="*/ 190500 h 1440180"/>
                <a:gd name="connsiteX20dup0dup1dup2" fmla="*/ 335280 w 1249680"/>
                <a:gd name="connsiteY20dup0dup1dup2" fmla="*/ 167640 h 1440180"/>
                <a:gd name="connsiteX21" fmla="*/ 91440 w 1249680"/>
                <a:gd name="connsiteY21" fmla="*/ 304800 h 1440180"/>
              </a:gd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 y="connsiteY21"/>
                </a:cxn>
              </a:cxnLst>
              <a:rect l="l" t="t" r="r" b="b"/>
              <a:pathLst>
                <a:path w="1249680" h="1440180">
                  <a:moveTo>
                    <a:pt x="91440" y="304800"/>
                  </a:moveTo>
                  <a:lnTo>
                    <a:pt x="83820" y="624840"/>
                  </a:lnTo>
                  <a:lnTo>
                    <a:pt x="22860" y="723900"/>
                  </a:lnTo>
                  <a:lnTo>
                    <a:pt x="0" y="1021080"/>
                  </a:lnTo>
                  <a:lnTo>
                    <a:pt x="198120" y="1440180"/>
                  </a:lnTo>
                  <a:lnTo>
                    <a:pt x="289560" y="1386840"/>
                  </a:lnTo>
                  <a:lnTo>
                    <a:pt x="601980" y="1432560"/>
                  </a:lnTo>
                  <a:lnTo>
                    <a:pt x="792480" y="1409700"/>
                  </a:lnTo>
                  <a:lnTo>
                    <a:pt x="739140" y="1005840"/>
                  </a:lnTo>
                  <a:lnTo>
                    <a:pt x="723900" y="792480"/>
                  </a:lnTo>
                  <a:lnTo>
                    <a:pt x="929640" y="670560"/>
                  </a:lnTo>
                  <a:lnTo>
                    <a:pt x="1112520" y="541020"/>
                  </a:lnTo>
                  <a:lnTo>
                    <a:pt x="1188720" y="297180"/>
                  </a:lnTo>
                  <a:lnTo>
                    <a:pt x="1249680" y="114300"/>
                  </a:lnTo>
                  <a:lnTo>
                    <a:pt x="1211580" y="30480"/>
                  </a:lnTo>
                  <a:lnTo>
                    <a:pt x="1150620" y="45720"/>
                  </a:lnTo>
                  <a:cubicBezTo>
                    <a:pt x="1095058" y="38735"/>
                    <a:pt x="1034732" y="26988"/>
                    <a:pt x="979170" y="20003"/>
                  </a:cubicBezTo>
                  <a:lnTo>
                    <a:pt x="807720" y="0"/>
                  </a:lnTo>
                  <a:lnTo>
                    <a:pt x="640080" y="60960"/>
                  </a:lnTo>
                  <a:lnTo>
                    <a:pt x="541020" y="190500"/>
                  </a:lnTo>
                  <a:lnTo>
                    <a:pt x="335280" y="167640"/>
                  </a:lnTo>
                  <a:lnTo>
                    <a:pt x="91440" y="304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7" name="자유형 56"/>
            <p:cNvSpPr/>
            <p:nvPr/>
          </p:nvSpPr>
          <p:spPr>
            <a:xfrm>
              <a:off x="992283" y="3784540"/>
              <a:ext cx="720638" cy="690189"/>
            </a:xfrm>
            <a:custGeom>
              <a:gdLst>
                <a:gd name="connsiteX0" fmla="*/ 0 w 1623060"/>
                <a:gd name="connsiteY0" fmla="*/ 685800 h 1554480"/>
                <a:gd name="connsiteX1" fmla="*/ 38100 w 1623060"/>
                <a:gd name="connsiteY1" fmla="*/ 502920 h 1554480"/>
                <a:gd name="connsiteX2" fmla="*/ 266700 w 1623060"/>
                <a:gd name="connsiteY2" fmla="*/ 441960 h 1554480"/>
                <a:gd name="connsiteX3" fmla="*/ 411480 w 1623060"/>
                <a:gd name="connsiteY3" fmla="*/ 312420 h 1554480"/>
                <a:gd name="connsiteX4" fmla="*/ 472440 w 1623060"/>
                <a:gd name="connsiteY4" fmla="*/ 297180 h 1554480"/>
                <a:gd name="connsiteX5" fmla="*/ 480060 w 1623060"/>
                <a:gd name="connsiteY5" fmla="*/ 167640 h 1554480"/>
                <a:gd name="connsiteX6" fmla="*/ 678180 w 1623060"/>
                <a:gd name="connsiteY6" fmla="*/ 167640 h 1554480"/>
                <a:gd name="connsiteX7" fmla="*/ 762000 w 1623060"/>
                <a:gd name="connsiteY7" fmla="*/ 121920 h 1554480"/>
                <a:gd name="connsiteX8" fmla="*/ 815340 w 1623060"/>
                <a:gd name="connsiteY8" fmla="*/ 53340 h 1554480"/>
                <a:gd name="connsiteX9" fmla="*/ 1036320 w 1623060"/>
                <a:gd name="connsiteY9" fmla="*/ 30480 h 1554480"/>
                <a:gd name="connsiteX10" fmla="*/ 1082040 w 1623060"/>
                <a:gd name="connsiteY10" fmla="*/ 0 h 1554480"/>
                <a:gd name="connsiteX11" fmla="*/ 1028700 w 1623060"/>
                <a:gd name="connsiteY11" fmla="*/ 213360 h 1554480"/>
                <a:gd name="connsiteX12" fmla="*/ 868680 w 1623060"/>
                <a:gd name="connsiteY12" fmla="*/ 327660 h 1554480"/>
                <a:gd name="connsiteX13" fmla="*/ 952500 w 1623060"/>
                <a:gd name="connsiteY13" fmla="*/ 579120 h 1554480"/>
                <a:gd name="connsiteX14" fmla="*/ 1272540 w 1623060"/>
                <a:gd name="connsiteY14" fmla="*/ 975360 h 1554480"/>
                <a:gd name="connsiteX15" fmla="*/ 1356360 w 1623060"/>
                <a:gd name="connsiteY15" fmla="*/ 990600 h 1554480"/>
                <a:gd name="connsiteX16" fmla="*/ 1424940 w 1623060"/>
                <a:gd name="connsiteY16" fmla="*/ 1219200 h 1554480"/>
                <a:gd name="connsiteX17" fmla="*/ 1584960 w 1623060"/>
                <a:gd name="connsiteY17" fmla="*/ 1287780 h 1554480"/>
                <a:gd name="connsiteX18" fmla="*/ 1623060 w 1623060"/>
                <a:gd name="connsiteY18" fmla="*/ 1379220 h 1554480"/>
                <a:gd name="connsiteX19" fmla="*/ 1562100 w 1623060"/>
                <a:gd name="connsiteY19" fmla="*/ 1409700 h 1554480"/>
                <a:gd name="connsiteX20" fmla="*/ 1287780 w 1623060"/>
                <a:gd name="connsiteY20" fmla="*/ 1363980 h 1554480"/>
                <a:gd name="connsiteX21" fmla="*/ 1211580 w 1623060"/>
                <a:gd name="connsiteY21" fmla="*/ 1356360 h 1554480"/>
                <a:gd name="connsiteX22" fmla="*/ 1082040 w 1623060"/>
                <a:gd name="connsiteY22" fmla="*/ 1402080 h 1554480"/>
                <a:gd name="connsiteX23" fmla="*/ 998220 w 1623060"/>
                <a:gd name="connsiteY23" fmla="*/ 1417320 h 1554480"/>
                <a:gd name="connsiteX24" fmla="*/ 929640 w 1623060"/>
                <a:gd name="connsiteY24" fmla="*/ 1554480 h 1554480"/>
                <a:gd name="connsiteX25" fmla="*/ 731520 w 1623060"/>
                <a:gd name="connsiteY25" fmla="*/ 1516380 h 1554480"/>
                <a:gd name="connsiteX26" fmla="*/ 617220 w 1623060"/>
                <a:gd name="connsiteY26" fmla="*/ 1280160 h 1554480"/>
                <a:gd name="connsiteX27" fmla="*/ 426720 w 1623060"/>
                <a:gd name="connsiteY27" fmla="*/ 1127760 h 1554480"/>
                <a:gd name="connsiteX28" fmla="*/ 190500 w 1623060"/>
                <a:gd name="connsiteY28" fmla="*/ 899160 h 1554480"/>
                <a:gd name="connsiteX29" fmla="*/ 0 w 1623060"/>
                <a:gd name="connsiteY29" fmla="*/ 685800 h 1554480"/>
                <a:gd name="connsiteX0dup0" fmla="*/ 0 w 1623060"/>
                <a:gd name="connsiteY0dup0" fmla="*/ 685800 h 1554480"/>
                <a:gd name="connsiteX1dup0" fmla="*/ 38100 w 1623060"/>
                <a:gd name="connsiteY1dup0" fmla="*/ 502920 h 1554480"/>
                <a:gd name="connsiteX2dup0" fmla="*/ 266700 w 1623060"/>
                <a:gd name="connsiteY2dup0" fmla="*/ 441960 h 1554480"/>
                <a:gd name="connsiteX3dup0" fmla="*/ 411480 w 1623060"/>
                <a:gd name="connsiteY3dup0" fmla="*/ 312420 h 1554480"/>
                <a:gd name="connsiteX4dup0" fmla="*/ 472440 w 1623060"/>
                <a:gd name="connsiteY4dup0" fmla="*/ 297180 h 1554480"/>
                <a:gd name="connsiteX5dup0" fmla="*/ 480060 w 1623060"/>
                <a:gd name="connsiteY5dup0" fmla="*/ 167640 h 1554480"/>
                <a:gd name="connsiteX6dup0" fmla="*/ 678180 w 1623060"/>
                <a:gd name="connsiteY6dup0" fmla="*/ 167640 h 1554480"/>
                <a:gd name="connsiteX7dup0" fmla="*/ 762000 w 1623060"/>
                <a:gd name="connsiteY7dup0" fmla="*/ 121920 h 1554480"/>
                <a:gd name="connsiteX8dup0" fmla="*/ 815340 w 1623060"/>
                <a:gd name="connsiteY8dup0" fmla="*/ 53340 h 1554480"/>
                <a:gd name="connsiteX9dup0" fmla="*/ 1036320 w 1623060"/>
                <a:gd name="connsiteY9dup0" fmla="*/ 30480 h 1554480"/>
                <a:gd name="connsiteX10dup0" fmla="*/ 1082040 w 1623060"/>
                <a:gd name="connsiteY10dup0" fmla="*/ 0 h 1554480"/>
                <a:gd name="connsiteX11dup0" fmla="*/ 1028700 w 1623060"/>
                <a:gd name="connsiteY11dup0" fmla="*/ 213360 h 1554480"/>
                <a:gd name="connsiteX12dup0" fmla="*/ 868680 w 1623060"/>
                <a:gd name="connsiteY12dup0" fmla="*/ 327660 h 1554480"/>
                <a:gd name="connsiteX13dup0" fmla="*/ 952500 w 1623060"/>
                <a:gd name="connsiteY13dup0" fmla="*/ 579120 h 1554480"/>
                <a:gd name="connsiteX14dup0" fmla="*/ 1272540 w 1623060"/>
                <a:gd name="connsiteY14dup0" fmla="*/ 975360 h 1554480"/>
                <a:gd name="connsiteX15dup0" fmla="*/ 1356360 w 1623060"/>
                <a:gd name="connsiteY15dup0" fmla="*/ 990600 h 1554480"/>
                <a:gd name="connsiteX16dup0" fmla="*/ 1424940 w 1623060"/>
                <a:gd name="connsiteY16dup0" fmla="*/ 1219200 h 1554480"/>
                <a:gd name="connsiteX17dup0" fmla="*/ 1584960 w 1623060"/>
                <a:gd name="connsiteY17dup0" fmla="*/ 1287780 h 1554480"/>
                <a:gd name="connsiteX18dup0" fmla="*/ 1623060 w 1623060"/>
                <a:gd name="connsiteY18dup0" fmla="*/ 1379220 h 1554480"/>
                <a:gd name="connsiteX19dup0" fmla="*/ 1562100 w 1623060"/>
                <a:gd name="connsiteY19dup0" fmla="*/ 1409700 h 1554480"/>
                <a:gd name="connsiteX20dup0" fmla="*/ 1287780 w 1623060"/>
                <a:gd name="connsiteY20dup0" fmla="*/ 1363980 h 1554480"/>
                <a:gd name="connsiteX21dup0" fmla="*/ 1211580 w 1623060"/>
                <a:gd name="connsiteY21dup0" fmla="*/ 1356360 h 1554480"/>
                <a:gd name="connsiteX22dup0" fmla="*/ 1082040 w 1623060"/>
                <a:gd name="connsiteY22dup0" fmla="*/ 1402080 h 1554480"/>
                <a:gd name="connsiteX23dup0" fmla="*/ 998220 w 1623060"/>
                <a:gd name="connsiteY23dup0" fmla="*/ 1417320 h 1554480"/>
                <a:gd name="connsiteX24dup0" fmla="*/ 929640 w 1623060"/>
                <a:gd name="connsiteY24dup0" fmla="*/ 1554480 h 1554480"/>
                <a:gd name="connsiteX25dup0" fmla="*/ 731520 w 1623060"/>
                <a:gd name="connsiteY25dup0" fmla="*/ 1516380 h 1554480"/>
                <a:gd name="connsiteX26dup0" fmla="*/ 594360 w 1623060"/>
                <a:gd name="connsiteY26dup0" fmla="*/ 1295400 h 1554480"/>
                <a:gd name="connsiteX27dup0" fmla="*/ 426720 w 1623060"/>
                <a:gd name="connsiteY27dup0" fmla="*/ 1127760 h 1554480"/>
                <a:gd name="connsiteX28dup0" fmla="*/ 190500 w 1623060"/>
                <a:gd name="connsiteY28dup0" fmla="*/ 899160 h 1554480"/>
                <a:gd name="connsiteX29dup0" fmla="*/ 0 w 1623060"/>
                <a:gd name="connsiteY29dup0" fmla="*/ 685800 h 1554480"/>
                <a:gd name="connsiteX0dup0dup1" fmla="*/ 0 w 1623060"/>
                <a:gd name="connsiteY0dup0dup1" fmla="*/ 685800 h 1554480"/>
                <a:gd name="connsiteX1dup0dup1" fmla="*/ 38100 w 1623060"/>
                <a:gd name="connsiteY1dup0dup1" fmla="*/ 502920 h 1554480"/>
                <a:gd name="connsiteX2dup0dup1" fmla="*/ 266700 w 1623060"/>
                <a:gd name="connsiteY2dup0dup1" fmla="*/ 441960 h 1554480"/>
                <a:gd name="connsiteX3dup0dup1" fmla="*/ 411480 w 1623060"/>
                <a:gd name="connsiteY3dup0dup1" fmla="*/ 312420 h 1554480"/>
                <a:gd name="connsiteX4dup0dup1" fmla="*/ 472440 w 1623060"/>
                <a:gd name="connsiteY4dup0dup1" fmla="*/ 297180 h 1554480"/>
                <a:gd name="connsiteX5dup0dup1" fmla="*/ 480060 w 1623060"/>
                <a:gd name="connsiteY5dup0dup1" fmla="*/ 167640 h 1554480"/>
                <a:gd name="connsiteX6dup0dup1" fmla="*/ 678180 w 1623060"/>
                <a:gd name="connsiteY6dup0dup1" fmla="*/ 167640 h 1554480"/>
                <a:gd name="connsiteX7dup0dup1" fmla="*/ 762000 w 1623060"/>
                <a:gd name="connsiteY7dup0dup1" fmla="*/ 121920 h 1554480"/>
                <a:gd name="connsiteX8dup0dup1" fmla="*/ 815340 w 1623060"/>
                <a:gd name="connsiteY8dup0dup1" fmla="*/ 53340 h 1554480"/>
                <a:gd name="connsiteX9dup0dup1" fmla="*/ 1036320 w 1623060"/>
                <a:gd name="connsiteY9dup0dup1" fmla="*/ 30480 h 1554480"/>
                <a:gd name="connsiteX10dup0dup1" fmla="*/ 1082040 w 1623060"/>
                <a:gd name="connsiteY10dup0dup1" fmla="*/ 0 h 1554480"/>
                <a:gd name="connsiteX11dup0dup1" fmla="*/ 1028700 w 1623060"/>
                <a:gd name="connsiteY11dup0dup1" fmla="*/ 213360 h 1554480"/>
                <a:gd name="connsiteX12dup0dup1" fmla="*/ 868680 w 1623060"/>
                <a:gd name="connsiteY12dup0dup1" fmla="*/ 327660 h 1554480"/>
                <a:gd name="connsiteX13dup0dup1" fmla="*/ 952500 w 1623060"/>
                <a:gd name="connsiteY13dup0dup1" fmla="*/ 579120 h 1554480"/>
                <a:gd name="connsiteX14dup0dup1" fmla="*/ 1272540 w 1623060"/>
                <a:gd name="connsiteY14dup0dup1" fmla="*/ 975360 h 1554480"/>
                <a:gd name="connsiteX15dup0dup1" fmla="*/ 1356360 w 1623060"/>
                <a:gd name="connsiteY15dup0dup1" fmla="*/ 990600 h 1554480"/>
                <a:gd name="connsiteX16dup0dup1" fmla="*/ 1424940 w 1623060"/>
                <a:gd name="connsiteY16dup0dup1" fmla="*/ 1219200 h 1554480"/>
                <a:gd name="connsiteX17dup0dup1" fmla="*/ 1584960 w 1623060"/>
                <a:gd name="connsiteY17dup0dup1" fmla="*/ 1287780 h 1554480"/>
                <a:gd name="connsiteX18dup0dup1" fmla="*/ 1623060 w 1623060"/>
                <a:gd name="connsiteY18dup0dup1" fmla="*/ 1379220 h 1554480"/>
                <a:gd name="connsiteX19dup0dup1" fmla="*/ 1562100 w 1623060"/>
                <a:gd name="connsiteY19dup0dup1" fmla="*/ 1409700 h 1554480"/>
                <a:gd name="connsiteX20dup0dup1" fmla="*/ 1287780 w 1623060"/>
                <a:gd name="connsiteY20dup0dup1" fmla="*/ 1363980 h 1554480"/>
                <a:gd name="connsiteX21dup0dup1" fmla="*/ 1211580 w 1623060"/>
                <a:gd name="connsiteY21dup0dup1" fmla="*/ 1356360 h 1554480"/>
                <a:gd name="connsiteX22dup0dup1" fmla="*/ 1082040 w 1623060"/>
                <a:gd name="connsiteY22dup0dup1" fmla="*/ 1402080 h 1554480"/>
                <a:gd name="connsiteX23dup0dup1" fmla="*/ 998220 w 1623060"/>
                <a:gd name="connsiteY23dup0dup1" fmla="*/ 1417320 h 1554480"/>
                <a:gd name="connsiteX24dup0dup1" fmla="*/ 929640 w 1623060"/>
                <a:gd name="connsiteY24dup0dup1" fmla="*/ 1554480 h 1554480"/>
                <a:gd name="connsiteX25dup0dup1" fmla="*/ 731520 w 1623060"/>
                <a:gd name="connsiteY25dup0dup1" fmla="*/ 1516380 h 1554480"/>
                <a:gd name="connsiteX26dup0dup1" fmla="*/ 594360 w 1623060"/>
                <a:gd name="connsiteY26dup0dup1" fmla="*/ 1295400 h 1554480"/>
                <a:gd name="connsiteX27dup0dup1" fmla="*/ 426720 w 1623060"/>
                <a:gd name="connsiteY27dup0dup1" fmla="*/ 1127760 h 1554480"/>
                <a:gd name="connsiteX28dup0dup1" fmla="*/ 297180 w 1623060"/>
                <a:gd name="connsiteY28dup0dup1" fmla="*/ 1013460 h 1554480"/>
                <a:gd name="connsiteX29dup0dup1" fmla="*/ 190500 w 1623060"/>
                <a:gd name="connsiteY29dup0dup1" fmla="*/ 899160 h 1554480"/>
                <a:gd name="connsiteX30" fmla="*/ 0 w 1623060"/>
                <a:gd name="connsiteY30" fmla="*/ 685800 h 1554480"/>
                <a:gd name="connsiteX0dup0dup1dup2" fmla="*/ 0 w 1623060"/>
                <a:gd name="connsiteY0dup0dup1dup2" fmla="*/ 685800 h 1554480"/>
                <a:gd name="connsiteX1dup0dup1dup2" fmla="*/ 38100 w 1623060"/>
                <a:gd name="connsiteY1dup0dup1dup2" fmla="*/ 502920 h 1554480"/>
                <a:gd name="connsiteX2dup0dup1dup2" fmla="*/ 266700 w 1623060"/>
                <a:gd name="connsiteY2dup0dup1dup2" fmla="*/ 441960 h 1554480"/>
                <a:gd name="connsiteX3dup0dup1dup2" fmla="*/ 411480 w 1623060"/>
                <a:gd name="connsiteY3dup0dup1dup2" fmla="*/ 312420 h 1554480"/>
                <a:gd name="connsiteX4dup0dup1dup2" fmla="*/ 472440 w 1623060"/>
                <a:gd name="connsiteY4dup0dup1dup2" fmla="*/ 297180 h 1554480"/>
                <a:gd name="connsiteX5dup0dup1dup2" fmla="*/ 480060 w 1623060"/>
                <a:gd name="connsiteY5dup0dup1dup2" fmla="*/ 167640 h 1554480"/>
                <a:gd name="connsiteX6dup0dup1dup2" fmla="*/ 678180 w 1623060"/>
                <a:gd name="connsiteY6dup0dup1dup2" fmla="*/ 167640 h 1554480"/>
                <a:gd name="connsiteX7dup0dup1dup2" fmla="*/ 762000 w 1623060"/>
                <a:gd name="connsiteY7dup0dup1dup2" fmla="*/ 121920 h 1554480"/>
                <a:gd name="connsiteX8dup0dup1dup2" fmla="*/ 815340 w 1623060"/>
                <a:gd name="connsiteY8dup0dup1dup2" fmla="*/ 53340 h 1554480"/>
                <a:gd name="connsiteX9dup0dup1dup2" fmla="*/ 1036320 w 1623060"/>
                <a:gd name="connsiteY9dup0dup1dup2" fmla="*/ 30480 h 1554480"/>
                <a:gd name="connsiteX10dup0dup1dup2" fmla="*/ 1082040 w 1623060"/>
                <a:gd name="connsiteY10dup0dup1dup2" fmla="*/ 0 h 1554480"/>
                <a:gd name="connsiteX11dup0dup1dup2" fmla="*/ 1028700 w 1623060"/>
                <a:gd name="connsiteY11dup0dup1dup2" fmla="*/ 213360 h 1554480"/>
                <a:gd name="connsiteX12dup0dup1dup2" fmla="*/ 868680 w 1623060"/>
                <a:gd name="connsiteY12dup0dup1dup2" fmla="*/ 327660 h 1554480"/>
                <a:gd name="connsiteX13dup0dup1dup2" fmla="*/ 952500 w 1623060"/>
                <a:gd name="connsiteY13dup0dup1dup2" fmla="*/ 579120 h 1554480"/>
                <a:gd name="connsiteX14dup0dup1dup2" fmla="*/ 1272540 w 1623060"/>
                <a:gd name="connsiteY14dup0dup1dup2" fmla="*/ 975360 h 1554480"/>
                <a:gd name="connsiteX15dup0dup1dup2" fmla="*/ 1356360 w 1623060"/>
                <a:gd name="connsiteY15dup0dup1dup2" fmla="*/ 990600 h 1554480"/>
                <a:gd name="connsiteX16dup0dup1dup2" fmla="*/ 1424940 w 1623060"/>
                <a:gd name="connsiteY16dup0dup1dup2" fmla="*/ 1219200 h 1554480"/>
                <a:gd name="connsiteX17dup0dup1dup2" fmla="*/ 1584960 w 1623060"/>
                <a:gd name="connsiteY17dup0dup1dup2" fmla="*/ 1287780 h 1554480"/>
                <a:gd name="connsiteX18dup0dup1dup2" fmla="*/ 1623060 w 1623060"/>
                <a:gd name="connsiteY18dup0dup1dup2" fmla="*/ 1379220 h 1554480"/>
                <a:gd name="connsiteX19dup0dup1dup2" fmla="*/ 1562100 w 1623060"/>
                <a:gd name="connsiteY19dup0dup1dup2" fmla="*/ 1409700 h 1554480"/>
                <a:gd name="connsiteX20dup0dup1dup2" fmla="*/ 1287780 w 1623060"/>
                <a:gd name="connsiteY20dup0dup1dup2" fmla="*/ 1363980 h 1554480"/>
                <a:gd name="connsiteX21dup0dup1dup2" fmla="*/ 1211580 w 1623060"/>
                <a:gd name="connsiteY21dup0dup1dup2" fmla="*/ 1356360 h 1554480"/>
                <a:gd name="connsiteX22dup0dup1dup2" fmla="*/ 1082040 w 1623060"/>
                <a:gd name="connsiteY22dup0dup1dup2" fmla="*/ 1402080 h 1554480"/>
                <a:gd name="connsiteX23dup0dup1dup2" fmla="*/ 1005840 w 1623060"/>
                <a:gd name="connsiteY23dup0dup1dup2" fmla="*/ 1440180 h 1554480"/>
                <a:gd name="connsiteX24dup0dup1dup2" fmla="*/ 929640 w 1623060"/>
                <a:gd name="connsiteY24dup0dup1dup2" fmla="*/ 1554480 h 1554480"/>
                <a:gd name="connsiteX25dup0dup1dup2" fmla="*/ 731520 w 1623060"/>
                <a:gd name="connsiteY25dup0dup1dup2" fmla="*/ 1516380 h 1554480"/>
                <a:gd name="connsiteX26dup0dup1dup2" fmla="*/ 594360 w 1623060"/>
                <a:gd name="connsiteY26dup0dup1dup2" fmla="*/ 1295400 h 1554480"/>
                <a:gd name="connsiteX27dup0dup1dup2" fmla="*/ 426720 w 1623060"/>
                <a:gd name="connsiteY27dup0dup1dup2" fmla="*/ 1127760 h 1554480"/>
                <a:gd name="connsiteX28dup0dup1dup2" fmla="*/ 297180 w 1623060"/>
                <a:gd name="connsiteY28dup0dup1dup2" fmla="*/ 1013460 h 1554480"/>
                <a:gd name="connsiteX29dup0dup1dup2" fmla="*/ 190500 w 1623060"/>
                <a:gd name="connsiteY29dup0dup1dup2" fmla="*/ 899160 h 1554480"/>
                <a:gd name="connsiteX30dup0" fmla="*/ 0 w 1623060"/>
                <a:gd name="connsiteY30dup0" fmla="*/ 685800 h 1554480"/>
              </a:gd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dup2" y="connsiteY20dup0dup1dup2"/>
                </a:cxn>
                <a:cxn ang="0">
                  <a:pos x="connsiteX21dup0dup1dup2" y="connsiteY21dup0dup1dup2"/>
                </a:cxn>
                <a:cxn ang="0">
                  <a:pos x="connsiteX22dup0dup1dup2" y="connsiteY22dup0dup1dup2"/>
                </a:cxn>
                <a:cxn ang="0">
                  <a:pos x="connsiteX23dup0dup1dup2" y="connsiteY23dup0dup1dup2"/>
                </a:cxn>
                <a:cxn ang="0">
                  <a:pos x="connsiteX24dup0dup1dup2" y="connsiteY24dup0dup1dup2"/>
                </a:cxn>
                <a:cxn ang="0">
                  <a:pos x="connsiteX25dup0dup1dup2" y="connsiteY25dup0dup1dup2"/>
                </a:cxn>
                <a:cxn ang="0">
                  <a:pos x="connsiteX26dup0dup1dup2" y="connsiteY26dup0dup1dup2"/>
                </a:cxn>
                <a:cxn ang="0">
                  <a:pos x="connsiteX27dup0dup1dup2" y="connsiteY27dup0dup1dup2"/>
                </a:cxn>
                <a:cxn ang="0">
                  <a:pos x="connsiteX28dup0dup1dup2" y="connsiteY28dup0dup1dup2"/>
                </a:cxn>
                <a:cxn ang="0">
                  <a:pos x="connsiteX29dup0dup1dup2" y="connsiteY29dup0dup1dup2"/>
                </a:cxn>
                <a:cxn ang="0">
                  <a:pos x="connsiteX30dup0" y="connsiteY30dup0"/>
                </a:cxn>
              </a:cxnLst>
              <a:rect l="l" t="t" r="r" b="b"/>
              <a:pathLst>
                <a:path w="1623060" h="1554480">
                  <a:moveTo>
                    <a:pt x="0" y="685800"/>
                  </a:moveTo>
                  <a:lnTo>
                    <a:pt x="38100" y="502920"/>
                  </a:lnTo>
                  <a:lnTo>
                    <a:pt x="266700" y="441960"/>
                  </a:lnTo>
                  <a:lnTo>
                    <a:pt x="411480" y="312420"/>
                  </a:lnTo>
                  <a:lnTo>
                    <a:pt x="472440" y="297180"/>
                  </a:lnTo>
                  <a:lnTo>
                    <a:pt x="480060" y="167640"/>
                  </a:lnTo>
                  <a:lnTo>
                    <a:pt x="678180" y="167640"/>
                  </a:lnTo>
                  <a:lnTo>
                    <a:pt x="762000" y="121920"/>
                  </a:lnTo>
                  <a:lnTo>
                    <a:pt x="815340" y="53340"/>
                  </a:lnTo>
                  <a:lnTo>
                    <a:pt x="1036320" y="30480"/>
                  </a:lnTo>
                  <a:lnTo>
                    <a:pt x="1082040" y="0"/>
                  </a:lnTo>
                  <a:lnTo>
                    <a:pt x="1028700" y="213360"/>
                  </a:lnTo>
                  <a:lnTo>
                    <a:pt x="868680" y="327660"/>
                  </a:lnTo>
                  <a:lnTo>
                    <a:pt x="952500" y="579120"/>
                  </a:lnTo>
                  <a:lnTo>
                    <a:pt x="1272540" y="975360"/>
                  </a:lnTo>
                  <a:lnTo>
                    <a:pt x="1356360" y="990600"/>
                  </a:lnTo>
                  <a:lnTo>
                    <a:pt x="1424940" y="1219200"/>
                  </a:lnTo>
                  <a:lnTo>
                    <a:pt x="1584960" y="1287780"/>
                  </a:lnTo>
                  <a:lnTo>
                    <a:pt x="1623060" y="1379220"/>
                  </a:lnTo>
                  <a:lnTo>
                    <a:pt x="1562100" y="1409700"/>
                  </a:lnTo>
                  <a:lnTo>
                    <a:pt x="1287780" y="1363980"/>
                  </a:lnTo>
                  <a:lnTo>
                    <a:pt x="1211580" y="1356360"/>
                  </a:lnTo>
                  <a:lnTo>
                    <a:pt x="1082040" y="1402080"/>
                  </a:lnTo>
                  <a:lnTo>
                    <a:pt x="1005840" y="1440180"/>
                  </a:lnTo>
                  <a:lnTo>
                    <a:pt x="929640" y="1554480"/>
                  </a:lnTo>
                  <a:lnTo>
                    <a:pt x="731520" y="1516380"/>
                  </a:lnTo>
                  <a:lnTo>
                    <a:pt x="594360" y="1295400"/>
                  </a:lnTo>
                  <a:lnTo>
                    <a:pt x="426720" y="1127760"/>
                  </a:lnTo>
                  <a:lnTo>
                    <a:pt x="297180" y="1013460"/>
                  </a:lnTo>
                  <a:lnTo>
                    <a:pt x="190500" y="899160"/>
                  </a:lnTo>
                  <a:lnTo>
                    <a:pt x="0" y="68580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8" name="자유형 57"/>
            <p:cNvSpPr/>
            <p:nvPr/>
          </p:nvSpPr>
          <p:spPr>
            <a:xfrm>
              <a:off x="1377412" y="3649209"/>
              <a:ext cx="803528" cy="755599"/>
            </a:xfrm>
            <a:custGeom>
              <a:gdLst>
                <a:gd name="connsiteX0" fmla="*/ 209550 w 1809750"/>
                <a:gd name="connsiteY0" fmla="*/ 285750 h 1701800"/>
                <a:gd name="connsiteX1" fmla="*/ 292100 w 1809750"/>
                <a:gd name="connsiteY1" fmla="*/ 222250 h 1701800"/>
                <a:gd name="connsiteX2" fmla="*/ 457200 w 1809750"/>
                <a:gd name="connsiteY2" fmla="*/ 285750 h 1701800"/>
                <a:gd name="connsiteX3" fmla="*/ 520700 w 1809750"/>
                <a:gd name="connsiteY3" fmla="*/ 171450 h 1701800"/>
                <a:gd name="connsiteX4" fmla="*/ 914400 w 1809750"/>
                <a:gd name="connsiteY4" fmla="*/ 152400 h 1701800"/>
                <a:gd name="connsiteX5" fmla="*/ 946150 w 1809750"/>
                <a:gd name="connsiteY5" fmla="*/ 0 h 1701800"/>
                <a:gd name="connsiteX6" fmla="*/ 1098550 w 1809750"/>
                <a:gd name="connsiteY6" fmla="*/ 349250 h 1701800"/>
                <a:gd name="connsiteX7" fmla="*/ 1155700 w 1809750"/>
                <a:gd name="connsiteY7" fmla="*/ 908050 h 1701800"/>
                <a:gd name="connsiteX8" fmla="*/ 1314450 w 1809750"/>
                <a:gd name="connsiteY8" fmla="*/ 1022350 h 1701800"/>
                <a:gd name="connsiteX9" fmla="*/ 1479550 w 1809750"/>
                <a:gd name="connsiteY9" fmla="*/ 1079500 h 1701800"/>
                <a:gd name="connsiteX10" fmla="*/ 1670050 w 1809750"/>
                <a:gd name="connsiteY10" fmla="*/ 1390650 h 1701800"/>
                <a:gd name="connsiteX11" fmla="*/ 1803400 w 1809750"/>
                <a:gd name="connsiteY11" fmla="*/ 1479550 h 1701800"/>
                <a:gd name="connsiteX12" fmla="*/ 1809750 w 1809750"/>
                <a:gd name="connsiteY12" fmla="*/ 1498600 h 1701800"/>
                <a:gd name="connsiteX13" fmla="*/ 1238250 w 1809750"/>
                <a:gd name="connsiteY13" fmla="*/ 1479550 h 1701800"/>
                <a:gd name="connsiteX14" fmla="*/ 946150 w 1809750"/>
                <a:gd name="connsiteY14" fmla="*/ 1644650 h 1701800"/>
                <a:gd name="connsiteX15" fmla="*/ 749300 w 1809750"/>
                <a:gd name="connsiteY15" fmla="*/ 1701800 h 1701800"/>
                <a:gd name="connsiteX16" fmla="*/ 711200 w 1809750"/>
                <a:gd name="connsiteY16" fmla="*/ 1581150 h 1701800"/>
                <a:gd name="connsiteX17" fmla="*/ 558800 w 1809750"/>
                <a:gd name="connsiteY17" fmla="*/ 1524000 h 1701800"/>
                <a:gd name="connsiteX18" fmla="*/ 482600 w 1809750"/>
                <a:gd name="connsiteY18" fmla="*/ 1289050 h 1701800"/>
                <a:gd name="connsiteX19" fmla="*/ 393700 w 1809750"/>
                <a:gd name="connsiteY19" fmla="*/ 1270000 h 1701800"/>
                <a:gd name="connsiteX20" fmla="*/ 82550 w 1809750"/>
                <a:gd name="connsiteY20" fmla="*/ 857250 h 1701800"/>
                <a:gd name="connsiteX21" fmla="*/ 0 w 1809750"/>
                <a:gd name="connsiteY21" fmla="*/ 647700 h 1701800"/>
                <a:gd name="connsiteX22" fmla="*/ 171450 w 1809750"/>
                <a:gd name="connsiteY22" fmla="*/ 520700 h 1701800"/>
                <a:gd name="connsiteX23" fmla="*/ 209550 w 1809750"/>
                <a:gd name="connsiteY23" fmla="*/ 285750 h 1701800"/>
                <a:gd name="connsiteX0dup0" fmla="*/ 209550 w 1809750"/>
                <a:gd name="connsiteY0dup0" fmla="*/ 285750 h 1701800"/>
                <a:gd name="connsiteX1dup0" fmla="*/ 292100 w 1809750"/>
                <a:gd name="connsiteY1dup0" fmla="*/ 222250 h 1701800"/>
                <a:gd name="connsiteX2dup0" fmla="*/ 457200 w 1809750"/>
                <a:gd name="connsiteY2dup0" fmla="*/ 285750 h 1701800"/>
                <a:gd name="connsiteX3dup0" fmla="*/ 520700 w 1809750"/>
                <a:gd name="connsiteY3dup0" fmla="*/ 171450 h 1701800"/>
                <a:gd name="connsiteX4dup0" fmla="*/ 914400 w 1809750"/>
                <a:gd name="connsiteY4dup0" fmla="*/ 152400 h 1701800"/>
                <a:gd name="connsiteX5dup0" fmla="*/ 946150 w 1809750"/>
                <a:gd name="connsiteY5dup0" fmla="*/ 0 h 1701800"/>
                <a:gd name="connsiteX6dup0" fmla="*/ 1098550 w 1809750"/>
                <a:gd name="connsiteY6dup0" fmla="*/ 349250 h 1701800"/>
                <a:gd name="connsiteX7dup0" fmla="*/ 1155700 w 1809750"/>
                <a:gd name="connsiteY7dup0" fmla="*/ 908050 h 1701800"/>
                <a:gd name="connsiteX8dup0" fmla="*/ 1314450 w 1809750"/>
                <a:gd name="connsiteY8dup0" fmla="*/ 1022350 h 1701800"/>
                <a:gd name="connsiteX9dup0" fmla="*/ 1479550 w 1809750"/>
                <a:gd name="connsiteY9dup0" fmla="*/ 1079500 h 1701800"/>
                <a:gd name="connsiteX10dup0" fmla="*/ 1670050 w 1809750"/>
                <a:gd name="connsiteY10dup0" fmla="*/ 1390650 h 1701800"/>
                <a:gd name="connsiteX11dup0" fmla="*/ 1803400 w 1809750"/>
                <a:gd name="connsiteY11dup0" fmla="*/ 1479550 h 1701800"/>
                <a:gd name="connsiteX12dup0" fmla="*/ 1809750 w 1809750"/>
                <a:gd name="connsiteY12dup0" fmla="*/ 1498600 h 1701800"/>
                <a:gd name="connsiteX13dup0" fmla="*/ 1238250 w 1809750"/>
                <a:gd name="connsiteY13dup0" fmla="*/ 1479550 h 1701800"/>
                <a:gd name="connsiteX14dup0" fmla="*/ 946150 w 1809750"/>
                <a:gd name="connsiteY14dup0" fmla="*/ 1644650 h 1701800"/>
                <a:gd name="connsiteX15dup0" fmla="*/ 749300 w 1809750"/>
                <a:gd name="connsiteY15dup0" fmla="*/ 1701800 h 1701800"/>
                <a:gd name="connsiteX16dup0" fmla="*/ 711200 w 1809750"/>
                <a:gd name="connsiteY16dup0" fmla="*/ 1581150 h 1701800"/>
                <a:gd name="connsiteX17dup0" fmla="*/ 558800 w 1809750"/>
                <a:gd name="connsiteY17dup0" fmla="*/ 1524000 h 1701800"/>
                <a:gd name="connsiteX18dup0" fmla="*/ 482600 w 1809750"/>
                <a:gd name="connsiteY18dup0" fmla="*/ 1289050 h 1701800"/>
                <a:gd name="connsiteX19dup0" fmla="*/ 393700 w 1809750"/>
                <a:gd name="connsiteY19dup0" fmla="*/ 1270000 h 1701800"/>
                <a:gd name="connsiteX20dup0" fmla="*/ 82550 w 1809750"/>
                <a:gd name="connsiteY20dup0" fmla="*/ 881062 h 1701800"/>
                <a:gd name="connsiteX21dup0" fmla="*/ 0 w 1809750"/>
                <a:gd name="connsiteY21dup0" fmla="*/ 647700 h 1701800"/>
                <a:gd name="connsiteX22dup0" fmla="*/ 171450 w 1809750"/>
                <a:gd name="connsiteY22dup0" fmla="*/ 520700 h 1701800"/>
                <a:gd name="connsiteX23dup0" fmla="*/ 209550 w 1809750"/>
                <a:gd name="connsiteY23dup0" fmla="*/ 285750 h 1701800"/>
              </a:gd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Lst>
              <a:rect l="l" t="t" r="r" b="b"/>
              <a:pathLst>
                <a:path w="1809750" h="1701800">
                  <a:moveTo>
                    <a:pt x="209550" y="285750"/>
                  </a:moveTo>
                  <a:lnTo>
                    <a:pt x="292100" y="222250"/>
                  </a:lnTo>
                  <a:lnTo>
                    <a:pt x="457200" y="285750"/>
                  </a:lnTo>
                  <a:lnTo>
                    <a:pt x="520700" y="171450"/>
                  </a:lnTo>
                  <a:lnTo>
                    <a:pt x="914400" y="152400"/>
                  </a:lnTo>
                  <a:lnTo>
                    <a:pt x="946150" y="0"/>
                  </a:lnTo>
                  <a:lnTo>
                    <a:pt x="1098550" y="349250"/>
                  </a:lnTo>
                  <a:lnTo>
                    <a:pt x="1155700" y="908050"/>
                  </a:lnTo>
                  <a:lnTo>
                    <a:pt x="1314450" y="1022350"/>
                  </a:lnTo>
                  <a:lnTo>
                    <a:pt x="1479550" y="1079500"/>
                  </a:lnTo>
                  <a:lnTo>
                    <a:pt x="1670050" y="1390650"/>
                  </a:lnTo>
                  <a:lnTo>
                    <a:pt x="1803400" y="1479550"/>
                  </a:lnTo>
                  <a:lnTo>
                    <a:pt x="1809750" y="1498600"/>
                  </a:lnTo>
                  <a:lnTo>
                    <a:pt x="1238250" y="1479550"/>
                  </a:lnTo>
                  <a:lnTo>
                    <a:pt x="946150" y="1644650"/>
                  </a:lnTo>
                  <a:lnTo>
                    <a:pt x="749300" y="1701800"/>
                  </a:lnTo>
                  <a:lnTo>
                    <a:pt x="711200" y="1581150"/>
                  </a:lnTo>
                  <a:lnTo>
                    <a:pt x="558800" y="1524000"/>
                  </a:lnTo>
                  <a:lnTo>
                    <a:pt x="482600" y="1289050"/>
                  </a:lnTo>
                  <a:lnTo>
                    <a:pt x="393700" y="1270000"/>
                  </a:lnTo>
                  <a:lnTo>
                    <a:pt x="82550" y="881062"/>
                  </a:lnTo>
                  <a:lnTo>
                    <a:pt x="0" y="647700"/>
                  </a:lnTo>
                  <a:lnTo>
                    <a:pt x="171450" y="520700"/>
                  </a:lnTo>
                  <a:lnTo>
                    <a:pt x="209550" y="285750"/>
                  </a:lnTo>
                  <a:close/>
                </a:path>
              </a:pathLst>
            </a:custGeom>
            <a:solidFill>
              <a:srgbClr val="CCFFCC"/>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59" name="자유형 58"/>
            <p:cNvSpPr/>
            <p:nvPr/>
          </p:nvSpPr>
          <p:spPr>
            <a:xfrm>
              <a:off x="1794683" y="3511058"/>
              <a:ext cx="617448" cy="788022"/>
            </a:xfrm>
            <a:custGeom>
              <a:gdLst>
                <a:gd name="connsiteX0" fmla="*/ 0 w 1377950"/>
                <a:gd name="connsiteY0" fmla="*/ 298450 h 1765300"/>
                <a:gd name="connsiteX1" fmla="*/ 44450 w 1377950"/>
                <a:gd name="connsiteY1" fmla="*/ 203200 h 1765300"/>
                <a:gd name="connsiteX2" fmla="*/ 228600 w 1377950"/>
                <a:gd name="connsiteY2" fmla="*/ 203200 h 1765300"/>
                <a:gd name="connsiteX3" fmla="*/ 311150 w 1377950"/>
                <a:gd name="connsiteY3" fmla="*/ 82550 h 1765300"/>
                <a:gd name="connsiteX4" fmla="*/ 450850 w 1377950"/>
                <a:gd name="connsiteY4" fmla="*/ 38100 h 1765300"/>
                <a:gd name="connsiteX5" fmla="*/ 571500 w 1377950"/>
                <a:gd name="connsiteY5" fmla="*/ 82550 h 1765300"/>
                <a:gd name="connsiteX6" fmla="*/ 692150 w 1377950"/>
                <a:gd name="connsiteY6" fmla="*/ 76200 h 1765300"/>
                <a:gd name="connsiteX7" fmla="*/ 844550 w 1377950"/>
                <a:gd name="connsiteY7" fmla="*/ 0 h 1765300"/>
                <a:gd name="connsiteX8" fmla="*/ 920750 w 1377950"/>
                <a:gd name="connsiteY8" fmla="*/ 82550 h 1765300"/>
                <a:gd name="connsiteX9" fmla="*/ 965200 w 1377950"/>
                <a:gd name="connsiteY9" fmla="*/ 114300 h 1765300"/>
                <a:gd name="connsiteX10" fmla="*/ 1117600 w 1377950"/>
                <a:gd name="connsiteY10" fmla="*/ 114300 h 1765300"/>
                <a:gd name="connsiteX11" fmla="*/ 1377950 w 1377950"/>
                <a:gd name="connsiteY11" fmla="*/ 1181100 h 1765300"/>
                <a:gd name="connsiteX12" fmla="*/ 831850 w 1377950"/>
                <a:gd name="connsiteY12" fmla="*/ 1765300 h 1765300"/>
                <a:gd name="connsiteX13" fmla="*/ 666750 w 1377950"/>
                <a:gd name="connsiteY13" fmla="*/ 1593850 h 1765300"/>
                <a:gd name="connsiteX14" fmla="*/ 571500 w 1377950"/>
                <a:gd name="connsiteY14" fmla="*/ 1428750 h 1765300"/>
                <a:gd name="connsiteX15" fmla="*/ 450850 w 1377950"/>
                <a:gd name="connsiteY15" fmla="*/ 1365250 h 1765300"/>
                <a:gd name="connsiteX16" fmla="*/ 209550 w 1377950"/>
                <a:gd name="connsiteY16" fmla="*/ 1231900 h 1765300"/>
                <a:gd name="connsiteX17" fmla="*/ 171450 w 1377950"/>
                <a:gd name="connsiteY17" fmla="*/ 793750 h 1765300"/>
                <a:gd name="connsiteX18" fmla="*/ 158750 w 1377950"/>
                <a:gd name="connsiteY18" fmla="*/ 641350 h 1765300"/>
                <a:gd name="connsiteX19" fmla="*/ 0 w 1377950"/>
                <a:gd name="connsiteY19" fmla="*/ 298450 h 1765300"/>
                <a:gd name="connsiteX0dup0" fmla="*/ 0 w 1377950"/>
                <a:gd name="connsiteY0dup0" fmla="*/ 298450 h 1765300"/>
                <a:gd name="connsiteX1dup0" fmla="*/ 44450 w 1377950"/>
                <a:gd name="connsiteY1dup0" fmla="*/ 203200 h 1765300"/>
                <a:gd name="connsiteX2dup0" fmla="*/ 228600 w 1377950"/>
                <a:gd name="connsiteY2dup0" fmla="*/ 203200 h 1765300"/>
                <a:gd name="connsiteX3dup0" fmla="*/ 311150 w 1377950"/>
                <a:gd name="connsiteY3dup0" fmla="*/ 82550 h 1765300"/>
                <a:gd name="connsiteX4dup0" fmla="*/ 450850 w 1377950"/>
                <a:gd name="connsiteY4dup0" fmla="*/ 38100 h 1765300"/>
                <a:gd name="connsiteX5dup0" fmla="*/ 571500 w 1377950"/>
                <a:gd name="connsiteY5dup0" fmla="*/ 82550 h 1765300"/>
                <a:gd name="connsiteX6dup0" fmla="*/ 692150 w 1377950"/>
                <a:gd name="connsiteY6dup0" fmla="*/ 76200 h 1765300"/>
                <a:gd name="connsiteX7dup0" fmla="*/ 844550 w 1377950"/>
                <a:gd name="connsiteY7dup0" fmla="*/ 0 h 1765300"/>
                <a:gd name="connsiteX8dup0" fmla="*/ 920750 w 1377950"/>
                <a:gd name="connsiteY8dup0" fmla="*/ 82550 h 1765300"/>
                <a:gd name="connsiteX9dup0" fmla="*/ 965200 w 1377950"/>
                <a:gd name="connsiteY9dup0" fmla="*/ 114300 h 1765300"/>
                <a:gd name="connsiteX10dup0" fmla="*/ 1117600 w 1377950"/>
                <a:gd name="connsiteY10dup0" fmla="*/ 114300 h 1765300"/>
                <a:gd name="connsiteX11dup0" fmla="*/ 1377950 w 1377950"/>
                <a:gd name="connsiteY11dup0" fmla="*/ 1181100 h 1765300"/>
                <a:gd name="connsiteX12dup0" fmla="*/ 831850 w 1377950"/>
                <a:gd name="connsiteY12dup0" fmla="*/ 1765300 h 1765300"/>
                <a:gd name="connsiteX13dup0" fmla="*/ 725488 w 1377950"/>
                <a:gd name="connsiteY13dup0" fmla="*/ 1692275 h 1765300"/>
                <a:gd name="connsiteX14dup0" fmla="*/ 666750 w 1377950"/>
                <a:gd name="connsiteY14dup0" fmla="*/ 1593850 h 1765300"/>
                <a:gd name="connsiteX15dup0" fmla="*/ 571500 w 1377950"/>
                <a:gd name="connsiteY15dup0" fmla="*/ 1428750 h 1765300"/>
                <a:gd name="connsiteX16dup0" fmla="*/ 450850 w 1377950"/>
                <a:gd name="connsiteY16dup0" fmla="*/ 1365250 h 1765300"/>
                <a:gd name="connsiteX17dup0" fmla="*/ 209550 w 1377950"/>
                <a:gd name="connsiteY17dup0" fmla="*/ 1231900 h 1765300"/>
                <a:gd name="connsiteX18dup0" fmla="*/ 171450 w 1377950"/>
                <a:gd name="connsiteY18dup0" fmla="*/ 793750 h 1765300"/>
                <a:gd name="connsiteX19dup0" fmla="*/ 158750 w 1377950"/>
                <a:gd name="connsiteY19dup0" fmla="*/ 641350 h 1765300"/>
                <a:gd name="connsiteX20" fmla="*/ 0 w 1377950"/>
                <a:gd name="connsiteY20" fmla="*/ 298450 h 1765300"/>
                <a:gd name="connsiteX0dup0dup1" fmla="*/ 0 w 1377950"/>
                <a:gd name="connsiteY0dup0dup1" fmla="*/ 298450 h 1774825"/>
                <a:gd name="connsiteX1dup0dup1" fmla="*/ 44450 w 1377950"/>
                <a:gd name="connsiteY1dup0dup1" fmla="*/ 203200 h 1774825"/>
                <a:gd name="connsiteX2dup0dup1" fmla="*/ 228600 w 1377950"/>
                <a:gd name="connsiteY2dup0dup1" fmla="*/ 203200 h 1774825"/>
                <a:gd name="connsiteX3dup0dup1" fmla="*/ 311150 w 1377950"/>
                <a:gd name="connsiteY3dup0dup1" fmla="*/ 82550 h 1774825"/>
                <a:gd name="connsiteX4dup0dup1" fmla="*/ 450850 w 1377950"/>
                <a:gd name="connsiteY4dup0dup1" fmla="*/ 38100 h 1774825"/>
                <a:gd name="connsiteX5dup0dup1" fmla="*/ 571500 w 1377950"/>
                <a:gd name="connsiteY5dup0dup1" fmla="*/ 82550 h 1774825"/>
                <a:gd name="connsiteX6dup0dup1" fmla="*/ 692150 w 1377950"/>
                <a:gd name="connsiteY6dup0dup1" fmla="*/ 76200 h 1774825"/>
                <a:gd name="connsiteX7dup0dup1" fmla="*/ 844550 w 1377950"/>
                <a:gd name="connsiteY7dup0dup1" fmla="*/ 0 h 1774825"/>
                <a:gd name="connsiteX8dup0dup1" fmla="*/ 920750 w 1377950"/>
                <a:gd name="connsiteY8dup0dup1" fmla="*/ 82550 h 1774825"/>
                <a:gd name="connsiteX9dup0dup1" fmla="*/ 965200 w 1377950"/>
                <a:gd name="connsiteY9dup0dup1" fmla="*/ 114300 h 1774825"/>
                <a:gd name="connsiteX10dup0dup1" fmla="*/ 1117600 w 1377950"/>
                <a:gd name="connsiteY10dup0dup1" fmla="*/ 114300 h 1774825"/>
                <a:gd name="connsiteX11dup0dup1" fmla="*/ 1377950 w 1377950"/>
                <a:gd name="connsiteY11dup0dup1" fmla="*/ 1181100 h 1774825"/>
                <a:gd name="connsiteX12dup0dup1" fmla="*/ 846138 w 1377950"/>
                <a:gd name="connsiteY12dup0dup1" fmla="*/ 1774825 h 1774825"/>
                <a:gd name="connsiteX13dup0dup1" fmla="*/ 725488 w 1377950"/>
                <a:gd name="connsiteY13dup0dup1" fmla="*/ 1692275 h 1774825"/>
                <a:gd name="connsiteX14dup0dup1" fmla="*/ 666750 w 1377950"/>
                <a:gd name="connsiteY14dup0dup1" fmla="*/ 1593850 h 1774825"/>
                <a:gd name="connsiteX15dup0dup1" fmla="*/ 571500 w 1377950"/>
                <a:gd name="connsiteY15dup0dup1" fmla="*/ 1428750 h 1774825"/>
                <a:gd name="connsiteX16dup0dup1" fmla="*/ 450850 w 1377950"/>
                <a:gd name="connsiteY16dup0dup1" fmla="*/ 1365250 h 1774825"/>
                <a:gd name="connsiteX17dup0dup1" fmla="*/ 209550 w 1377950"/>
                <a:gd name="connsiteY17dup0dup1" fmla="*/ 1231900 h 1774825"/>
                <a:gd name="connsiteX18dup0dup1" fmla="*/ 171450 w 1377950"/>
                <a:gd name="connsiteY18dup0dup1" fmla="*/ 793750 h 1774825"/>
                <a:gd name="connsiteX19dup0dup1" fmla="*/ 158750 w 1377950"/>
                <a:gd name="connsiteY19dup0dup1" fmla="*/ 641350 h 1774825"/>
                <a:gd name="connsiteX20dup0" fmla="*/ 0 w 1377950"/>
                <a:gd name="connsiteY20dup0" fmla="*/ 298450 h 1774825"/>
                <a:gd name="connsiteX0dup0dup1dup2" fmla="*/ 0 w 1390650"/>
                <a:gd name="connsiteY0dup0dup1dup2" fmla="*/ 298450 h 1774825"/>
                <a:gd name="connsiteX1dup0dup1dup2" fmla="*/ 44450 w 1390650"/>
                <a:gd name="connsiteY1dup0dup1dup2" fmla="*/ 203200 h 1774825"/>
                <a:gd name="connsiteX2dup0dup1dup2" fmla="*/ 228600 w 1390650"/>
                <a:gd name="connsiteY2dup0dup1dup2" fmla="*/ 203200 h 1774825"/>
                <a:gd name="connsiteX3dup0dup1dup2" fmla="*/ 311150 w 1390650"/>
                <a:gd name="connsiteY3dup0dup1dup2" fmla="*/ 82550 h 1774825"/>
                <a:gd name="connsiteX4dup0dup1dup2" fmla="*/ 450850 w 1390650"/>
                <a:gd name="connsiteY4dup0dup1dup2" fmla="*/ 38100 h 1774825"/>
                <a:gd name="connsiteX5dup0dup1dup2" fmla="*/ 571500 w 1390650"/>
                <a:gd name="connsiteY5dup0dup1dup2" fmla="*/ 82550 h 1774825"/>
                <a:gd name="connsiteX6dup0dup1dup2" fmla="*/ 692150 w 1390650"/>
                <a:gd name="connsiteY6dup0dup1dup2" fmla="*/ 76200 h 1774825"/>
                <a:gd name="connsiteX7dup0dup1dup2" fmla="*/ 844550 w 1390650"/>
                <a:gd name="connsiteY7dup0dup1dup2" fmla="*/ 0 h 1774825"/>
                <a:gd name="connsiteX8dup0dup1dup2" fmla="*/ 920750 w 1390650"/>
                <a:gd name="connsiteY8dup0dup1dup2" fmla="*/ 82550 h 1774825"/>
                <a:gd name="connsiteX9dup0dup1dup2" fmla="*/ 965200 w 1390650"/>
                <a:gd name="connsiteY9dup0dup1dup2" fmla="*/ 114300 h 1774825"/>
                <a:gd name="connsiteX10dup0dup1dup2" fmla="*/ 1117600 w 1390650"/>
                <a:gd name="connsiteY10dup0dup1dup2" fmla="*/ 114300 h 1774825"/>
                <a:gd name="connsiteX11dup0dup1dup2" fmla="*/ 1390650 w 1390650"/>
                <a:gd name="connsiteY11dup0dup1dup2" fmla="*/ 1155700 h 1774825"/>
                <a:gd name="connsiteX12dup0dup1dup2" fmla="*/ 846138 w 1390650"/>
                <a:gd name="connsiteY12dup0dup1dup2" fmla="*/ 1774825 h 1774825"/>
                <a:gd name="connsiteX13dup0dup1dup2" fmla="*/ 725488 w 1390650"/>
                <a:gd name="connsiteY13dup0dup1dup2" fmla="*/ 1692275 h 1774825"/>
                <a:gd name="connsiteX14dup0dup1dup2" fmla="*/ 666750 w 1390650"/>
                <a:gd name="connsiteY14dup0dup1dup2" fmla="*/ 1593850 h 1774825"/>
                <a:gd name="connsiteX15dup0dup1dup2" fmla="*/ 571500 w 1390650"/>
                <a:gd name="connsiteY15dup0dup1dup2" fmla="*/ 1428750 h 1774825"/>
                <a:gd name="connsiteX16dup0dup1dup2" fmla="*/ 450850 w 1390650"/>
                <a:gd name="connsiteY16dup0dup1dup2" fmla="*/ 1365250 h 1774825"/>
                <a:gd name="connsiteX17dup0dup1dup2" fmla="*/ 209550 w 1390650"/>
                <a:gd name="connsiteY17dup0dup1dup2" fmla="*/ 1231900 h 1774825"/>
                <a:gd name="connsiteX18dup0dup1dup2" fmla="*/ 171450 w 1390650"/>
                <a:gd name="connsiteY18dup0dup1dup2" fmla="*/ 793750 h 1774825"/>
                <a:gd name="connsiteX19dup0dup1dup2" fmla="*/ 158750 w 1390650"/>
                <a:gd name="connsiteY19dup0dup1dup2" fmla="*/ 641350 h 1774825"/>
                <a:gd name="connsiteX20dup0dup1" fmla="*/ 0 w 1390650"/>
                <a:gd name="connsiteY20dup0dup1" fmla="*/ 298450 h 1774825"/>
              </a:gdLst>
              <a:cxnLst>
                <a:cxn ang="0">
                  <a:pos x="connsiteX0dup0dup1dup2" y="connsiteY0dup0dup1dup2"/>
                </a:cxn>
                <a:cxn ang="0">
                  <a:pos x="connsiteX1dup0dup1dup2" y="connsiteY1dup0dup1dup2"/>
                </a:cxn>
                <a:cxn ang="0">
                  <a:pos x="connsiteX2dup0dup1dup2" y="connsiteY2dup0dup1dup2"/>
                </a:cxn>
                <a:cxn ang="0">
                  <a:pos x="connsiteX3dup0dup1dup2" y="connsiteY3dup0dup1dup2"/>
                </a:cxn>
                <a:cxn ang="0">
                  <a:pos x="connsiteX4dup0dup1dup2" y="connsiteY4dup0dup1dup2"/>
                </a:cxn>
                <a:cxn ang="0">
                  <a:pos x="connsiteX5dup0dup1dup2" y="connsiteY5dup0dup1dup2"/>
                </a:cxn>
                <a:cxn ang="0">
                  <a:pos x="connsiteX6dup0dup1dup2" y="connsiteY6dup0dup1dup2"/>
                </a:cxn>
                <a:cxn ang="0">
                  <a:pos x="connsiteX7dup0dup1dup2" y="connsiteY7dup0dup1dup2"/>
                </a:cxn>
                <a:cxn ang="0">
                  <a:pos x="connsiteX8dup0dup1dup2" y="connsiteY8dup0dup1dup2"/>
                </a:cxn>
                <a:cxn ang="0">
                  <a:pos x="connsiteX9dup0dup1dup2" y="connsiteY9dup0dup1dup2"/>
                </a:cxn>
                <a:cxn ang="0">
                  <a:pos x="connsiteX10dup0dup1dup2" y="connsiteY10dup0dup1dup2"/>
                </a:cxn>
                <a:cxn ang="0">
                  <a:pos x="connsiteX11dup0dup1dup2" y="connsiteY11dup0dup1dup2"/>
                </a:cxn>
                <a:cxn ang="0">
                  <a:pos x="connsiteX12dup0dup1dup2" y="connsiteY12dup0dup1dup2"/>
                </a:cxn>
                <a:cxn ang="0">
                  <a:pos x="connsiteX13dup0dup1dup2" y="connsiteY13dup0dup1dup2"/>
                </a:cxn>
                <a:cxn ang="0">
                  <a:pos x="connsiteX14dup0dup1dup2" y="connsiteY14dup0dup1dup2"/>
                </a:cxn>
                <a:cxn ang="0">
                  <a:pos x="connsiteX15dup0dup1dup2" y="connsiteY15dup0dup1dup2"/>
                </a:cxn>
                <a:cxn ang="0">
                  <a:pos x="connsiteX16dup0dup1dup2" y="connsiteY16dup0dup1dup2"/>
                </a:cxn>
                <a:cxn ang="0">
                  <a:pos x="connsiteX17dup0dup1dup2" y="connsiteY17dup0dup1dup2"/>
                </a:cxn>
                <a:cxn ang="0">
                  <a:pos x="connsiteX18dup0dup1dup2" y="connsiteY18dup0dup1dup2"/>
                </a:cxn>
                <a:cxn ang="0">
                  <a:pos x="connsiteX19dup0dup1dup2" y="connsiteY19dup0dup1dup2"/>
                </a:cxn>
                <a:cxn ang="0">
                  <a:pos x="connsiteX20dup0dup1" y="connsiteY20dup0dup1"/>
                </a:cxn>
              </a:cxnLst>
              <a:rect l="l" t="t" r="r" b="b"/>
              <a:pathLst>
                <a:path w="1390650" h="1774825">
                  <a:moveTo>
                    <a:pt x="0" y="298450"/>
                  </a:moveTo>
                  <a:lnTo>
                    <a:pt x="44450" y="203200"/>
                  </a:lnTo>
                  <a:lnTo>
                    <a:pt x="228600" y="203200"/>
                  </a:lnTo>
                  <a:lnTo>
                    <a:pt x="311150" y="82550"/>
                  </a:lnTo>
                  <a:lnTo>
                    <a:pt x="450850" y="38100"/>
                  </a:lnTo>
                  <a:lnTo>
                    <a:pt x="571500" y="82550"/>
                  </a:lnTo>
                  <a:lnTo>
                    <a:pt x="692150" y="76200"/>
                  </a:lnTo>
                  <a:lnTo>
                    <a:pt x="844550" y="0"/>
                  </a:lnTo>
                  <a:lnTo>
                    <a:pt x="920750" y="82550"/>
                  </a:lnTo>
                  <a:lnTo>
                    <a:pt x="965200" y="114300"/>
                  </a:lnTo>
                  <a:lnTo>
                    <a:pt x="1117600" y="114300"/>
                  </a:lnTo>
                  <a:lnTo>
                    <a:pt x="1390650" y="1155700"/>
                  </a:lnTo>
                  <a:lnTo>
                    <a:pt x="846138" y="1774825"/>
                  </a:lnTo>
                  <a:cubicBezTo>
                    <a:pt x="818621" y="1744133"/>
                    <a:pt x="753005" y="1722967"/>
                    <a:pt x="725488" y="1692275"/>
                  </a:cubicBezTo>
                  <a:lnTo>
                    <a:pt x="666750" y="1593850"/>
                  </a:lnTo>
                  <a:lnTo>
                    <a:pt x="571500" y="1428750"/>
                  </a:lnTo>
                  <a:lnTo>
                    <a:pt x="450850" y="1365250"/>
                  </a:lnTo>
                  <a:lnTo>
                    <a:pt x="209550" y="1231900"/>
                  </a:lnTo>
                  <a:lnTo>
                    <a:pt x="171450" y="793750"/>
                  </a:lnTo>
                  <a:lnTo>
                    <a:pt x="158750" y="641350"/>
                  </a:lnTo>
                  <a:lnTo>
                    <a:pt x="0" y="298450"/>
                  </a:lnTo>
                  <a:close/>
                </a:path>
              </a:pathLst>
            </a:custGeom>
            <a:solidFill>
              <a:srgbClr val="006600"/>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60" name="자유형 59"/>
            <p:cNvSpPr/>
            <p:nvPr/>
          </p:nvSpPr>
          <p:spPr>
            <a:xfrm>
              <a:off x="1484549" y="4296965"/>
              <a:ext cx="930401" cy="776040"/>
            </a:xfrm>
            <a:custGeom>
              <a:gdLst>
                <a:gd name="connsiteX0" fmla="*/ 82550 w 2095500"/>
                <a:gd name="connsiteY0" fmla="*/ 1600200 h 1733550"/>
                <a:gd name="connsiteX1" fmla="*/ 165100 w 2095500"/>
                <a:gd name="connsiteY1" fmla="*/ 1498600 h 1733550"/>
                <a:gd name="connsiteX2" fmla="*/ 469900 w 2095500"/>
                <a:gd name="connsiteY2" fmla="*/ 1587500 h 1733550"/>
                <a:gd name="connsiteX3" fmla="*/ 622300 w 2095500"/>
                <a:gd name="connsiteY3" fmla="*/ 1619250 h 1733550"/>
                <a:gd name="connsiteX4" fmla="*/ 641350 w 2095500"/>
                <a:gd name="connsiteY4" fmla="*/ 1689100 h 1733550"/>
                <a:gd name="connsiteX5" fmla="*/ 717550 w 2095500"/>
                <a:gd name="connsiteY5" fmla="*/ 1600200 h 1733550"/>
                <a:gd name="connsiteX6" fmla="*/ 800100 w 2095500"/>
                <a:gd name="connsiteY6" fmla="*/ 1593850 h 1733550"/>
                <a:gd name="connsiteX7" fmla="*/ 914400 w 2095500"/>
                <a:gd name="connsiteY7" fmla="*/ 1733550 h 1733550"/>
                <a:gd name="connsiteX8" fmla="*/ 1073150 w 2095500"/>
                <a:gd name="connsiteY8" fmla="*/ 1720850 h 1733550"/>
                <a:gd name="connsiteX9" fmla="*/ 1339850 w 2095500"/>
                <a:gd name="connsiteY9" fmla="*/ 1651000 h 1733550"/>
                <a:gd name="connsiteX10" fmla="*/ 1422400 w 2095500"/>
                <a:gd name="connsiteY10" fmla="*/ 1536700 h 1733550"/>
                <a:gd name="connsiteX11" fmla="*/ 1600200 w 2095500"/>
                <a:gd name="connsiteY11" fmla="*/ 1543050 h 1733550"/>
                <a:gd name="connsiteX12" fmla="*/ 1720850 w 2095500"/>
                <a:gd name="connsiteY12" fmla="*/ 1543050 h 1733550"/>
                <a:gd name="connsiteX13" fmla="*/ 1879600 w 2095500"/>
                <a:gd name="connsiteY13" fmla="*/ 1549400 h 1733550"/>
                <a:gd name="connsiteX14" fmla="*/ 2019300 w 2095500"/>
                <a:gd name="connsiteY14" fmla="*/ 1524000 h 1733550"/>
                <a:gd name="connsiteX15" fmla="*/ 1987550 w 2095500"/>
                <a:gd name="connsiteY15" fmla="*/ 1441450 h 1733550"/>
                <a:gd name="connsiteX16" fmla="*/ 2019300 w 2095500"/>
                <a:gd name="connsiteY16" fmla="*/ 1130300 h 1733550"/>
                <a:gd name="connsiteX17" fmla="*/ 2095500 w 2095500"/>
                <a:gd name="connsiteY17" fmla="*/ 908050 h 1733550"/>
                <a:gd name="connsiteX18" fmla="*/ 1993900 w 2095500"/>
                <a:gd name="connsiteY18" fmla="*/ 755650 h 1733550"/>
                <a:gd name="connsiteX19" fmla="*/ 1828800 w 2095500"/>
                <a:gd name="connsiteY19" fmla="*/ 609600 h 1733550"/>
                <a:gd name="connsiteX20" fmla="*/ 1733550 w 2095500"/>
                <a:gd name="connsiteY20" fmla="*/ 546100 h 1733550"/>
                <a:gd name="connsiteX21" fmla="*/ 1752600 w 2095500"/>
                <a:gd name="connsiteY21" fmla="*/ 469900 h 1733550"/>
                <a:gd name="connsiteX22" fmla="*/ 1720850 w 2095500"/>
                <a:gd name="connsiteY22" fmla="*/ 311150 h 1733550"/>
                <a:gd name="connsiteX23" fmla="*/ 1682750 w 2095500"/>
                <a:gd name="connsiteY23" fmla="*/ 190500 h 1733550"/>
                <a:gd name="connsiteX24" fmla="*/ 1568450 w 2095500"/>
                <a:gd name="connsiteY24" fmla="*/ 95250 h 1733550"/>
                <a:gd name="connsiteX25" fmla="*/ 1562100 w 2095500"/>
                <a:gd name="connsiteY25" fmla="*/ 0 h 1733550"/>
                <a:gd name="connsiteX26" fmla="*/ 1003300 w 2095500"/>
                <a:gd name="connsiteY26" fmla="*/ 12700 h 1733550"/>
                <a:gd name="connsiteX27" fmla="*/ 704850 w 2095500"/>
                <a:gd name="connsiteY27" fmla="*/ 184150 h 1733550"/>
                <a:gd name="connsiteX28" fmla="*/ 508000 w 2095500"/>
                <a:gd name="connsiteY28" fmla="*/ 228600 h 1733550"/>
                <a:gd name="connsiteX29" fmla="*/ 552450 w 2095500"/>
                <a:gd name="connsiteY29" fmla="*/ 342900 h 1733550"/>
                <a:gd name="connsiteX30" fmla="*/ 393700 w 2095500"/>
                <a:gd name="connsiteY30" fmla="*/ 749300 h 1733550"/>
                <a:gd name="connsiteX31" fmla="*/ 0 w 2095500"/>
                <a:gd name="connsiteY31" fmla="*/ 977900 h 1733550"/>
                <a:gd name="connsiteX32" fmla="*/ 82550 w 2095500"/>
                <a:gd name="connsiteY32" fmla="*/ 1600200 h 1733550"/>
                <a:gd name="connsiteX0dup0" fmla="*/ 82550 w 2095500"/>
                <a:gd name="connsiteY0dup0" fmla="*/ 1600200 h 1733550"/>
                <a:gd name="connsiteX1dup0" fmla="*/ 165100 w 2095500"/>
                <a:gd name="connsiteY1dup0" fmla="*/ 1498600 h 1733550"/>
                <a:gd name="connsiteX2dup0" fmla="*/ 469900 w 2095500"/>
                <a:gd name="connsiteY2dup0" fmla="*/ 1587500 h 1733550"/>
                <a:gd name="connsiteX3dup0" fmla="*/ 622300 w 2095500"/>
                <a:gd name="connsiteY3dup0" fmla="*/ 1619250 h 1733550"/>
                <a:gd name="connsiteX4dup0" fmla="*/ 641350 w 2095500"/>
                <a:gd name="connsiteY4dup0" fmla="*/ 1689100 h 1733550"/>
                <a:gd name="connsiteX5dup0" fmla="*/ 717550 w 2095500"/>
                <a:gd name="connsiteY5dup0" fmla="*/ 1600200 h 1733550"/>
                <a:gd name="connsiteX6dup0" fmla="*/ 800100 w 2095500"/>
                <a:gd name="connsiteY6dup0" fmla="*/ 1593850 h 1733550"/>
                <a:gd name="connsiteX7dup0" fmla="*/ 914400 w 2095500"/>
                <a:gd name="connsiteY7dup0" fmla="*/ 1733550 h 1733550"/>
                <a:gd name="connsiteX8dup0" fmla="*/ 1073150 w 2095500"/>
                <a:gd name="connsiteY8dup0" fmla="*/ 1720850 h 1733550"/>
                <a:gd name="connsiteX9dup0" fmla="*/ 1339850 w 2095500"/>
                <a:gd name="connsiteY9dup0" fmla="*/ 1651000 h 1733550"/>
                <a:gd name="connsiteX10dup0" fmla="*/ 1422400 w 2095500"/>
                <a:gd name="connsiteY10dup0" fmla="*/ 1536700 h 1733550"/>
                <a:gd name="connsiteX11dup0" fmla="*/ 1600200 w 2095500"/>
                <a:gd name="connsiteY11dup0" fmla="*/ 1543050 h 1733550"/>
                <a:gd name="connsiteX12dup0" fmla="*/ 1720850 w 2095500"/>
                <a:gd name="connsiteY12dup0" fmla="*/ 1543050 h 1733550"/>
                <a:gd name="connsiteX13dup0" fmla="*/ 1879600 w 2095500"/>
                <a:gd name="connsiteY13dup0" fmla="*/ 1549400 h 1733550"/>
                <a:gd name="connsiteX14dup0" fmla="*/ 2019300 w 2095500"/>
                <a:gd name="connsiteY14dup0" fmla="*/ 1524000 h 1733550"/>
                <a:gd name="connsiteX15dup0" fmla="*/ 1987550 w 2095500"/>
                <a:gd name="connsiteY15dup0" fmla="*/ 1441450 h 1733550"/>
                <a:gd name="connsiteX16dup0" fmla="*/ 2019300 w 2095500"/>
                <a:gd name="connsiteY16dup0" fmla="*/ 1130300 h 1733550"/>
                <a:gd name="connsiteX17dup0" fmla="*/ 2095500 w 2095500"/>
                <a:gd name="connsiteY17dup0" fmla="*/ 908050 h 1733550"/>
                <a:gd name="connsiteX18dup0" fmla="*/ 1993900 w 2095500"/>
                <a:gd name="connsiteY18dup0" fmla="*/ 755650 h 1733550"/>
                <a:gd name="connsiteX19dup0" fmla="*/ 1828800 w 2095500"/>
                <a:gd name="connsiteY19dup0" fmla="*/ 609600 h 1733550"/>
                <a:gd name="connsiteX20dup0" fmla="*/ 1733550 w 2095500"/>
                <a:gd name="connsiteY20dup0" fmla="*/ 546100 h 1733550"/>
                <a:gd name="connsiteX21dup0" fmla="*/ 1752600 w 2095500"/>
                <a:gd name="connsiteY21dup0" fmla="*/ 469900 h 1733550"/>
                <a:gd name="connsiteX22dup0" fmla="*/ 1720850 w 2095500"/>
                <a:gd name="connsiteY22dup0" fmla="*/ 311150 h 1733550"/>
                <a:gd name="connsiteX23dup0" fmla="*/ 1682750 w 2095500"/>
                <a:gd name="connsiteY23dup0" fmla="*/ 190500 h 1733550"/>
                <a:gd name="connsiteX24dup0" fmla="*/ 1568450 w 2095500"/>
                <a:gd name="connsiteY24dup0" fmla="*/ 95250 h 1733550"/>
                <a:gd name="connsiteX25dup0" fmla="*/ 1562100 w 2095500"/>
                <a:gd name="connsiteY25dup0" fmla="*/ 0 h 1733550"/>
                <a:gd name="connsiteX26dup0" fmla="*/ 1003300 w 2095500"/>
                <a:gd name="connsiteY26dup0" fmla="*/ 12700 h 1733550"/>
                <a:gd name="connsiteX27dup0" fmla="*/ 704850 w 2095500"/>
                <a:gd name="connsiteY27dup0" fmla="*/ 184150 h 1733550"/>
                <a:gd name="connsiteX28dup0" fmla="*/ 508000 w 2095500"/>
                <a:gd name="connsiteY28dup0" fmla="*/ 228600 h 1733550"/>
                <a:gd name="connsiteX29dup0" fmla="*/ 529590 w 2095500"/>
                <a:gd name="connsiteY29dup0" fmla="*/ 342900 h 1733550"/>
                <a:gd name="connsiteX30dup0" fmla="*/ 393700 w 2095500"/>
                <a:gd name="connsiteY30dup0" fmla="*/ 749300 h 1733550"/>
                <a:gd name="connsiteX31dup0" fmla="*/ 0 w 2095500"/>
                <a:gd name="connsiteY31dup0" fmla="*/ 977900 h 1733550"/>
                <a:gd name="connsiteX32dup0" fmla="*/ 82550 w 2095500"/>
                <a:gd name="connsiteY32dup0" fmla="*/ 1600200 h 1733550"/>
                <a:gd name="connsiteX0dup0dup1" fmla="*/ 82550 w 2095500"/>
                <a:gd name="connsiteY0dup0dup1" fmla="*/ 1600200 h 1733550"/>
                <a:gd name="connsiteX1dup0dup1" fmla="*/ 165100 w 2095500"/>
                <a:gd name="connsiteY1dup0dup1" fmla="*/ 1498600 h 1733550"/>
                <a:gd name="connsiteX2dup0dup1" fmla="*/ 469900 w 2095500"/>
                <a:gd name="connsiteY2dup0dup1" fmla="*/ 1587500 h 1733550"/>
                <a:gd name="connsiteX3dup0dup1" fmla="*/ 622300 w 2095500"/>
                <a:gd name="connsiteY3dup0dup1" fmla="*/ 1619250 h 1733550"/>
                <a:gd name="connsiteX4dup0dup1" fmla="*/ 641350 w 2095500"/>
                <a:gd name="connsiteY4dup0dup1" fmla="*/ 1689100 h 1733550"/>
                <a:gd name="connsiteX5dup0dup1" fmla="*/ 717550 w 2095500"/>
                <a:gd name="connsiteY5dup0dup1" fmla="*/ 1600200 h 1733550"/>
                <a:gd name="connsiteX6dup0dup1" fmla="*/ 800100 w 2095500"/>
                <a:gd name="connsiteY6dup0dup1" fmla="*/ 1593850 h 1733550"/>
                <a:gd name="connsiteX7dup0dup1" fmla="*/ 914400 w 2095500"/>
                <a:gd name="connsiteY7dup0dup1" fmla="*/ 1733550 h 1733550"/>
                <a:gd name="connsiteX8dup0dup1" fmla="*/ 1073150 w 2095500"/>
                <a:gd name="connsiteY8dup0dup1" fmla="*/ 1720850 h 1733550"/>
                <a:gd name="connsiteX9dup0dup1" fmla="*/ 1339850 w 2095500"/>
                <a:gd name="connsiteY9dup0dup1" fmla="*/ 1651000 h 1733550"/>
                <a:gd name="connsiteX10dup0dup1" fmla="*/ 1422400 w 2095500"/>
                <a:gd name="connsiteY10dup0dup1" fmla="*/ 1536700 h 1733550"/>
                <a:gd name="connsiteX11dup0dup1" fmla="*/ 1600200 w 2095500"/>
                <a:gd name="connsiteY11dup0dup1" fmla="*/ 1543050 h 1733550"/>
                <a:gd name="connsiteX12dup0dup1" fmla="*/ 1720850 w 2095500"/>
                <a:gd name="connsiteY12dup0dup1" fmla="*/ 1543050 h 1733550"/>
                <a:gd name="connsiteX13dup0dup1" fmla="*/ 1879600 w 2095500"/>
                <a:gd name="connsiteY13dup0dup1" fmla="*/ 1549400 h 1733550"/>
                <a:gd name="connsiteX14dup0dup1" fmla="*/ 2019300 w 2095500"/>
                <a:gd name="connsiteY14dup0dup1" fmla="*/ 1524000 h 1733550"/>
                <a:gd name="connsiteX15dup0dup1" fmla="*/ 1987550 w 2095500"/>
                <a:gd name="connsiteY15dup0dup1" fmla="*/ 1441450 h 1733550"/>
                <a:gd name="connsiteX16dup0dup1" fmla="*/ 2019300 w 2095500"/>
                <a:gd name="connsiteY16dup0dup1" fmla="*/ 1130300 h 1733550"/>
                <a:gd name="connsiteX17dup0dup1" fmla="*/ 2095500 w 2095500"/>
                <a:gd name="connsiteY17dup0dup1" fmla="*/ 908050 h 1733550"/>
                <a:gd name="connsiteX18dup0dup1" fmla="*/ 1993900 w 2095500"/>
                <a:gd name="connsiteY18dup0dup1" fmla="*/ 755650 h 1733550"/>
                <a:gd name="connsiteX19dup0dup1" fmla="*/ 1828800 w 2095500"/>
                <a:gd name="connsiteY19dup0dup1" fmla="*/ 609600 h 1733550"/>
                <a:gd name="connsiteX20dup0dup1" fmla="*/ 1733550 w 2095500"/>
                <a:gd name="connsiteY20dup0dup1" fmla="*/ 546100 h 1733550"/>
                <a:gd name="connsiteX21dup0dup1" fmla="*/ 1752600 w 2095500"/>
                <a:gd name="connsiteY21dup0dup1" fmla="*/ 469900 h 1733550"/>
                <a:gd name="connsiteX22dup0dup1" fmla="*/ 1720850 w 2095500"/>
                <a:gd name="connsiteY22dup0dup1" fmla="*/ 311150 h 1733550"/>
                <a:gd name="connsiteX23dup0dup1" fmla="*/ 1682750 w 2095500"/>
                <a:gd name="connsiteY23dup0dup1" fmla="*/ 190500 h 1733550"/>
                <a:gd name="connsiteX24dup0dup1" fmla="*/ 1568450 w 2095500"/>
                <a:gd name="connsiteY24dup0dup1" fmla="*/ 95250 h 1733550"/>
                <a:gd name="connsiteX25dup0dup1" fmla="*/ 1562100 w 2095500"/>
                <a:gd name="connsiteY25dup0dup1" fmla="*/ 0 h 1733550"/>
                <a:gd name="connsiteX26dup0dup1" fmla="*/ 1003300 w 2095500"/>
                <a:gd name="connsiteY26dup0dup1" fmla="*/ 12700 h 1733550"/>
                <a:gd name="connsiteX27dup0dup1" fmla="*/ 700088 w 2095500"/>
                <a:gd name="connsiteY27dup0dup1" fmla="*/ 169863 h 1733550"/>
                <a:gd name="connsiteX28dup0dup1" fmla="*/ 508000 w 2095500"/>
                <a:gd name="connsiteY28dup0dup1" fmla="*/ 228600 h 1733550"/>
                <a:gd name="connsiteX29dup0dup1" fmla="*/ 529590 w 2095500"/>
                <a:gd name="connsiteY29dup0dup1" fmla="*/ 342900 h 1733550"/>
                <a:gd name="connsiteX30dup0dup1" fmla="*/ 393700 w 2095500"/>
                <a:gd name="connsiteY30dup0dup1" fmla="*/ 749300 h 1733550"/>
                <a:gd name="connsiteX31dup0dup1" fmla="*/ 0 w 2095500"/>
                <a:gd name="connsiteY31dup0dup1" fmla="*/ 977900 h 1733550"/>
                <a:gd name="connsiteX32dup0dup1" fmla="*/ 82550 w 2095500"/>
                <a:gd name="connsiteY32dup0dup1" fmla="*/ 1600200 h 1733550"/>
                <a:gd name="connsiteX0dup0dup1dup2" fmla="*/ 82550 w 2095500"/>
                <a:gd name="connsiteY0dup0dup1dup2" fmla="*/ 1614488 h 1747838"/>
                <a:gd name="connsiteX1dup0dup1dup2" fmla="*/ 165100 w 2095500"/>
                <a:gd name="connsiteY1dup0dup1dup2" fmla="*/ 1512888 h 1747838"/>
                <a:gd name="connsiteX2dup0dup1dup2" fmla="*/ 469900 w 2095500"/>
                <a:gd name="connsiteY2dup0dup1dup2" fmla="*/ 1601788 h 1747838"/>
                <a:gd name="connsiteX3dup0dup1dup2" fmla="*/ 622300 w 2095500"/>
                <a:gd name="connsiteY3dup0dup1dup2" fmla="*/ 1633538 h 1747838"/>
                <a:gd name="connsiteX4dup0dup1dup2" fmla="*/ 641350 w 2095500"/>
                <a:gd name="connsiteY4dup0dup1dup2" fmla="*/ 1703388 h 1747838"/>
                <a:gd name="connsiteX5dup0dup1dup2" fmla="*/ 717550 w 2095500"/>
                <a:gd name="connsiteY5dup0dup1dup2" fmla="*/ 1614488 h 1747838"/>
                <a:gd name="connsiteX6dup0dup1dup2" fmla="*/ 800100 w 2095500"/>
                <a:gd name="connsiteY6dup0dup1dup2" fmla="*/ 1608138 h 1747838"/>
                <a:gd name="connsiteX7dup0dup1dup2" fmla="*/ 914400 w 2095500"/>
                <a:gd name="connsiteY7dup0dup1dup2" fmla="*/ 1747838 h 1747838"/>
                <a:gd name="connsiteX8dup0dup1dup2" fmla="*/ 1073150 w 2095500"/>
                <a:gd name="connsiteY8dup0dup1dup2" fmla="*/ 1735138 h 1747838"/>
                <a:gd name="connsiteX9dup0dup1dup2" fmla="*/ 1339850 w 2095500"/>
                <a:gd name="connsiteY9dup0dup1dup2" fmla="*/ 1665288 h 1747838"/>
                <a:gd name="connsiteX10dup0dup1dup2" fmla="*/ 1422400 w 2095500"/>
                <a:gd name="connsiteY10dup0dup1dup2" fmla="*/ 1550988 h 1747838"/>
                <a:gd name="connsiteX11dup0dup1dup2" fmla="*/ 1600200 w 2095500"/>
                <a:gd name="connsiteY11dup0dup1dup2" fmla="*/ 1557338 h 1747838"/>
                <a:gd name="connsiteX12dup0dup1dup2" fmla="*/ 1720850 w 2095500"/>
                <a:gd name="connsiteY12dup0dup1dup2" fmla="*/ 1557338 h 1747838"/>
                <a:gd name="connsiteX13dup0dup1dup2" fmla="*/ 1879600 w 2095500"/>
                <a:gd name="connsiteY13dup0dup1dup2" fmla="*/ 1563688 h 1747838"/>
                <a:gd name="connsiteX14dup0dup1dup2" fmla="*/ 2019300 w 2095500"/>
                <a:gd name="connsiteY14dup0dup1dup2" fmla="*/ 1538288 h 1747838"/>
                <a:gd name="connsiteX15dup0dup1dup2" fmla="*/ 1987550 w 2095500"/>
                <a:gd name="connsiteY15dup0dup1dup2" fmla="*/ 1455738 h 1747838"/>
                <a:gd name="connsiteX16dup0dup1dup2" fmla="*/ 2019300 w 2095500"/>
                <a:gd name="connsiteY16dup0dup1dup2" fmla="*/ 1144588 h 1747838"/>
                <a:gd name="connsiteX17dup0dup1dup2" fmla="*/ 2095500 w 2095500"/>
                <a:gd name="connsiteY17dup0dup1dup2" fmla="*/ 922338 h 1747838"/>
                <a:gd name="connsiteX18dup0dup1dup2" fmla="*/ 1993900 w 2095500"/>
                <a:gd name="connsiteY18dup0dup1dup2" fmla="*/ 769938 h 1747838"/>
                <a:gd name="connsiteX19dup0dup1dup2" fmla="*/ 1828800 w 2095500"/>
                <a:gd name="connsiteY19dup0dup1dup2" fmla="*/ 623888 h 1747838"/>
                <a:gd name="connsiteX20dup0dup1dup2" fmla="*/ 1733550 w 2095500"/>
                <a:gd name="connsiteY20dup0dup1dup2" fmla="*/ 560388 h 1747838"/>
                <a:gd name="connsiteX21dup0dup1dup2" fmla="*/ 1752600 w 2095500"/>
                <a:gd name="connsiteY21dup0dup1dup2" fmla="*/ 484188 h 1747838"/>
                <a:gd name="connsiteX22dup0dup1dup2" fmla="*/ 1720850 w 2095500"/>
                <a:gd name="connsiteY22dup0dup1dup2" fmla="*/ 325438 h 1747838"/>
                <a:gd name="connsiteX23dup0dup1dup2" fmla="*/ 1682750 w 2095500"/>
                <a:gd name="connsiteY23dup0dup1dup2" fmla="*/ 204788 h 1747838"/>
                <a:gd name="connsiteX24dup0dup1dup2" fmla="*/ 1568450 w 2095500"/>
                <a:gd name="connsiteY24dup0dup1dup2" fmla="*/ 109538 h 1747838"/>
                <a:gd name="connsiteX25dup0dup1dup2" fmla="*/ 1543050 w 2095500"/>
                <a:gd name="connsiteY25dup0dup1dup2" fmla="*/ 0 h 1747838"/>
                <a:gd name="connsiteX26dup0dup1dup2" fmla="*/ 1003300 w 2095500"/>
                <a:gd name="connsiteY26dup0dup1dup2" fmla="*/ 26988 h 1747838"/>
                <a:gd name="connsiteX27dup0dup1dup2" fmla="*/ 700088 w 2095500"/>
                <a:gd name="connsiteY27dup0dup1dup2" fmla="*/ 184151 h 1747838"/>
                <a:gd name="connsiteX28dup0dup1dup2" fmla="*/ 508000 w 2095500"/>
                <a:gd name="connsiteY28dup0dup1dup2" fmla="*/ 242888 h 1747838"/>
                <a:gd name="connsiteX29dup0dup1dup2" fmla="*/ 529590 w 2095500"/>
                <a:gd name="connsiteY29dup0dup1dup2" fmla="*/ 357188 h 1747838"/>
                <a:gd name="connsiteX30dup0dup1dup2" fmla="*/ 393700 w 2095500"/>
                <a:gd name="connsiteY30dup0dup1dup2" fmla="*/ 763588 h 1747838"/>
                <a:gd name="connsiteX31dup0dup1dup2" fmla="*/ 0 w 2095500"/>
                <a:gd name="connsiteY31dup0dup1dup2" fmla="*/ 992188 h 1747838"/>
                <a:gd name="connsiteX32dup0dup1dup2" fmla="*/ 82550 w 2095500"/>
                <a:gd name="connsiteY32dup0dup1dup2" fmla="*/ 1614488 h 1747838"/>
                <a:gd name="connsiteX0dup0dup1dup2dup3" fmla="*/ 82550 w 2095500"/>
                <a:gd name="connsiteY0dup0dup1dup2dup3" fmla="*/ 1614488 h 1747838"/>
                <a:gd name="connsiteX1dup0dup1dup2dup3" fmla="*/ 165100 w 2095500"/>
                <a:gd name="connsiteY1dup0dup1dup2dup3" fmla="*/ 1512888 h 1747838"/>
                <a:gd name="connsiteX2dup0dup1dup2dup3" fmla="*/ 469900 w 2095500"/>
                <a:gd name="connsiteY2dup0dup1dup2dup3" fmla="*/ 1601788 h 1747838"/>
                <a:gd name="connsiteX3dup0dup1dup2dup3" fmla="*/ 622300 w 2095500"/>
                <a:gd name="connsiteY3dup0dup1dup2dup3" fmla="*/ 1633538 h 1747838"/>
                <a:gd name="connsiteX4dup0dup1dup2dup3" fmla="*/ 641350 w 2095500"/>
                <a:gd name="connsiteY4dup0dup1dup2dup3" fmla="*/ 1703388 h 1747838"/>
                <a:gd name="connsiteX5dup0dup1dup2dup3" fmla="*/ 717550 w 2095500"/>
                <a:gd name="connsiteY5dup0dup1dup2dup3" fmla="*/ 1614488 h 1747838"/>
                <a:gd name="connsiteX6dup0dup1dup2dup3" fmla="*/ 800100 w 2095500"/>
                <a:gd name="connsiteY6dup0dup1dup2dup3" fmla="*/ 1608138 h 1747838"/>
                <a:gd name="connsiteX7dup0dup1dup2dup3" fmla="*/ 914400 w 2095500"/>
                <a:gd name="connsiteY7dup0dup1dup2dup3" fmla="*/ 1747838 h 1747838"/>
                <a:gd name="connsiteX8dup0dup1dup2dup3" fmla="*/ 1073150 w 2095500"/>
                <a:gd name="connsiteY8dup0dup1dup2dup3" fmla="*/ 1735138 h 1747838"/>
                <a:gd name="connsiteX9dup0dup1dup2dup3" fmla="*/ 1339850 w 2095500"/>
                <a:gd name="connsiteY9dup0dup1dup2dup3" fmla="*/ 1665288 h 1747838"/>
                <a:gd name="connsiteX10dup0dup1dup2dup3" fmla="*/ 1422400 w 2095500"/>
                <a:gd name="connsiteY10dup0dup1dup2dup3" fmla="*/ 1550988 h 1747838"/>
                <a:gd name="connsiteX11dup0dup1dup2dup3" fmla="*/ 1600200 w 2095500"/>
                <a:gd name="connsiteY11dup0dup1dup2dup3" fmla="*/ 1557338 h 1747838"/>
                <a:gd name="connsiteX12dup0dup1dup2dup3" fmla="*/ 1720850 w 2095500"/>
                <a:gd name="connsiteY12dup0dup1dup2dup3" fmla="*/ 1557338 h 1747838"/>
                <a:gd name="connsiteX13dup0dup1dup2dup3" fmla="*/ 1879600 w 2095500"/>
                <a:gd name="connsiteY13dup0dup1dup2dup3" fmla="*/ 1563688 h 1747838"/>
                <a:gd name="connsiteX14dup0dup1dup2dup3" fmla="*/ 2019300 w 2095500"/>
                <a:gd name="connsiteY14dup0dup1dup2dup3" fmla="*/ 1538288 h 1747838"/>
                <a:gd name="connsiteX15dup0dup1dup2dup3" fmla="*/ 1987550 w 2095500"/>
                <a:gd name="connsiteY15dup0dup1dup2dup3" fmla="*/ 1455738 h 1747838"/>
                <a:gd name="connsiteX16dup0dup1dup2dup3" fmla="*/ 2019300 w 2095500"/>
                <a:gd name="connsiteY16dup0dup1dup2dup3" fmla="*/ 1144588 h 1747838"/>
                <a:gd name="connsiteX17dup0dup1dup2dup3" fmla="*/ 2095500 w 2095500"/>
                <a:gd name="connsiteY17dup0dup1dup2dup3" fmla="*/ 922338 h 1747838"/>
                <a:gd name="connsiteX18dup0dup1dup2dup3" fmla="*/ 1993900 w 2095500"/>
                <a:gd name="connsiteY18dup0dup1dup2dup3" fmla="*/ 769938 h 1747838"/>
                <a:gd name="connsiteX19dup0dup1dup2dup3" fmla="*/ 1828800 w 2095500"/>
                <a:gd name="connsiteY19dup0dup1dup2dup3" fmla="*/ 623888 h 1747838"/>
                <a:gd name="connsiteX20dup0dup1dup2dup3" fmla="*/ 1733550 w 2095500"/>
                <a:gd name="connsiteY20dup0dup1dup2dup3" fmla="*/ 560388 h 1747838"/>
                <a:gd name="connsiteX21dup0dup1dup2dup3" fmla="*/ 1752600 w 2095500"/>
                <a:gd name="connsiteY21dup0dup1dup2dup3" fmla="*/ 484188 h 1747838"/>
                <a:gd name="connsiteX22dup0dup1dup2dup3" fmla="*/ 1720850 w 2095500"/>
                <a:gd name="connsiteY22dup0dup1dup2dup3" fmla="*/ 325438 h 1747838"/>
                <a:gd name="connsiteX23dup0dup1dup2dup3" fmla="*/ 1682750 w 2095500"/>
                <a:gd name="connsiteY23dup0dup1dup2dup3" fmla="*/ 204788 h 1747838"/>
                <a:gd name="connsiteX24dup0dup1dup2dup3" fmla="*/ 1575594 w 2095500"/>
                <a:gd name="connsiteY24dup0dup1dup2dup3" fmla="*/ 138113 h 1747838"/>
                <a:gd name="connsiteX25dup0dup1dup2dup3" fmla="*/ 1543050 w 2095500"/>
                <a:gd name="connsiteY25dup0dup1dup2dup3" fmla="*/ 0 h 1747838"/>
                <a:gd name="connsiteX26dup0dup1dup2dup3" fmla="*/ 1003300 w 2095500"/>
                <a:gd name="connsiteY26dup0dup1dup2dup3" fmla="*/ 26988 h 1747838"/>
                <a:gd name="connsiteX27dup0dup1dup2dup3" fmla="*/ 700088 w 2095500"/>
                <a:gd name="connsiteY27dup0dup1dup2dup3" fmla="*/ 184151 h 1747838"/>
                <a:gd name="connsiteX28dup0dup1dup2dup3" fmla="*/ 508000 w 2095500"/>
                <a:gd name="connsiteY28dup0dup1dup2dup3" fmla="*/ 242888 h 1747838"/>
                <a:gd name="connsiteX29dup0dup1dup2dup3" fmla="*/ 529590 w 2095500"/>
                <a:gd name="connsiteY29dup0dup1dup2dup3" fmla="*/ 357188 h 1747838"/>
                <a:gd name="connsiteX30dup0dup1dup2dup3" fmla="*/ 393700 w 2095500"/>
                <a:gd name="connsiteY30dup0dup1dup2dup3" fmla="*/ 763588 h 1747838"/>
                <a:gd name="connsiteX31dup0dup1dup2dup3" fmla="*/ 0 w 2095500"/>
                <a:gd name="connsiteY31dup0dup1dup2dup3" fmla="*/ 992188 h 1747838"/>
                <a:gd name="connsiteX32dup0dup1dup2dup3" fmla="*/ 82550 w 2095500"/>
                <a:gd name="connsiteY32dup0dup1dup2dup3" fmla="*/ 1614488 h 1747838"/>
              </a:gd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Lst>
              <a:rect l="l" t="t" r="r" b="b"/>
              <a:pathLst>
                <a:path w="2095500" h="1747838">
                  <a:moveTo>
                    <a:pt x="82550" y="1614488"/>
                  </a:moveTo>
                  <a:lnTo>
                    <a:pt x="165100" y="1512888"/>
                  </a:lnTo>
                  <a:lnTo>
                    <a:pt x="469900" y="1601788"/>
                  </a:lnTo>
                  <a:lnTo>
                    <a:pt x="622300" y="1633538"/>
                  </a:lnTo>
                  <a:lnTo>
                    <a:pt x="641350" y="1703388"/>
                  </a:lnTo>
                  <a:lnTo>
                    <a:pt x="717550" y="1614488"/>
                  </a:lnTo>
                  <a:lnTo>
                    <a:pt x="800100" y="1608138"/>
                  </a:lnTo>
                  <a:lnTo>
                    <a:pt x="914400" y="1747838"/>
                  </a:lnTo>
                  <a:lnTo>
                    <a:pt x="1073150" y="1735138"/>
                  </a:lnTo>
                  <a:lnTo>
                    <a:pt x="1339850" y="1665288"/>
                  </a:lnTo>
                  <a:lnTo>
                    <a:pt x="1422400" y="1550988"/>
                  </a:lnTo>
                  <a:lnTo>
                    <a:pt x="1600200" y="1557338"/>
                  </a:lnTo>
                  <a:lnTo>
                    <a:pt x="1720850" y="1557338"/>
                  </a:lnTo>
                  <a:lnTo>
                    <a:pt x="1879600" y="1563688"/>
                  </a:lnTo>
                  <a:lnTo>
                    <a:pt x="2019300" y="1538288"/>
                  </a:lnTo>
                  <a:lnTo>
                    <a:pt x="1987550" y="1455738"/>
                  </a:lnTo>
                  <a:lnTo>
                    <a:pt x="2019300" y="1144588"/>
                  </a:lnTo>
                  <a:lnTo>
                    <a:pt x="2095500" y="922338"/>
                  </a:lnTo>
                  <a:lnTo>
                    <a:pt x="1993900" y="769938"/>
                  </a:lnTo>
                  <a:lnTo>
                    <a:pt x="1828800" y="623888"/>
                  </a:lnTo>
                  <a:lnTo>
                    <a:pt x="1733550" y="560388"/>
                  </a:lnTo>
                  <a:lnTo>
                    <a:pt x="1752600" y="484188"/>
                  </a:lnTo>
                  <a:lnTo>
                    <a:pt x="1720850" y="325438"/>
                  </a:lnTo>
                  <a:lnTo>
                    <a:pt x="1682750" y="204788"/>
                  </a:lnTo>
                  <a:lnTo>
                    <a:pt x="1575594" y="138113"/>
                  </a:lnTo>
                  <a:lnTo>
                    <a:pt x="1543050" y="0"/>
                  </a:lnTo>
                  <a:lnTo>
                    <a:pt x="1003300" y="26988"/>
                  </a:lnTo>
                  <a:lnTo>
                    <a:pt x="700088" y="184151"/>
                  </a:lnTo>
                  <a:lnTo>
                    <a:pt x="508000" y="242888"/>
                  </a:lnTo>
                  <a:lnTo>
                    <a:pt x="529590" y="357188"/>
                  </a:lnTo>
                  <a:lnTo>
                    <a:pt x="393700" y="763588"/>
                  </a:lnTo>
                  <a:lnTo>
                    <a:pt x="0" y="992188"/>
                  </a:lnTo>
                  <a:lnTo>
                    <a:pt x="82550" y="1614488"/>
                  </a:lnTo>
                  <a:close/>
                </a:path>
              </a:pathLst>
            </a:custGeom>
            <a:solidFill>
              <a:srgbClr val="99FF99"/>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61" name="자유형 60"/>
            <p:cNvSpPr/>
            <p:nvPr/>
          </p:nvSpPr>
          <p:spPr>
            <a:xfrm>
              <a:off x="2171240" y="3434934"/>
              <a:ext cx="658161" cy="878963"/>
            </a:xfrm>
            <a:custGeom>
              <a:gdLst>
                <a:gd name="connsiteX0" fmla="*/ 279400 w 1498600"/>
                <a:gd name="connsiteY0" fmla="*/ 285750 h 1968500"/>
                <a:gd name="connsiteX1" fmla="*/ 412750 w 1498600"/>
                <a:gd name="connsiteY1" fmla="*/ 317500 h 1968500"/>
                <a:gd name="connsiteX2" fmla="*/ 501650 w 1498600"/>
                <a:gd name="connsiteY2" fmla="*/ 190500 h 1968500"/>
                <a:gd name="connsiteX3" fmla="*/ 692150 w 1498600"/>
                <a:gd name="connsiteY3" fmla="*/ 171450 h 1968500"/>
                <a:gd name="connsiteX4" fmla="*/ 800100 w 1498600"/>
                <a:gd name="connsiteY4" fmla="*/ 177800 h 1968500"/>
                <a:gd name="connsiteX5" fmla="*/ 863600 w 1498600"/>
                <a:gd name="connsiteY5" fmla="*/ 114300 h 1968500"/>
                <a:gd name="connsiteX6" fmla="*/ 952500 w 1498600"/>
                <a:gd name="connsiteY6" fmla="*/ 0 h 1968500"/>
                <a:gd name="connsiteX7" fmla="*/ 1143000 w 1498600"/>
                <a:gd name="connsiteY7" fmla="*/ 95250 h 1968500"/>
                <a:gd name="connsiteX8" fmla="*/ 1314450 w 1498600"/>
                <a:gd name="connsiteY8" fmla="*/ 107950 h 1968500"/>
                <a:gd name="connsiteX9" fmla="*/ 1352550 w 1498600"/>
                <a:gd name="connsiteY9" fmla="*/ 107950 h 1968500"/>
                <a:gd name="connsiteX10" fmla="*/ 1397000 w 1498600"/>
                <a:gd name="connsiteY10" fmla="*/ 488950 h 1968500"/>
                <a:gd name="connsiteX11" fmla="*/ 1498600 w 1498600"/>
                <a:gd name="connsiteY11" fmla="*/ 647700 h 1968500"/>
                <a:gd name="connsiteX12" fmla="*/ 1308100 w 1498600"/>
                <a:gd name="connsiteY12" fmla="*/ 1397000 h 1968500"/>
                <a:gd name="connsiteX13" fmla="*/ 1320800 w 1498600"/>
                <a:gd name="connsiteY13" fmla="*/ 1549400 h 1968500"/>
                <a:gd name="connsiteX14" fmla="*/ 1066800 w 1498600"/>
                <a:gd name="connsiteY14" fmla="*/ 1549400 h 1968500"/>
                <a:gd name="connsiteX15" fmla="*/ 787400 w 1498600"/>
                <a:gd name="connsiteY15" fmla="*/ 1695450 h 1968500"/>
                <a:gd name="connsiteX16" fmla="*/ 654050 w 1498600"/>
                <a:gd name="connsiteY16" fmla="*/ 1828800 h 1968500"/>
                <a:gd name="connsiteX17" fmla="*/ 279400 w 1498600"/>
                <a:gd name="connsiteY17" fmla="*/ 1936750 h 1968500"/>
                <a:gd name="connsiteX18" fmla="*/ 0 w 1498600"/>
                <a:gd name="connsiteY18" fmla="*/ 1968500 h 1968500"/>
                <a:gd name="connsiteX19" fmla="*/ 0 w 1498600"/>
                <a:gd name="connsiteY19" fmla="*/ 1968500 h 1968500"/>
                <a:gd name="connsiteX20" fmla="*/ 444500 w 1498600"/>
                <a:gd name="connsiteY20" fmla="*/ 1447800 h 1968500"/>
                <a:gd name="connsiteX21" fmla="*/ 558800 w 1498600"/>
                <a:gd name="connsiteY21" fmla="*/ 1333500 h 1968500"/>
                <a:gd name="connsiteX22" fmla="*/ 279400 w 1498600"/>
                <a:gd name="connsiteY22" fmla="*/ 285750 h 1968500"/>
                <a:gd name="connsiteX0dup0" fmla="*/ 295731 w 1514931"/>
                <a:gd name="connsiteY0dup0" fmla="*/ 285750 h 1968510"/>
                <a:gd name="connsiteX1dup0" fmla="*/ 429081 w 1514931"/>
                <a:gd name="connsiteY1dup0" fmla="*/ 317500 h 1968510"/>
                <a:gd name="connsiteX2dup0" fmla="*/ 517981 w 1514931"/>
                <a:gd name="connsiteY2dup0" fmla="*/ 190500 h 1968510"/>
                <a:gd name="connsiteX3dup0" fmla="*/ 708481 w 1514931"/>
                <a:gd name="connsiteY3dup0" fmla="*/ 171450 h 1968510"/>
                <a:gd name="connsiteX4dup0" fmla="*/ 816431 w 1514931"/>
                <a:gd name="connsiteY4dup0" fmla="*/ 177800 h 1968510"/>
                <a:gd name="connsiteX5dup0" fmla="*/ 879931 w 1514931"/>
                <a:gd name="connsiteY5dup0" fmla="*/ 114300 h 1968510"/>
                <a:gd name="connsiteX6dup0" fmla="*/ 968831 w 1514931"/>
                <a:gd name="connsiteY6dup0" fmla="*/ 0 h 1968510"/>
                <a:gd name="connsiteX7dup0" fmla="*/ 1159331 w 1514931"/>
                <a:gd name="connsiteY7dup0" fmla="*/ 95250 h 1968510"/>
                <a:gd name="connsiteX8dup0" fmla="*/ 1330781 w 1514931"/>
                <a:gd name="connsiteY8dup0" fmla="*/ 107950 h 1968510"/>
                <a:gd name="connsiteX9dup0" fmla="*/ 1368881 w 1514931"/>
                <a:gd name="connsiteY9dup0" fmla="*/ 107950 h 1968510"/>
                <a:gd name="connsiteX10dup0" fmla="*/ 1413331 w 1514931"/>
                <a:gd name="connsiteY10dup0" fmla="*/ 488950 h 1968510"/>
                <a:gd name="connsiteX11dup0" fmla="*/ 1514931 w 1514931"/>
                <a:gd name="connsiteY11dup0" fmla="*/ 647700 h 1968510"/>
                <a:gd name="connsiteX12dup0" fmla="*/ 1324431 w 1514931"/>
                <a:gd name="connsiteY12dup0" fmla="*/ 1397000 h 1968510"/>
                <a:gd name="connsiteX13dup0" fmla="*/ 1337131 w 1514931"/>
                <a:gd name="connsiteY13dup0" fmla="*/ 1549400 h 1968510"/>
                <a:gd name="connsiteX14dup0" fmla="*/ 1083131 w 1514931"/>
                <a:gd name="connsiteY14dup0" fmla="*/ 1549400 h 1968510"/>
                <a:gd name="connsiteX15dup0" fmla="*/ 803731 w 1514931"/>
                <a:gd name="connsiteY15dup0" fmla="*/ 1695450 h 1968510"/>
                <a:gd name="connsiteX16dup0" fmla="*/ 670381 w 1514931"/>
                <a:gd name="connsiteY16dup0" fmla="*/ 1828800 h 1968510"/>
                <a:gd name="connsiteX17dup0" fmla="*/ 295731 w 1514931"/>
                <a:gd name="connsiteY17dup0" fmla="*/ 1936750 h 1968510"/>
                <a:gd name="connsiteX18dup0" fmla="*/ 16331 w 1514931"/>
                <a:gd name="connsiteY18dup0" fmla="*/ 1968500 h 1968510"/>
                <a:gd name="connsiteX19dup0" fmla="*/ 35381 w 1514931"/>
                <a:gd name="connsiteY19dup0" fmla="*/ 1939925 h 1968510"/>
                <a:gd name="connsiteX20dup0" fmla="*/ 460831 w 1514931"/>
                <a:gd name="connsiteY20dup0" fmla="*/ 1447800 h 1968510"/>
                <a:gd name="connsiteX21dup0" fmla="*/ 575131 w 1514931"/>
                <a:gd name="connsiteY21dup0" fmla="*/ 1333500 h 1968510"/>
                <a:gd name="connsiteX22dup0" fmla="*/ 295731 w 1514931"/>
                <a:gd name="connsiteY22dup0" fmla="*/ 285750 h 1968510"/>
                <a:gd name="connsiteX0dup0dup1" fmla="*/ 263147 w 1482347"/>
                <a:gd name="connsiteY0dup0dup1" fmla="*/ 285750 h 1979647"/>
                <a:gd name="connsiteX1dup0dup1" fmla="*/ 396497 w 1482347"/>
                <a:gd name="connsiteY1dup0dup1" fmla="*/ 317500 h 1979647"/>
                <a:gd name="connsiteX2dup0dup1" fmla="*/ 485397 w 1482347"/>
                <a:gd name="connsiteY2dup0dup1" fmla="*/ 190500 h 1979647"/>
                <a:gd name="connsiteX3dup0dup1" fmla="*/ 675897 w 1482347"/>
                <a:gd name="connsiteY3dup0dup1" fmla="*/ 171450 h 1979647"/>
                <a:gd name="connsiteX4dup0dup1" fmla="*/ 783847 w 1482347"/>
                <a:gd name="connsiteY4dup0dup1" fmla="*/ 177800 h 1979647"/>
                <a:gd name="connsiteX5dup0dup1" fmla="*/ 847347 w 1482347"/>
                <a:gd name="connsiteY5dup0dup1" fmla="*/ 114300 h 1979647"/>
                <a:gd name="connsiteX6dup0dup1" fmla="*/ 936247 w 1482347"/>
                <a:gd name="connsiteY6dup0dup1" fmla="*/ 0 h 1979647"/>
                <a:gd name="connsiteX7dup0dup1" fmla="*/ 1126747 w 1482347"/>
                <a:gd name="connsiteY7dup0dup1" fmla="*/ 95250 h 1979647"/>
                <a:gd name="connsiteX8dup0dup1" fmla="*/ 1298197 w 1482347"/>
                <a:gd name="connsiteY8dup0dup1" fmla="*/ 107950 h 1979647"/>
                <a:gd name="connsiteX9dup0dup1" fmla="*/ 1336297 w 1482347"/>
                <a:gd name="connsiteY9dup0dup1" fmla="*/ 107950 h 1979647"/>
                <a:gd name="connsiteX10dup0dup1" fmla="*/ 1380747 w 1482347"/>
                <a:gd name="connsiteY10dup0dup1" fmla="*/ 488950 h 1979647"/>
                <a:gd name="connsiteX11dup0dup1" fmla="*/ 1482347 w 1482347"/>
                <a:gd name="connsiteY11dup0dup1" fmla="*/ 647700 h 1979647"/>
                <a:gd name="connsiteX12dup0dup1" fmla="*/ 1291847 w 1482347"/>
                <a:gd name="connsiteY12dup0dup1" fmla="*/ 1397000 h 1979647"/>
                <a:gd name="connsiteX13dup0dup1" fmla="*/ 1304547 w 1482347"/>
                <a:gd name="connsiteY13dup0dup1" fmla="*/ 1549400 h 1979647"/>
                <a:gd name="connsiteX14dup0dup1" fmla="*/ 1050547 w 1482347"/>
                <a:gd name="connsiteY14dup0dup1" fmla="*/ 1549400 h 1979647"/>
                <a:gd name="connsiteX15dup0dup1" fmla="*/ 771147 w 1482347"/>
                <a:gd name="connsiteY15dup0dup1" fmla="*/ 1695450 h 1979647"/>
                <a:gd name="connsiteX16dup0dup1" fmla="*/ 637797 w 1482347"/>
                <a:gd name="connsiteY16dup0dup1" fmla="*/ 1828800 h 1979647"/>
                <a:gd name="connsiteX17dup0dup1" fmla="*/ 263147 w 1482347"/>
                <a:gd name="connsiteY17dup0dup1" fmla="*/ 1936750 h 1979647"/>
                <a:gd name="connsiteX18dup0dup1" fmla="*/ 2797 w 1482347"/>
                <a:gd name="connsiteY18dup0dup1" fmla="*/ 1939925 h 1979647"/>
                <a:gd name="connsiteX19dup0dup1" fmla="*/ 428247 w 1482347"/>
                <a:gd name="connsiteY19dup0dup1" fmla="*/ 1447800 h 1979647"/>
                <a:gd name="connsiteX20dup0dup1" fmla="*/ 542547 w 1482347"/>
                <a:gd name="connsiteY20dup0dup1" fmla="*/ 1333500 h 1979647"/>
                <a:gd name="connsiteX21dup0dup1" fmla="*/ 263147 w 1482347"/>
                <a:gd name="connsiteY21dup0dup1" fmla="*/ 285750 h 1979647"/>
              </a:gdLst>
              <a:cxnLst>
                <a:cxn ang="0">
                  <a:pos x="connsiteX0dup0dup1" y="connsiteY0dup0dup1"/>
                </a:cxn>
                <a:cxn ang="0">
                  <a:pos x="connsiteX1dup0dup1" y="connsiteY1dup0dup1"/>
                </a:cxn>
                <a:cxn ang="0">
                  <a:pos x="connsiteX2dup0dup1" y="connsiteY2dup0dup1"/>
                </a:cxn>
                <a:cxn ang="0">
                  <a:pos x="connsiteX3dup0dup1" y="connsiteY3dup0dup1"/>
                </a:cxn>
                <a:cxn ang="0">
                  <a:pos x="connsiteX4dup0dup1" y="connsiteY4dup0dup1"/>
                </a:cxn>
                <a:cxn ang="0">
                  <a:pos x="connsiteX5dup0dup1" y="connsiteY5dup0dup1"/>
                </a:cxn>
                <a:cxn ang="0">
                  <a:pos x="connsiteX6dup0dup1" y="connsiteY6dup0dup1"/>
                </a:cxn>
                <a:cxn ang="0">
                  <a:pos x="connsiteX7dup0dup1" y="connsiteY7dup0dup1"/>
                </a:cxn>
                <a:cxn ang="0">
                  <a:pos x="connsiteX8dup0dup1" y="connsiteY8dup0dup1"/>
                </a:cxn>
                <a:cxn ang="0">
                  <a:pos x="connsiteX9dup0dup1" y="connsiteY9dup0dup1"/>
                </a:cxn>
                <a:cxn ang="0">
                  <a:pos x="connsiteX10dup0dup1" y="connsiteY10dup0dup1"/>
                </a:cxn>
                <a:cxn ang="0">
                  <a:pos x="connsiteX11dup0dup1" y="connsiteY11dup0dup1"/>
                </a:cxn>
                <a:cxn ang="0">
                  <a:pos x="connsiteX12dup0dup1" y="connsiteY12dup0dup1"/>
                </a:cxn>
                <a:cxn ang="0">
                  <a:pos x="connsiteX13dup0dup1" y="connsiteY13dup0dup1"/>
                </a:cxn>
                <a:cxn ang="0">
                  <a:pos x="connsiteX14dup0dup1" y="connsiteY14dup0dup1"/>
                </a:cxn>
                <a:cxn ang="0">
                  <a:pos x="connsiteX15dup0dup1" y="connsiteY15dup0dup1"/>
                </a:cxn>
                <a:cxn ang="0">
                  <a:pos x="connsiteX16dup0dup1" y="connsiteY16dup0dup1"/>
                </a:cxn>
                <a:cxn ang="0">
                  <a:pos x="connsiteX17dup0dup1" y="connsiteY17dup0dup1"/>
                </a:cxn>
                <a:cxn ang="0">
                  <a:pos x="connsiteX18dup0dup1" y="connsiteY18dup0dup1"/>
                </a:cxn>
                <a:cxn ang="0">
                  <a:pos x="connsiteX19dup0dup1" y="connsiteY19dup0dup1"/>
                </a:cxn>
                <a:cxn ang="0">
                  <a:pos x="connsiteX20dup0dup1" y="connsiteY20dup0dup1"/>
                </a:cxn>
                <a:cxn ang="0">
                  <a:pos x="connsiteX21dup0dup1" y="connsiteY21dup0dup1"/>
                </a:cxn>
              </a:cxnLst>
              <a:rect l="l" t="t" r="r" b="b"/>
              <a:pathLst>
                <a:path w="1482347" h="1979647">
                  <a:moveTo>
                    <a:pt x="263147" y="285750"/>
                  </a:moveTo>
                  <a:lnTo>
                    <a:pt x="396497" y="317500"/>
                  </a:lnTo>
                  <a:lnTo>
                    <a:pt x="485397" y="190500"/>
                  </a:lnTo>
                  <a:lnTo>
                    <a:pt x="675897" y="171450"/>
                  </a:lnTo>
                  <a:lnTo>
                    <a:pt x="783847" y="177800"/>
                  </a:lnTo>
                  <a:lnTo>
                    <a:pt x="847347" y="114300"/>
                  </a:lnTo>
                  <a:lnTo>
                    <a:pt x="936247" y="0"/>
                  </a:lnTo>
                  <a:lnTo>
                    <a:pt x="1126747" y="95250"/>
                  </a:lnTo>
                  <a:lnTo>
                    <a:pt x="1298197" y="107950"/>
                  </a:lnTo>
                  <a:lnTo>
                    <a:pt x="1336297" y="107950"/>
                  </a:lnTo>
                  <a:lnTo>
                    <a:pt x="1380747" y="488950"/>
                  </a:lnTo>
                  <a:lnTo>
                    <a:pt x="1482347" y="647700"/>
                  </a:lnTo>
                  <a:lnTo>
                    <a:pt x="1291847" y="1397000"/>
                  </a:lnTo>
                  <a:lnTo>
                    <a:pt x="1304547" y="1549400"/>
                  </a:lnTo>
                  <a:lnTo>
                    <a:pt x="1050547" y="1549400"/>
                  </a:lnTo>
                  <a:lnTo>
                    <a:pt x="771147" y="1695450"/>
                  </a:lnTo>
                  <a:lnTo>
                    <a:pt x="637797" y="1828800"/>
                  </a:lnTo>
                  <a:lnTo>
                    <a:pt x="263147" y="1936750"/>
                  </a:lnTo>
                  <a:cubicBezTo>
                    <a:pt x="157314" y="1955271"/>
                    <a:pt x="-24720" y="2021417"/>
                    <a:pt x="2797" y="1939925"/>
                  </a:cubicBezTo>
                  <a:cubicBezTo>
                    <a:pt x="30314" y="1858433"/>
                    <a:pt x="286430" y="1611842"/>
                    <a:pt x="428247" y="1447800"/>
                  </a:cubicBezTo>
                  <a:lnTo>
                    <a:pt x="542547" y="1333500"/>
                  </a:lnTo>
                  <a:lnTo>
                    <a:pt x="263147" y="2857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62" name="자유형 61"/>
            <p:cNvSpPr/>
            <p:nvPr/>
          </p:nvSpPr>
          <p:spPr>
            <a:xfrm>
              <a:off x="2742001" y="3370088"/>
              <a:ext cx="978331" cy="755599"/>
            </a:xfrm>
            <a:custGeom>
              <a:gdLst>
                <a:gd name="connsiteX0" fmla="*/ 50800 w 2203450"/>
                <a:gd name="connsiteY0" fmla="*/ 260350 h 1701800"/>
                <a:gd name="connsiteX1" fmla="*/ 298450 w 2203450"/>
                <a:gd name="connsiteY1" fmla="*/ 114300 h 1701800"/>
                <a:gd name="connsiteX2" fmla="*/ 520700 w 2203450"/>
                <a:gd name="connsiteY2" fmla="*/ 76200 h 1701800"/>
                <a:gd name="connsiteX3" fmla="*/ 622300 w 2203450"/>
                <a:gd name="connsiteY3" fmla="*/ 158750 h 1701800"/>
                <a:gd name="connsiteX4" fmla="*/ 685800 w 2203450"/>
                <a:gd name="connsiteY4" fmla="*/ 152400 h 1701800"/>
                <a:gd name="connsiteX5" fmla="*/ 819150 w 2203450"/>
                <a:gd name="connsiteY5" fmla="*/ 133350 h 1701800"/>
                <a:gd name="connsiteX6" fmla="*/ 876300 w 2203450"/>
                <a:gd name="connsiteY6" fmla="*/ 0 h 1701800"/>
                <a:gd name="connsiteX7" fmla="*/ 1092200 w 2203450"/>
                <a:gd name="connsiteY7" fmla="*/ 95250 h 1701800"/>
                <a:gd name="connsiteX8" fmla="*/ 1403350 w 2203450"/>
                <a:gd name="connsiteY8" fmla="*/ 69850 h 1701800"/>
                <a:gd name="connsiteX9" fmla="*/ 1422400 w 2203450"/>
                <a:gd name="connsiteY9" fmla="*/ 304800 h 1701800"/>
                <a:gd name="connsiteX10" fmla="*/ 1714500 w 2203450"/>
                <a:gd name="connsiteY10" fmla="*/ 469900 h 1701800"/>
                <a:gd name="connsiteX11" fmla="*/ 1917700 w 2203450"/>
                <a:gd name="connsiteY11" fmla="*/ 450850 h 1701800"/>
                <a:gd name="connsiteX12" fmla="*/ 2025650 w 2203450"/>
                <a:gd name="connsiteY12" fmla="*/ 476250 h 1701800"/>
                <a:gd name="connsiteX13" fmla="*/ 2114550 w 2203450"/>
                <a:gd name="connsiteY13" fmla="*/ 577850 h 1701800"/>
                <a:gd name="connsiteX14" fmla="*/ 2203450 w 2203450"/>
                <a:gd name="connsiteY14" fmla="*/ 679450 h 1701800"/>
                <a:gd name="connsiteX15" fmla="*/ 2146300 w 2203450"/>
                <a:gd name="connsiteY15" fmla="*/ 749300 h 1701800"/>
                <a:gd name="connsiteX16" fmla="*/ 1758950 w 2203450"/>
                <a:gd name="connsiteY16" fmla="*/ 1016000 h 1701800"/>
                <a:gd name="connsiteX17" fmla="*/ 1282700 w 2203450"/>
                <a:gd name="connsiteY17" fmla="*/ 1174750 h 1701800"/>
                <a:gd name="connsiteX18" fmla="*/ 958850 w 2203450"/>
                <a:gd name="connsiteY18" fmla="*/ 1257300 h 1701800"/>
                <a:gd name="connsiteX19" fmla="*/ 844550 w 2203450"/>
                <a:gd name="connsiteY19" fmla="*/ 1270000 h 1701800"/>
                <a:gd name="connsiteX20" fmla="*/ 749300 w 2203450"/>
                <a:gd name="connsiteY20" fmla="*/ 1435100 h 1701800"/>
                <a:gd name="connsiteX21" fmla="*/ 527050 w 2203450"/>
                <a:gd name="connsiteY21" fmla="*/ 1460500 h 1701800"/>
                <a:gd name="connsiteX22" fmla="*/ 304800 w 2203450"/>
                <a:gd name="connsiteY22" fmla="*/ 1651000 h 1701800"/>
                <a:gd name="connsiteX23" fmla="*/ 190500 w 2203450"/>
                <a:gd name="connsiteY23" fmla="*/ 1701800 h 1701800"/>
                <a:gd name="connsiteX24" fmla="*/ 12700 w 2203450"/>
                <a:gd name="connsiteY24" fmla="*/ 1701800 h 1701800"/>
                <a:gd name="connsiteX25" fmla="*/ 0 w 2203450"/>
                <a:gd name="connsiteY25" fmla="*/ 1549400 h 1701800"/>
                <a:gd name="connsiteX26" fmla="*/ 203200 w 2203450"/>
                <a:gd name="connsiteY26" fmla="*/ 781050 h 1701800"/>
                <a:gd name="connsiteX27" fmla="*/ 82550 w 2203450"/>
                <a:gd name="connsiteY27" fmla="*/ 609600 h 1701800"/>
                <a:gd name="connsiteX28" fmla="*/ 50800 w 2203450"/>
                <a:gd name="connsiteY28" fmla="*/ 260350 h 17018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03450" h="1701800">
                  <a:moveTo>
                    <a:pt x="50800" y="260350"/>
                  </a:moveTo>
                  <a:lnTo>
                    <a:pt x="298450" y="114300"/>
                  </a:lnTo>
                  <a:lnTo>
                    <a:pt x="520700" y="76200"/>
                  </a:lnTo>
                  <a:lnTo>
                    <a:pt x="622300" y="158750"/>
                  </a:lnTo>
                  <a:lnTo>
                    <a:pt x="685800" y="152400"/>
                  </a:lnTo>
                  <a:lnTo>
                    <a:pt x="819150" y="133350"/>
                  </a:lnTo>
                  <a:lnTo>
                    <a:pt x="876300" y="0"/>
                  </a:lnTo>
                  <a:lnTo>
                    <a:pt x="1092200" y="95250"/>
                  </a:lnTo>
                  <a:lnTo>
                    <a:pt x="1403350" y="69850"/>
                  </a:lnTo>
                  <a:lnTo>
                    <a:pt x="1422400" y="304800"/>
                  </a:lnTo>
                  <a:lnTo>
                    <a:pt x="1714500" y="469900"/>
                  </a:lnTo>
                  <a:lnTo>
                    <a:pt x="1917700" y="450850"/>
                  </a:lnTo>
                  <a:lnTo>
                    <a:pt x="2025650" y="476250"/>
                  </a:lnTo>
                  <a:lnTo>
                    <a:pt x="2114550" y="577850"/>
                  </a:lnTo>
                  <a:lnTo>
                    <a:pt x="2203450" y="679450"/>
                  </a:lnTo>
                  <a:lnTo>
                    <a:pt x="2146300" y="749300"/>
                  </a:lnTo>
                  <a:lnTo>
                    <a:pt x="1758950" y="1016000"/>
                  </a:lnTo>
                  <a:lnTo>
                    <a:pt x="1282700" y="1174750"/>
                  </a:lnTo>
                  <a:lnTo>
                    <a:pt x="958850" y="1257300"/>
                  </a:lnTo>
                  <a:lnTo>
                    <a:pt x="844550" y="1270000"/>
                  </a:lnTo>
                  <a:lnTo>
                    <a:pt x="749300" y="1435100"/>
                  </a:lnTo>
                  <a:lnTo>
                    <a:pt x="527050" y="1460500"/>
                  </a:lnTo>
                  <a:lnTo>
                    <a:pt x="304800" y="1651000"/>
                  </a:lnTo>
                  <a:lnTo>
                    <a:pt x="190500" y="1701800"/>
                  </a:lnTo>
                  <a:lnTo>
                    <a:pt x="12700" y="1701800"/>
                  </a:lnTo>
                  <a:lnTo>
                    <a:pt x="0" y="1549400"/>
                  </a:lnTo>
                  <a:lnTo>
                    <a:pt x="203200" y="781050"/>
                  </a:lnTo>
                  <a:lnTo>
                    <a:pt x="82550" y="609600"/>
                  </a:lnTo>
                  <a:lnTo>
                    <a:pt x="50800" y="26035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63" name="자유형 62"/>
            <p:cNvSpPr/>
            <p:nvPr/>
          </p:nvSpPr>
          <p:spPr>
            <a:xfrm>
              <a:off x="3045086" y="3670354"/>
              <a:ext cx="822559" cy="1006526"/>
            </a:xfrm>
            <a:custGeom>
              <a:gdLst>
                <a:gd name="connsiteX0" fmla="*/ 1509713 w 1852613"/>
                <a:gd name="connsiteY0" fmla="*/ 0 h 2266950"/>
                <a:gd name="connsiteX1" fmla="*/ 1638300 w 1852613"/>
                <a:gd name="connsiteY1" fmla="*/ 57150 h 2266950"/>
                <a:gd name="connsiteX2" fmla="*/ 1462088 w 1852613"/>
                <a:gd name="connsiteY2" fmla="*/ 352425 h 2266950"/>
                <a:gd name="connsiteX3" fmla="*/ 1600200 w 1852613"/>
                <a:gd name="connsiteY3" fmla="*/ 457200 h 2266950"/>
                <a:gd name="connsiteX4" fmla="*/ 1671638 w 1852613"/>
                <a:gd name="connsiteY4" fmla="*/ 428625 h 2266950"/>
                <a:gd name="connsiteX5" fmla="*/ 1743075 w 1852613"/>
                <a:gd name="connsiteY5" fmla="*/ 509588 h 2266950"/>
                <a:gd name="connsiteX6" fmla="*/ 1852613 w 1852613"/>
                <a:gd name="connsiteY6" fmla="*/ 557213 h 2266950"/>
                <a:gd name="connsiteX7" fmla="*/ 1800225 w 1852613"/>
                <a:gd name="connsiteY7" fmla="*/ 604838 h 2266950"/>
                <a:gd name="connsiteX8" fmla="*/ 1685925 w 1852613"/>
                <a:gd name="connsiteY8" fmla="*/ 609600 h 2266950"/>
                <a:gd name="connsiteX9" fmla="*/ 1638300 w 1852613"/>
                <a:gd name="connsiteY9" fmla="*/ 704850 h 2266950"/>
                <a:gd name="connsiteX10" fmla="*/ 1595438 w 1852613"/>
                <a:gd name="connsiteY10" fmla="*/ 809625 h 2266950"/>
                <a:gd name="connsiteX11" fmla="*/ 1633538 w 1852613"/>
                <a:gd name="connsiteY11" fmla="*/ 857250 h 2266950"/>
                <a:gd name="connsiteX12" fmla="*/ 1790700 w 1852613"/>
                <a:gd name="connsiteY12" fmla="*/ 890588 h 2266950"/>
                <a:gd name="connsiteX13" fmla="*/ 1747838 w 1852613"/>
                <a:gd name="connsiteY13" fmla="*/ 966788 h 2266950"/>
                <a:gd name="connsiteX14" fmla="*/ 1681163 w 1852613"/>
                <a:gd name="connsiteY14" fmla="*/ 966788 h 2266950"/>
                <a:gd name="connsiteX15" fmla="*/ 1638300 w 1852613"/>
                <a:gd name="connsiteY15" fmla="*/ 942975 h 2266950"/>
                <a:gd name="connsiteX16" fmla="*/ 1590675 w 1852613"/>
                <a:gd name="connsiteY16" fmla="*/ 985838 h 2266950"/>
                <a:gd name="connsiteX17" fmla="*/ 1585913 w 1852613"/>
                <a:gd name="connsiteY17" fmla="*/ 1143000 h 2266950"/>
                <a:gd name="connsiteX18" fmla="*/ 1528763 w 1852613"/>
                <a:gd name="connsiteY18" fmla="*/ 1247775 h 2266950"/>
                <a:gd name="connsiteX19" fmla="*/ 1485900 w 1852613"/>
                <a:gd name="connsiteY19" fmla="*/ 1352550 h 2266950"/>
                <a:gd name="connsiteX20" fmla="*/ 1404938 w 1852613"/>
                <a:gd name="connsiteY20" fmla="*/ 1371600 h 2266950"/>
                <a:gd name="connsiteX21" fmla="*/ 1281113 w 1852613"/>
                <a:gd name="connsiteY21" fmla="*/ 1381125 h 2266950"/>
                <a:gd name="connsiteX22" fmla="*/ 1214438 w 1852613"/>
                <a:gd name="connsiteY22" fmla="*/ 1428750 h 2266950"/>
                <a:gd name="connsiteX23" fmla="*/ 1147763 w 1852613"/>
                <a:gd name="connsiteY23" fmla="*/ 1457325 h 2266950"/>
                <a:gd name="connsiteX24" fmla="*/ 1166813 w 1852613"/>
                <a:gd name="connsiteY24" fmla="*/ 1609725 h 2266950"/>
                <a:gd name="connsiteX25" fmla="*/ 1166813 w 1852613"/>
                <a:gd name="connsiteY25" fmla="*/ 1676400 h 2266950"/>
                <a:gd name="connsiteX26" fmla="*/ 1171575 w 1852613"/>
                <a:gd name="connsiteY26" fmla="*/ 1738313 h 2266950"/>
                <a:gd name="connsiteX27" fmla="*/ 1147763 w 1852613"/>
                <a:gd name="connsiteY27" fmla="*/ 1795463 h 2266950"/>
                <a:gd name="connsiteX28" fmla="*/ 1057275 w 1852613"/>
                <a:gd name="connsiteY28" fmla="*/ 1828800 h 2266950"/>
                <a:gd name="connsiteX29" fmla="*/ 1014413 w 1852613"/>
                <a:gd name="connsiteY29" fmla="*/ 1862138 h 2266950"/>
                <a:gd name="connsiteX30" fmla="*/ 981075 w 1852613"/>
                <a:gd name="connsiteY30" fmla="*/ 1885950 h 2266950"/>
                <a:gd name="connsiteX31" fmla="*/ 981075 w 1852613"/>
                <a:gd name="connsiteY31" fmla="*/ 1885950 h 2266950"/>
                <a:gd name="connsiteX32" fmla="*/ 947738 w 1852613"/>
                <a:gd name="connsiteY32" fmla="*/ 2028825 h 2266950"/>
                <a:gd name="connsiteX33" fmla="*/ 966788 w 1852613"/>
                <a:gd name="connsiteY33" fmla="*/ 2166938 h 2266950"/>
                <a:gd name="connsiteX34" fmla="*/ 857250 w 1852613"/>
                <a:gd name="connsiteY34" fmla="*/ 2233613 h 2266950"/>
                <a:gd name="connsiteX35" fmla="*/ 795338 w 1852613"/>
                <a:gd name="connsiteY35" fmla="*/ 2266950 h 2266950"/>
                <a:gd name="connsiteX36" fmla="*/ 742950 w 1852613"/>
                <a:gd name="connsiteY36" fmla="*/ 2214563 h 2266950"/>
                <a:gd name="connsiteX37" fmla="*/ 600075 w 1852613"/>
                <a:gd name="connsiteY37" fmla="*/ 1985963 h 2266950"/>
                <a:gd name="connsiteX38" fmla="*/ 471488 w 1852613"/>
                <a:gd name="connsiteY38" fmla="*/ 1966913 h 2266950"/>
                <a:gd name="connsiteX39" fmla="*/ 442913 w 1852613"/>
                <a:gd name="connsiteY39" fmla="*/ 1933575 h 2266950"/>
                <a:gd name="connsiteX40" fmla="*/ 438150 w 1852613"/>
                <a:gd name="connsiteY40" fmla="*/ 1919288 h 2266950"/>
                <a:gd name="connsiteX41" fmla="*/ 342900 w 1852613"/>
                <a:gd name="connsiteY41" fmla="*/ 1809750 h 2266950"/>
                <a:gd name="connsiteX42" fmla="*/ 185738 w 1852613"/>
                <a:gd name="connsiteY42" fmla="*/ 1804988 h 2266950"/>
                <a:gd name="connsiteX43" fmla="*/ 33338 w 1852613"/>
                <a:gd name="connsiteY43" fmla="*/ 1704975 h 2266950"/>
                <a:gd name="connsiteX44" fmla="*/ 0 w 1852613"/>
                <a:gd name="connsiteY44" fmla="*/ 1433513 h 2266950"/>
                <a:gd name="connsiteX45" fmla="*/ 161925 w 1852613"/>
                <a:gd name="connsiteY45" fmla="*/ 1271588 h 2266950"/>
                <a:gd name="connsiteX46" fmla="*/ 228600 w 1852613"/>
                <a:gd name="connsiteY46" fmla="*/ 1000125 h 2266950"/>
                <a:gd name="connsiteX47" fmla="*/ 80963 w 1852613"/>
                <a:gd name="connsiteY47" fmla="*/ 747713 h 2266950"/>
                <a:gd name="connsiteX48" fmla="*/ 166688 w 1852613"/>
                <a:gd name="connsiteY48" fmla="*/ 595313 h 2266950"/>
                <a:gd name="connsiteX49" fmla="*/ 414338 w 1852613"/>
                <a:gd name="connsiteY49" fmla="*/ 552450 h 2266950"/>
                <a:gd name="connsiteX50" fmla="*/ 533400 w 1852613"/>
                <a:gd name="connsiteY50" fmla="*/ 519113 h 2266950"/>
                <a:gd name="connsiteX51" fmla="*/ 714375 w 1852613"/>
                <a:gd name="connsiteY51" fmla="*/ 481013 h 2266950"/>
                <a:gd name="connsiteX52" fmla="*/ 828675 w 1852613"/>
                <a:gd name="connsiteY52" fmla="*/ 438150 h 2266950"/>
                <a:gd name="connsiteX53" fmla="*/ 1062038 w 1852613"/>
                <a:gd name="connsiteY53" fmla="*/ 357188 h 2266950"/>
                <a:gd name="connsiteX54" fmla="*/ 1176338 w 1852613"/>
                <a:gd name="connsiteY54" fmla="*/ 276225 h 2266950"/>
                <a:gd name="connsiteX55" fmla="*/ 1366838 w 1852613"/>
                <a:gd name="connsiteY55" fmla="*/ 138113 h 2266950"/>
                <a:gd name="connsiteX56" fmla="*/ 1471613 w 1852613"/>
                <a:gd name="connsiteY56" fmla="*/ 57150 h 2266950"/>
                <a:gd name="connsiteX57" fmla="*/ 1509713 w 1852613"/>
                <a:gd name="connsiteY57" fmla="*/ 0 h 2266950"/>
                <a:gd name="connsiteX0dup0" fmla="*/ 1509713 w 1852613"/>
                <a:gd name="connsiteY0dup0" fmla="*/ 0 h 2266950"/>
                <a:gd name="connsiteX1dup0" fmla="*/ 1638300 w 1852613"/>
                <a:gd name="connsiteY1dup0" fmla="*/ 57150 h 2266950"/>
                <a:gd name="connsiteX2dup0" fmla="*/ 1462088 w 1852613"/>
                <a:gd name="connsiteY2dup0" fmla="*/ 352425 h 2266950"/>
                <a:gd name="connsiteX3dup0" fmla="*/ 1600200 w 1852613"/>
                <a:gd name="connsiteY3dup0" fmla="*/ 457200 h 2266950"/>
                <a:gd name="connsiteX4dup0" fmla="*/ 1671638 w 1852613"/>
                <a:gd name="connsiteY4dup0" fmla="*/ 428625 h 2266950"/>
                <a:gd name="connsiteX5dup0" fmla="*/ 1743075 w 1852613"/>
                <a:gd name="connsiteY5dup0" fmla="*/ 509588 h 2266950"/>
                <a:gd name="connsiteX6dup0" fmla="*/ 1852613 w 1852613"/>
                <a:gd name="connsiteY6dup0" fmla="*/ 557213 h 2266950"/>
                <a:gd name="connsiteX7dup0" fmla="*/ 1800225 w 1852613"/>
                <a:gd name="connsiteY7dup0" fmla="*/ 604838 h 2266950"/>
                <a:gd name="connsiteX8dup0" fmla="*/ 1685925 w 1852613"/>
                <a:gd name="connsiteY8dup0" fmla="*/ 609600 h 2266950"/>
                <a:gd name="connsiteX9dup0" fmla="*/ 1638300 w 1852613"/>
                <a:gd name="connsiteY9dup0" fmla="*/ 704850 h 2266950"/>
                <a:gd name="connsiteX10dup0" fmla="*/ 1595438 w 1852613"/>
                <a:gd name="connsiteY10dup0" fmla="*/ 809625 h 2266950"/>
                <a:gd name="connsiteX11dup0" fmla="*/ 1633538 w 1852613"/>
                <a:gd name="connsiteY11dup0" fmla="*/ 857250 h 2266950"/>
                <a:gd name="connsiteX12dup0" fmla="*/ 1790700 w 1852613"/>
                <a:gd name="connsiteY12dup0" fmla="*/ 890588 h 2266950"/>
                <a:gd name="connsiteX13dup0" fmla="*/ 1747838 w 1852613"/>
                <a:gd name="connsiteY13dup0" fmla="*/ 966788 h 2266950"/>
                <a:gd name="connsiteX14dup0" fmla="*/ 1681163 w 1852613"/>
                <a:gd name="connsiteY14dup0" fmla="*/ 966788 h 2266950"/>
                <a:gd name="connsiteX15dup0" fmla="*/ 1638300 w 1852613"/>
                <a:gd name="connsiteY15dup0" fmla="*/ 942975 h 2266950"/>
                <a:gd name="connsiteX16dup0" fmla="*/ 1590675 w 1852613"/>
                <a:gd name="connsiteY16dup0" fmla="*/ 985838 h 2266950"/>
                <a:gd name="connsiteX17dup0" fmla="*/ 1585913 w 1852613"/>
                <a:gd name="connsiteY17dup0" fmla="*/ 1143000 h 2266950"/>
                <a:gd name="connsiteX18dup0" fmla="*/ 1528763 w 1852613"/>
                <a:gd name="connsiteY18dup0" fmla="*/ 1247775 h 2266950"/>
                <a:gd name="connsiteX19dup0" fmla="*/ 1485900 w 1852613"/>
                <a:gd name="connsiteY19dup0" fmla="*/ 1352550 h 2266950"/>
                <a:gd name="connsiteX20dup0" fmla="*/ 1404938 w 1852613"/>
                <a:gd name="connsiteY20dup0" fmla="*/ 1371600 h 2266950"/>
                <a:gd name="connsiteX21dup0" fmla="*/ 1281113 w 1852613"/>
                <a:gd name="connsiteY21dup0" fmla="*/ 1381125 h 2266950"/>
                <a:gd name="connsiteX22dup0" fmla="*/ 1214438 w 1852613"/>
                <a:gd name="connsiteY22dup0" fmla="*/ 1428750 h 2266950"/>
                <a:gd name="connsiteX23dup0" fmla="*/ 1147763 w 1852613"/>
                <a:gd name="connsiteY23dup0" fmla="*/ 1457325 h 2266950"/>
                <a:gd name="connsiteX24dup0" fmla="*/ 1166813 w 1852613"/>
                <a:gd name="connsiteY24dup0" fmla="*/ 1609725 h 2266950"/>
                <a:gd name="connsiteX25dup0" fmla="*/ 1166813 w 1852613"/>
                <a:gd name="connsiteY25dup0" fmla="*/ 1676400 h 2266950"/>
                <a:gd name="connsiteX26dup0" fmla="*/ 1171575 w 1852613"/>
                <a:gd name="connsiteY26dup0" fmla="*/ 1738313 h 2266950"/>
                <a:gd name="connsiteX27dup0" fmla="*/ 1147763 w 1852613"/>
                <a:gd name="connsiteY27dup0" fmla="*/ 1795463 h 2266950"/>
                <a:gd name="connsiteX28dup0" fmla="*/ 1057275 w 1852613"/>
                <a:gd name="connsiteY28dup0" fmla="*/ 1828800 h 2266950"/>
                <a:gd name="connsiteX29dup0" fmla="*/ 1014413 w 1852613"/>
                <a:gd name="connsiteY29dup0" fmla="*/ 1862138 h 2266950"/>
                <a:gd name="connsiteX30dup0" fmla="*/ 981075 w 1852613"/>
                <a:gd name="connsiteY30dup0" fmla="*/ 1885950 h 2266950"/>
                <a:gd name="connsiteX31dup0" fmla="*/ 981075 w 1852613"/>
                <a:gd name="connsiteY31dup0" fmla="*/ 1885950 h 2266950"/>
                <a:gd name="connsiteX32dup0" fmla="*/ 947738 w 1852613"/>
                <a:gd name="connsiteY32dup0" fmla="*/ 2028825 h 2266950"/>
                <a:gd name="connsiteX33dup0" fmla="*/ 966788 w 1852613"/>
                <a:gd name="connsiteY33dup0" fmla="*/ 2166938 h 2266950"/>
                <a:gd name="connsiteX34dup0" fmla="*/ 857250 w 1852613"/>
                <a:gd name="connsiteY34dup0" fmla="*/ 2233613 h 2266950"/>
                <a:gd name="connsiteX35dup0" fmla="*/ 795338 w 1852613"/>
                <a:gd name="connsiteY35dup0" fmla="*/ 2266950 h 2266950"/>
                <a:gd name="connsiteX36dup0" fmla="*/ 742950 w 1852613"/>
                <a:gd name="connsiteY36dup0" fmla="*/ 2214563 h 2266950"/>
                <a:gd name="connsiteX37dup0" fmla="*/ 600075 w 1852613"/>
                <a:gd name="connsiteY37dup0" fmla="*/ 1985963 h 2266950"/>
                <a:gd name="connsiteX38dup0" fmla="*/ 471488 w 1852613"/>
                <a:gd name="connsiteY38dup0" fmla="*/ 1966913 h 2266950"/>
                <a:gd name="connsiteX39dup0" fmla="*/ 442913 w 1852613"/>
                <a:gd name="connsiteY39dup0" fmla="*/ 1933575 h 2266950"/>
                <a:gd name="connsiteX40dup0" fmla="*/ 438150 w 1852613"/>
                <a:gd name="connsiteY40dup0" fmla="*/ 1919288 h 2266950"/>
                <a:gd name="connsiteX41dup0" fmla="*/ 342900 w 1852613"/>
                <a:gd name="connsiteY41dup0" fmla="*/ 1809750 h 2266950"/>
                <a:gd name="connsiteX42dup0" fmla="*/ 185738 w 1852613"/>
                <a:gd name="connsiteY42dup0" fmla="*/ 1804988 h 2266950"/>
                <a:gd name="connsiteX43dup0" fmla="*/ 33338 w 1852613"/>
                <a:gd name="connsiteY43dup0" fmla="*/ 1704975 h 2266950"/>
                <a:gd name="connsiteX44dup0" fmla="*/ 0 w 1852613"/>
                <a:gd name="connsiteY44dup0" fmla="*/ 1433513 h 2266950"/>
                <a:gd name="connsiteX45dup0" fmla="*/ 161925 w 1852613"/>
                <a:gd name="connsiteY45dup0" fmla="*/ 1271588 h 2266950"/>
                <a:gd name="connsiteX46dup0" fmla="*/ 228600 w 1852613"/>
                <a:gd name="connsiteY46dup0" fmla="*/ 1000125 h 2266950"/>
                <a:gd name="connsiteX47dup0" fmla="*/ 80963 w 1852613"/>
                <a:gd name="connsiteY47dup0" fmla="*/ 747713 h 2266950"/>
                <a:gd name="connsiteX48dup0" fmla="*/ 166688 w 1852613"/>
                <a:gd name="connsiteY48dup0" fmla="*/ 595313 h 2266950"/>
                <a:gd name="connsiteX49dup0" fmla="*/ 414338 w 1852613"/>
                <a:gd name="connsiteY49dup0" fmla="*/ 552450 h 2266950"/>
                <a:gd name="connsiteX50dup0" fmla="*/ 533400 w 1852613"/>
                <a:gd name="connsiteY50dup0" fmla="*/ 519113 h 2266950"/>
                <a:gd name="connsiteX51dup0" fmla="*/ 714375 w 1852613"/>
                <a:gd name="connsiteY51dup0" fmla="*/ 481013 h 2266950"/>
                <a:gd name="connsiteX52dup0" fmla="*/ 828675 w 1852613"/>
                <a:gd name="connsiteY52dup0" fmla="*/ 438150 h 2266950"/>
                <a:gd name="connsiteX53dup0" fmla="*/ 1042988 w 1852613"/>
                <a:gd name="connsiteY53dup0" fmla="*/ 344488 h 2266950"/>
                <a:gd name="connsiteX54dup0" fmla="*/ 1176338 w 1852613"/>
                <a:gd name="connsiteY54dup0" fmla="*/ 276225 h 2266950"/>
                <a:gd name="connsiteX55dup0" fmla="*/ 1366838 w 1852613"/>
                <a:gd name="connsiteY55dup0" fmla="*/ 138113 h 2266950"/>
                <a:gd name="connsiteX56dup0" fmla="*/ 1471613 w 1852613"/>
                <a:gd name="connsiteY56dup0" fmla="*/ 57150 h 2266950"/>
                <a:gd name="connsiteX57dup0" fmla="*/ 1509713 w 1852613"/>
                <a:gd name="connsiteY57dup0" fmla="*/ 0 h 2266950"/>
                <a:gd name="connsiteX0dup0dup1" fmla="*/ 1509713 w 1852613"/>
                <a:gd name="connsiteY0dup0dup1" fmla="*/ 0 h 2266950"/>
                <a:gd name="connsiteX1dup0dup1" fmla="*/ 1638300 w 1852613"/>
                <a:gd name="connsiteY1dup0dup1" fmla="*/ 57150 h 2266950"/>
                <a:gd name="connsiteX2dup0dup1" fmla="*/ 1462088 w 1852613"/>
                <a:gd name="connsiteY2dup0dup1" fmla="*/ 352425 h 2266950"/>
                <a:gd name="connsiteX3dup0dup1" fmla="*/ 1600200 w 1852613"/>
                <a:gd name="connsiteY3dup0dup1" fmla="*/ 457200 h 2266950"/>
                <a:gd name="connsiteX4dup0dup1" fmla="*/ 1671638 w 1852613"/>
                <a:gd name="connsiteY4dup0dup1" fmla="*/ 428625 h 2266950"/>
                <a:gd name="connsiteX5dup0dup1" fmla="*/ 1743075 w 1852613"/>
                <a:gd name="connsiteY5dup0dup1" fmla="*/ 509588 h 2266950"/>
                <a:gd name="connsiteX6dup0dup1" fmla="*/ 1852613 w 1852613"/>
                <a:gd name="connsiteY6dup0dup1" fmla="*/ 557213 h 2266950"/>
                <a:gd name="connsiteX7dup0dup1" fmla="*/ 1800225 w 1852613"/>
                <a:gd name="connsiteY7dup0dup1" fmla="*/ 604838 h 2266950"/>
                <a:gd name="connsiteX8dup0dup1" fmla="*/ 1685925 w 1852613"/>
                <a:gd name="connsiteY8dup0dup1" fmla="*/ 609600 h 2266950"/>
                <a:gd name="connsiteX9dup0dup1" fmla="*/ 1638300 w 1852613"/>
                <a:gd name="connsiteY9dup0dup1" fmla="*/ 704850 h 2266950"/>
                <a:gd name="connsiteX10dup0dup1" fmla="*/ 1595438 w 1852613"/>
                <a:gd name="connsiteY10dup0dup1" fmla="*/ 809625 h 2266950"/>
                <a:gd name="connsiteX11dup0dup1" fmla="*/ 1633538 w 1852613"/>
                <a:gd name="connsiteY11dup0dup1" fmla="*/ 857250 h 2266950"/>
                <a:gd name="connsiteX12dup0dup1" fmla="*/ 1790700 w 1852613"/>
                <a:gd name="connsiteY12dup0dup1" fmla="*/ 890588 h 2266950"/>
                <a:gd name="connsiteX13dup0dup1" fmla="*/ 1747838 w 1852613"/>
                <a:gd name="connsiteY13dup0dup1" fmla="*/ 966788 h 2266950"/>
                <a:gd name="connsiteX14dup0dup1" fmla="*/ 1681163 w 1852613"/>
                <a:gd name="connsiteY14dup0dup1" fmla="*/ 966788 h 2266950"/>
                <a:gd name="connsiteX15dup0dup1" fmla="*/ 1638300 w 1852613"/>
                <a:gd name="connsiteY15dup0dup1" fmla="*/ 942975 h 2266950"/>
                <a:gd name="connsiteX16dup0dup1" fmla="*/ 1590675 w 1852613"/>
                <a:gd name="connsiteY16dup0dup1" fmla="*/ 985838 h 2266950"/>
                <a:gd name="connsiteX17dup0dup1" fmla="*/ 1585913 w 1852613"/>
                <a:gd name="connsiteY17dup0dup1" fmla="*/ 1143000 h 2266950"/>
                <a:gd name="connsiteX18dup0dup1" fmla="*/ 1528763 w 1852613"/>
                <a:gd name="connsiteY18dup0dup1" fmla="*/ 1247775 h 2266950"/>
                <a:gd name="connsiteX19dup0dup1" fmla="*/ 1485900 w 1852613"/>
                <a:gd name="connsiteY19dup0dup1" fmla="*/ 1352550 h 2266950"/>
                <a:gd name="connsiteX20dup0dup1" fmla="*/ 1404938 w 1852613"/>
                <a:gd name="connsiteY20dup0dup1" fmla="*/ 1371600 h 2266950"/>
                <a:gd name="connsiteX21dup0dup1" fmla="*/ 1281113 w 1852613"/>
                <a:gd name="connsiteY21dup0dup1" fmla="*/ 1381125 h 2266950"/>
                <a:gd name="connsiteX22dup0dup1" fmla="*/ 1214438 w 1852613"/>
                <a:gd name="connsiteY22dup0dup1" fmla="*/ 1428750 h 2266950"/>
                <a:gd name="connsiteX23dup0dup1" fmla="*/ 1147763 w 1852613"/>
                <a:gd name="connsiteY23dup0dup1" fmla="*/ 1457325 h 2266950"/>
                <a:gd name="connsiteX24dup0dup1" fmla="*/ 1166813 w 1852613"/>
                <a:gd name="connsiteY24dup0dup1" fmla="*/ 1609725 h 2266950"/>
                <a:gd name="connsiteX25dup0dup1" fmla="*/ 1166813 w 1852613"/>
                <a:gd name="connsiteY25dup0dup1" fmla="*/ 1676400 h 2266950"/>
                <a:gd name="connsiteX26dup0dup1" fmla="*/ 1171575 w 1852613"/>
                <a:gd name="connsiteY26dup0dup1" fmla="*/ 1738313 h 2266950"/>
                <a:gd name="connsiteX27dup0dup1" fmla="*/ 1147763 w 1852613"/>
                <a:gd name="connsiteY27dup0dup1" fmla="*/ 1795463 h 2266950"/>
                <a:gd name="connsiteX28dup0dup1" fmla="*/ 1057275 w 1852613"/>
                <a:gd name="connsiteY28dup0dup1" fmla="*/ 1828800 h 2266950"/>
                <a:gd name="connsiteX29dup0dup1" fmla="*/ 1014413 w 1852613"/>
                <a:gd name="connsiteY29dup0dup1" fmla="*/ 1862138 h 2266950"/>
                <a:gd name="connsiteX30dup0dup1" fmla="*/ 981075 w 1852613"/>
                <a:gd name="connsiteY30dup0dup1" fmla="*/ 1885950 h 2266950"/>
                <a:gd name="connsiteX31dup0dup1" fmla="*/ 981075 w 1852613"/>
                <a:gd name="connsiteY31dup0dup1" fmla="*/ 1885950 h 2266950"/>
                <a:gd name="connsiteX32dup0dup1" fmla="*/ 947738 w 1852613"/>
                <a:gd name="connsiteY32dup0dup1" fmla="*/ 2028825 h 2266950"/>
                <a:gd name="connsiteX33dup0dup1" fmla="*/ 966788 w 1852613"/>
                <a:gd name="connsiteY33dup0dup1" fmla="*/ 2166938 h 2266950"/>
                <a:gd name="connsiteX34dup0dup1" fmla="*/ 857250 w 1852613"/>
                <a:gd name="connsiteY34dup0dup1" fmla="*/ 2233613 h 2266950"/>
                <a:gd name="connsiteX35dup0dup1" fmla="*/ 795338 w 1852613"/>
                <a:gd name="connsiteY35dup0dup1" fmla="*/ 2266950 h 2266950"/>
                <a:gd name="connsiteX36dup0dup1" fmla="*/ 742950 w 1852613"/>
                <a:gd name="connsiteY36dup0dup1" fmla="*/ 2214563 h 2266950"/>
                <a:gd name="connsiteX37dup0dup1" fmla="*/ 600075 w 1852613"/>
                <a:gd name="connsiteY37dup0dup1" fmla="*/ 1985963 h 2266950"/>
                <a:gd name="connsiteX38dup0dup1" fmla="*/ 471488 w 1852613"/>
                <a:gd name="connsiteY38dup0dup1" fmla="*/ 1966913 h 2266950"/>
                <a:gd name="connsiteX39dup0dup1" fmla="*/ 442913 w 1852613"/>
                <a:gd name="connsiteY39dup0dup1" fmla="*/ 1933575 h 2266950"/>
                <a:gd name="connsiteX40dup0dup1" fmla="*/ 438150 w 1852613"/>
                <a:gd name="connsiteY40dup0dup1" fmla="*/ 1919288 h 2266950"/>
                <a:gd name="connsiteX41dup0dup1" fmla="*/ 342900 w 1852613"/>
                <a:gd name="connsiteY41dup0dup1" fmla="*/ 1809750 h 2266950"/>
                <a:gd name="connsiteX42dup0dup1" fmla="*/ 185738 w 1852613"/>
                <a:gd name="connsiteY42dup0dup1" fmla="*/ 1804988 h 2266950"/>
                <a:gd name="connsiteX43dup0dup1" fmla="*/ 33338 w 1852613"/>
                <a:gd name="connsiteY43dup0dup1" fmla="*/ 1704975 h 2266950"/>
                <a:gd name="connsiteX44dup0dup1" fmla="*/ 0 w 1852613"/>
                <a:gd name="connsiteY44dup0dup1" fmla="*/ 1433513 h 2266950"/>
                <a:gd name="connsiteX45dup0dup1" fmla="*/ 161925 w 1852613"/>
                <a:gd name="connsiteY45dup0dup1" fmla="*/ 1271588 h 2266950"/>
                <a:gd name="connsiteX46dup0dup1" fmla="*/ 228600 w 1852613"/>
                <a:gd name="connsiteY46dup0dup1" fmla="*/ 1000125 h 2266950"/>
                <a:gd name="connsiteX47dup0dup1" fmla="*/ 80963 w 1852613"/>
                <a:gd name="connsiteY47dup0dup1" fmla="*/ 747713 h 2266950"/>
                <a:gd name="connsiteX48dup0dup1" fmla="*/ 166688 w 1852613"/>
                <a:gd name="connsiteY48dup0dup1" fmla="*/ 595313 h 2266950"/>
                <a:gd name="connsiteX49dup0dup1" fmla="*/ 414338 w 1852613"/>
                <a:gd name="connsiteY49dup0dup1" fmla="*/ 552450 h 2266950"/>
                <a:gd name="connsiteX50dup0dup1" fmla="*/ 533400 w 1852613"/>
                <a:gd name="connsiteY50dup0dup1" fmla="*/ 519113 h 2266950"/>
                <a:gd name="connsiteX51dup0dup1" fmla="*/ 714375 w 1852613"/>
                <a:gd name="connsiteY51dup0dup1" fmla="*/ 481013 h 2266950"/>
                <a:gd name="connsiteX52dup0dup1" fmla="*/ 815975 w 1852613"/>
                <a:gd name="connsiteY52dup0dup1" fmla="*/ 419100 h 2266950"/>
                <a:gd name="connsiteX53dup0dup1" fmla="*/ 1042988 w 1852613"/>
                <a:gd name="connsiteY53dup0dup1" fmla="*/ 344488 h 2266950"/>
                <a:gd name="connsiteX54dup0dup1" fmla="*/ 1176338 w 1852613"/>
                <a:gd name="connsiteY54dup0dup1" fmla="*/ 276225 h 2266950"/>
                <a:gd name="connsiteX55dup0dup1" fmla="*/ 1366838 w 1852613"/>
                <a:gd name="connsiteY55dup0dup1" fmla="*/ 138113 h 2266950"/>
                <a:gd name="connsiteX56dup0dup1" fmla="*/ 1471613 w 1852613"/>
                <a:gd name="connsiteY56dup0dup1" fmla="*/ 57150 h 2266950"/>
                <a:gd name="connsiteX57dup0dup1" fmla="*/ 1509713 w 1852613"/>
                <a:gd name="connsiteY57dup0dup1" fmla="*/ 0 h 2266950"/>
                <a:gd name="connsiteX0dup0dup1dup2" fmla="*/ 1509713 w 1852613"/>
                <a:gd name="connsiteY0dup0dup1dup2" fmla="*/ 0 h 2266950"/>
                <a:gd name="connsiteX1dup0dup1dup2" fmla="*/ 1638300 w 1852613"/>
                <a:gd name="connsiteY1dup0dup1dup2" fmla="*/ 57150 h 2266950"/>
                <a:gd name="connsiteX2dup0dup1dup2" fmla="*/ 1462088 w 1852613"/>
                <a:gd name="connsiteY2dup0dup1dup2" fmla="*/ 352425 h 2266950"/>
                <a:gd name="connsiteX3dup0dup1dup2" fmla="*/ 1600200 w 1852613"/>
                <a:gd name="connsiteY3dup0dup1dup2" fmla="*/ 457200 h 2266950"/>
                <a:gd name="connsiteX4dup0dup1dup2" fmla="*/ 1671638 w 1852613"/>
                <a:gd name="connsiteY4dup0dup1dup2" fmla="*/ 428625 h 2266950"/>
                <a:gd name="connsiteX5dup0dup1dup2" fmla="*/ 1743075 w 1852613"/>
                <a:gd name="connsiteY5dup0dup1dup2" fmla="*/ 509588 h 2266950"/>
                <a:gd name="connsiteX6dup0dup1dup2" fmla="*/ 1852613 w 1852613"/>
                <a:gd name="connsiteY6dup0dup1dup2" fmla="*/ 557213 h 2266950"/>
                <a:gd name="connsiteX7dup0dup1dup2" fmla="*/ 1800225 w 1852613"/>
                <a:gd name="connsiteY7dup0dup1dup2" fmla="*/ 604838 h 2266950"/>
                <a:gd name="connsiteX8dup0dup1dup2" fmla="*/ 1685925 w 1852613"/>
                <a:gd name="connsiteY8dup0dup1dup2" fmla="*/ 609600 h 2266950"/>
                <a:gd name="connsiteX9dup0dup1dup2" fmla="*/ 1638300 w 1852613"/>
                <a:gd name="connsiteY9dup0dup1dup2" fmla="*/ 704850 h 2266950"/>
                <a:gd name="connsiteX10dup0dup1dup2" fmla="*/ 1595438 w 1852613"/>
                <a:gd name="connsiteY10dup0dup1dup2" fmla="*/ 809625 h 2266950"/>
                <a:gd name="connsiteX11dup0dup1dup2" fmla="*/ 1633538 w 1852613"/>
                <a:gd name="connsiteY11dup0dup1dup2" fmla="*/ 857250 h 2266950"/>
                <a:gd name="connsiteX12dup0dup1dup2" fmla="*/ 1790700 w 1852613"/>
                <a:gd name="connsiteY12dup0dup1dup2" fmla="*/ 890588 h 2266950"/>
                <a:gd name="connsiteX13dup0dup1dup2" fmla="*/ 1747838 w 1852613"/>
                <a:gd name="connsiteY13dup0dup1dup2" fmla="*/ 966788 h 2266950"/>
                <a:gd name="connsiteX14dup0dup1dup2" fmla="*/ 1681163 w 1852613"/>
                <a:gd name="connsiteY14dup0dup1dup2" fmla="*/ 966788 h 2266950"/>
                <a:gd name="connsiteX15dup0dup1dup2" fmla="*/ 1638300 w 1852613"/>
                <a:gd name="connsiteY15dup0dup1dup2" fmla="*/ 942975 h 2266950"/>
                <a:gd name="connsiteX16dup0dup1dup2" fmla="*/ 1590675 w 1852613"/>
                <a:gd name="connsiteY16dup0dup1dup2" fmla="*/ 985838 h 2266950"/>
                <a:gd name="connsiteX17dup0dup1dup2" fmla="*/ 1585913 w 1852613"/>
                <a:gd name="connsiteY17dup0dup1dup2" fmla="*/ 1143000 h 2266950"/>
                <a:gd name="connsiteX18dup0dup1dup2" fmla="*/ 1528763 w 1852613"/>
                <a:gd name="connsiteY18dup0dup1dup2" fmla="*/ 1247775 h 2266950"/>
                <a:gd name="connsiteX19dup0dup1dup2" fmla="*/ 1485900 w 1852613"/>
                <a:gd name="connsiteY19dup0dup1dup2" fmla="*/ 1352550 h 2266950"/>
                <a:gd name="connsiteX20dup0dup1dup2" fmla="*/ 1404938 w 1852613"/>
                <a:gd name="connsiteY20dup0dup1dup2" fmla="*/ 1371600 h 2266950"/>
                <a:gd name="connsiteX21dup0dup1dup2" fmla="*/ 1281113 w 1852613"/>
                <a:gd name="connsiteY21dup0dup1dup2" fmla="*/ 1381125 h 2266950"/>
                <a:gd name="connsiteX22dup0dup1dup2" fmla="*/ 1214438 w 1852613"/>
                <a:gd name="connsiteY22dup0dup1dup2" fmla="*/ 1428750 h 2266950"/>
                <a:gd name="connsiteX23dup0dup1dup2" fmla="*/ 1147763 w 1852613"/>
                <a:gd name="connsiteY23dup0dup1dup2" fmla="*/ 1457325 h 2266950"/>
                <a:gd name="connsiteX24dup0dup1dup2" fmla="*/ 1166813 w 1852613"/>
                <a:gd name="connsiteY24dup0dup1dup2" fmla="*/ 1609725 h 2266950"/>
                <a:gd name="connsiteX25dup0dup1dup2" fmla="*/ 1166813 w 1852613"/>
                <a:gd name="connsiteY25dup0dup1dup2" fmla="*/ 1676400 h 2266950"/>
                <a:gd name="connsiteX26dup0dup1dup2" fmla="*/ 1171575 w 1852613"/>
                <a:gd name="connsiteY26dup0dup1dup2" fmla="*/ 1738313 h 2266950"/>
                <a:gd name="connsiteX27dup0dup1dup2" fmla="*/ 1147763 w 1852613"/>
                <a:gd name="connsiteY27dup0dup1dup2" fmla="*/ 1795463 h 2266950"/>
                <a:gd name="connsiteX28dup0dup1dup2" fmla="*/ 1057275 w 1852613"/>
                <a:gd name="connsiteY28dup0dup1dup2" fmla="*/ 1828800 h 2266950"/>
                <a:gd name="connsiteX29dup0dup1dup2" fmla="*/ 1014413 w 1852613"/>
                <a:gd name="connsiteY29dup0dup1dup2" fmla="*/ 1862138 h 2266950"/>
                <a:gd name="connsiteX30dup0dup1dup2" fmla="*/ 981075 w 1852613"/>
                <a:gd name="connsiteY30dup0dup1dup2" fmla="*/ 1885950 h 2266950"/>
                <a:gd name="connsiteX31dup0dup1dup2" fmla="*/ 981075 w 1852613"/>
                <a:gd name="connsiteY31dup0dup1dup2" fmla="*/ 1885950 h 2266950"/>
                <a:gd name="connsiteX32dup0dup1dup2" fmla="*/ 947738 w 1852613"/>
                <a:gd name="connsiteY32dup0dup1dup2" fmla="*/ 2028825 h 2266950"/>
                <a:gd name="connsiteX33dup0dup1dup2" fmla="*/ 966788 w 1852613"/>
                <a:gd name="connsiteY33dup0dup1dup2" fmla="*/ 2166938 h 2266950"/>
                <a:gd name="connsiteX34dup0dup1dup2" fmla="*/ 857250 w 1852613"/>
                <a:gd name="connsiteY34dup0dup1dup2" fmla="*/ 2233613 h 2266950"/>
                <a:gd name="connsiteX35dup0dup1dup2" fmla="*/ 795338 w 1852613"/>
                <a:gd name="connsiteY35dup0dup1dup2" fmla="*/ 2266950 h 2266950"/>
                <a:gd name="connsiteX36dup0dup1dup2" fmla="*/ 742950 w 1852613"/>
                <a:gd name="connsiteY36dup0dup1dup2" fmla="*/ 2214563 h 2266950"/>
                <a:gd name="connsiteX37dup0dup1dup2" fmla="*/ 600075 w 1852613"/>
                <a:gd name="connsiteY37dup0dup1dup2" fmla="*/ 1985963 h 2266950"/>
                <a:gd name="connsiteX38dup0dup1dup2" fmla="*/ 471488 w 1852613"/>
                <a:gd name="connsiteY38dup0dup1dup2" fmla="*/ 1966913 h 2266950"/>
                <a:gd name="connsiteX39dup0dup1dup2" fmla="*/ 442913 w 1852613"/>
                <a:gd name="connsiteY39dup0dup1dup2" fmla="*/ 1933575 h 2266950"/>
                <a:gd name="connsiteX40dup0dup1dup2" fmla="*/ 438150 w 1852613"/>
                <a:gd name="connsiteY40dup0dup1dup2" fmla="*/ 1919288 h 2266950"/>
                <a:gd name="connsiteX41dup0dup1dup2" fmla="*/ 342900 w 1852613"/>
                <a:gd name="connsiteY41dup0dup1dup2" fmla="*/ 1809750 h 2266950"/>
                <a:gd name="connsiteX42dup0dup1dup2" fmla="*/ 185738 w 1852613"/>
                <a:gd name="connsiteY42dup0dup1dup2" fmla="*/ 1804988 h 2266950"/>
                <a:gd name="connsiteX43dup0dup1dup2" fmla="*/ 33338 w 1852613"/>
                <a:gd name="connsiteY43dup0dup1dup2" fmla="*/ 1704975 h 2266950"/>
                <a:gd name="connsiteX44dup0dup1dup2" fmla="*/ 0 w 1852613"/>
                <a:gd name="connsiteY44dup0dup1dup2" fmla="*/ 1433513 h 2266950"/>
                <a:gd name="connsiteX45dup0dup1dup2" fmla="*/ 161925 w 1852613"/>
                <a:gd name="connsiteY45dup0dup1dup2" fmla="*/ 1271588 h 2266950"/>
                <a:gd name="connsiteX46dup0dup1dup2" fmla="*/ 228600 w 1852613"/>
                <a:gd name="connsiteY46dup0dup1dup2" fmla="*/ 1000125 h 2266950"/>
                <a:gd name="connsiteX47dup0dup1dup2" fmla="*/ 80963 w 1852613"/>
                <a:gd name="connsiteY47dup0dup1dup2" fmla="*/ 747713 h 2266950"/>
                <a:gd name="connsiteX48dup0dup1dup2" fmla="*/ 166688 w 1852613"/>
                <a:gd name="connsiteY48dup0dup1dup2" fmla="*/ 595313 h 2266950"/>
                <a:gd name="connsiteX49dup0dup1dup2" fmla="*/ 414338 w 1852613"/>
                <a:gd name="connsiteY49dup0dup1dup2" fmla="*/ 552450 h 2266950"/>
                <a:gd name="connsiteX50dup0dup1dup2" fmla="*/ 533400 w 1852613"/>
                <a:gd name="connsiteY50dup0dup1dup2" fmla="*/ 519113 h 2266950"/>
                <a:gd name="connsiteX51dup0dup1dup2" fmla="*/ 695325 w 1852613"/>
                <a:gd name="connsiteY51dup0dup1dup2" fmla="*/ 468313 h 2266950"/>
                <a:gd name="connsiteX52dup0dup1dup2" fmla="*/ 815975 w 1852613"/>
                <a:gd name="connsiteY52dup0dup1dup2" fmla="*/ 419100 h 2266950"/>
                <a:gd name="connsiteX53dup0dup1dup2" fmla="*/ 1042988 w 1852613"/>
                <a:gd name="connsiteY53dup0dup1dup2" fmla="*/ 344488 h 2266950"/>
                <a:gd name="connsiteX54dup0dup1dup2" fmla="*/ 1176338 w 1852613"/>
                <a:gd name="connsiteY54dup0dup1dup2" fmla="*/ 276225 h 2266950"/>
                <a:gd name="connsiteX55dup0dup1dup2" fmla="*/ 1366838 w 1852613"/>
                <a:gd name="connsiteY55dup0dup1dup2" fmla="*/ 138113 h 2266950"/>
                <a:gd name="connsiteX56dup0dup1dup2" fmla="*/ 1471613 w 1852613"/>
                <a:gd name="connsiteY56dup0dup1dup2" fmla="*/ 57150 h 2266950"/>
                <a:gd name="connsiteX57dup0dup1dup2" fmla="*/ 1509713 w 1852613"/>
                <a:gd name="connsiteY57dup0dup1dup2" fmla="*/ 0 h 2266950"/>
                <a:gd name="connsiteX0dup0dup1dup2dup3" fmla="*/ 1509713 w 1852613"/>
                <a:gd name="connsiteY0dup0dup1dup2dup3" fmla="*/ 0 h 2266950"/>
                <a:gd name="connsiteX1dup0dup1dup2dup3" fmla="*/ 1638300 w 1852613"/>
                <a:gd name="connsiteY1dup0dup1dup2dup3" fmla="*/ 57150 h 2266950"/>
                <a:gd name="connsiteX2dup0dup1dup2dup3" fmla="*/ 1462088 w 1852613"/>
                <a:gd name="connsiteY2dup0dup1dup2dup3" fmla="*/ 352425 h 2266950"/>
                <a:gd name="connsiteX3dup0dup1dup2dup3" fmla="*/ 1600200 w 1852613"/>
                <a:gd name="connsiteY3dup0dup1dup2dup3" fmla="*/ 457200 h 2266950"/>
                <a:gd name="connsiteX4dup0dup1dup2dup3" fmla="*/ 1671638 w 1852613"/>
                <a:gd name="connsiteY4dup0dup1dup2dup3" fmla="*/ 428625 h 2266950"/>
                <a:gd name="connsiteX5dup0dup1dup2dup3" fmla="*/ 1743075 w 1852613"/>
                <a:gd name="connsiteY5dup0dup1dup2dup3" fmla="*/ 509588 h 2266950"/>
                <a:gd name="connsiteX6dup0dup1dup2dup3" fmla="*/ 1852613 w 1852613"/>
                <a:gd name="connsiteY6dup0dup1dup2dup3" fmla="*/ 557213 h 2266950"/>
                <a:gd name="connsiteX7dup0dup1dup2dup3" fmla="*/ 1800225 w 1852613"/>
                <a:gd name="connsiteY7dup0dup1dup2dup3" fmla="*/ 604838 h 2266950"/>
                <a:gd name="connsiteX8dup0dup1dup2dup3" fmla="*/ 1685925 w 1852613"/>
                <a:gd name="connsiteY8dup0dup1dup2dup3" fmla="*/ 609600 h 2266950"/>
                <a:gd name="connsiteX9dup0dup1dup2dup3" fmla="*/ 1638300 w 1852613"/>
                <a:gd name="connsiteY9dup0dup1dup2dup3" fmla="*/ 704850 h 2266950"/>
                <a:gd name="connsiteX10dup0dup1dup2dup3" fmla="*/ 1595438 w 1852613"/>
                <a:gd name="connsiteY10dup0dup1dup2dup3" fmla="*/ 809625 h 2266950"/>
                <a:gd name="connsiteX11dup0dup1dup2dup3" fmla="*/ 1633538 w 1852613"/>
                <a:gd name="connsiteY11dup0dup1dup2dup3" fmla="*/ 857250 h 2266950"/>
                <a:gd name="connsiteX12dup0dup1dup2dup3" fmla="*/ 1790700 w 1852613"/>
                <a:gd name="connsiteY12dup0dup1dup2dup3" fmla="*/ 890588 h 2266950"/>
                <a:gd name="connsiteX13dup0dup1dup2dup3" fmla="*/ 1747838 w 1852613"/>
                <a:gd name="connsiteY13dup0dup1dup2dup3" fmla="*/ 966788 h 2266950"/>
                <a:gd name="connsiteX14dup0dup1dup2dup3" fmla="*/ 1681163 w 1852613"/>
                <a:gd name="connsiteY14dup0dup1dup2dup3" fmla="*/ 966788 h 2266950"/>
                <a:gd name="connsiteX15dup0dup1dup2dup3" fmla="*/ 1638300 w 1852613"/>
                <a:gd name="connsiteY15dup0dup1dup2dup3" fmla="*/ 942975 h 2266950"/>
                <a:gd name="connsiteX16dup0dup1dup2dup3" fmla="*/ 1590675 w 1852613"/>
                <a:gd name="connsiteY16dup0dup1dup2dup3" fmla="*/ 985838 h 2266950"/>
                <a:gd name="connsiteX17dup0dup1dup2dup3" fmla="*/ 1585913 w 1852613"/>
                <a:gd name="connsiteY17dup0dup1dup2dup3" fmla="*/ 1143000 h 2266950"/>
                <a:gd name="connsiteX18dup0dup1dup2dup3" fmla="*/ 1528763 w 1852613"/>
                <a:gd name="connsiteY18dup0dup1dup2dup3" fmla="*/ 1247775 h 2266950"/>
                <a:gd name="connsiteX19dup0dup1dup2dup3" fmla="*/ 1485900 w 1852613"/>
                <a:gd name="connsiteY19dup0dup1dup2dup3" fmla="*/ 1352550 h 2266950"/>
                <a:gd name="connsiteX20dup0dup1dup2dup3" fmla="*/ 1404938 w 1852613"/>
                <a:gd name="connsiteY20dup0dup1dup2dup3" fmla="*/ 1371600 h 2266950"/>
                <a:gd name="connsiteX21dup0dup1dup2dup3" fmla="*/ 1281113 w 1852613"/>
                <a:gd name="connsiteY21dup0dup1dup2dup3" fmla="*/ 1381125 h 2266950"/>
                <a:gd name="connsiteX22dup0dup1dup2dup3" fmla="*/ 1214438 w 1852613"/>
                <a:gd name="connsiteY22dup0dup1dup2dup3" fmla="*/ 1428750 h 2266950"/>
                <a:gd name="connsiteX23dup0dup1dup2dup3" fmla="*/ 1147763 w 1852613"/>
                <a:gd name="connsiteY23dup0dup1dup2dup3" fmla="*/ 1457325 h 2266950"/>
                <a:gd name="connsiteX24dup0dup1dup2dup3" fmla="*/ 1166813 w 1852613"/>
                <a:gd name="connsiteY24dup0dup1dup2dup3" fmla="*/ 1609725 h 2266950"/>
                <a:gd name="connsiteX25dup0dup1dup2dup3" fmla="*/ 1166813 w 1852613"/>
                <a:gd name="connsiteY25dup0dup1dup2dup3" fmla="*/ 1676400 h 2266950"/>
                <a:gd name="connsiteX26dup0dup1dup2dup3" fmla="*/ 1171575 w 1852613"/>
                <a:gd name="connsiteY26dup0dup1dup2dup3" fmla="*/ 1738313 h 2266950"/>
                <a:gd name="connsiteX27dup0dup1dup2dup3" fmla="*/ 1147763 w 1852613"/>
                <a:gd name="connsiteY27dup0dup1dup2dup3" fmla="*/ 1795463 h 2266950"/>
                <a:gd name="connsiteX28dup0dup1dup2dup3" fmla="*/ 1057275 w 1852613"/>
                <a:gd name="connsiteY28dup0dup1dup2dup3" fmla="*/ 1828800 h 2266950"/>
                <a:gd name="connsiteX29dup0dup1dup2dup3" fmla="*/ 1014413 w 1852613"/>
                <a:gd name="connsiteY29dup0dup1dup2dup3" fmla="*/ 1862138 h 2266950"/>
                <a:gd name="connsiteX30dup0dup1dup2dup3" fmla="*/ 981075 w 1852613"/>
                <a:gd name="connsiteY30dup0dup1dup2dup3" fmla="*/ 1885950 h 2266950"/>
                <a:gd name="connsiteX31dup0dup1dup2dup3" fmla="*/ 981075 w 1852613"/>
                <a:gd name="connsiteY31dup0dup1dup2dup3" fmla="*/ 1885950 h 2266950"/>
                <a:gd name="connsiteX32dup0dup1dup2dup3" fmla="*/ 947738 w 1852613"/>
                <a:gd name="connsiteY32dup0dup1dup2dup3" fmla="*/ 2028825 h 2266950"/>
                <a:gd name="connsiteX33dup0dup1dup2dup3" fmla="*/ 966788 w 1852613"/>
                <a:gd name="connsiteY33dup0dup1dup2dup3" fmla="*/ 2166938 h 2266950"/>
                <a:gd name="connsiteX34dup0dup1dup2dup3" fmla="*/ 857250 w 1852613"/>
                <a:gd name="connsiteY34dup0dup1dup2dup3" fmla="*/ 2233613 h 2266950"/>
                <a:gd name="connsiteX35dup0dup1dup2dup3" fmla="*/ 795338 w 1852613"/>
                <a:gd name="connsiteY35dup0dup1dup2dup3" fmla="*/ 2266950 h 2266950"/>
                <a:gd name="connsiteX36dup0dup1dup2dup3" fmla="*/ 742950 w 1852613"/>
                <a:gd name="connsiteY36dup0dup1dup2dup3" fmla="*/ 2214563 h 2266950"/>
                <a:gd name="connsiteX37dup0dup1dup2dup3" fmla="*/ 600075 w 1852613"/>
                <a:gd name="connsiteY37dup0dup1dup2dup3" fmla="*/ 1985963 h 2266950"/>
                <a:gd name="connsiteX38dup0dup1dup2dup3" fmla="*/ 471488 w 1852613"/>
                <a:gd name="connsiteY38dup0dup1dup2dup3" fmla="*/ 1966913 h 2266950"/>
                <a:gd name="connsiteX39dup0dup1dup2dup3" fmla="*/ 442913 w 1852613"/>
                <a:gd name="connsiteY39dup0dup1dup2dup3" fmla="*/ 1933575 h 2266950"/>
                <a:gd name="connsiteX40dup0dup1dup2dup3" fmla="*/ 438150 w 1852613"/>
                <a:gd name="connsiteY40dup0dup1dup2dup3" fmla="*/ 1919288 h 2266950"/>
                <a:gd name="connsiteX41dup0dup1dup2dup3" fmla="*/ 342900 w 1852613"/>
                <a:gd name="connsiteY41dup0dup1dup2dup3" fmla="*/ 1809750 h 2266950"/>
                <a:gd name="connsiteX42dup0dup1dup2dup3" fmla="*/ 185738 w 1852613"/>
                <a:gd name="connsiteY42dup0dup1dup2dup3" fmla="*/ 1804988 h 2266950"/>
                <a:gd name="connsiteX43dup0dup1dup2dup3" fmla="*/ 33338 w 1852613"/>
                <a:gd name="connsiteY43dup0dup1dup2dup3" fmla="*/ 1704975 h 2266950"/>
                <a:gd name="connsiteX44dup0dup1dup2dup3" fmla="*/ 0 w 1852613"/>
                <a:gd name="connsiteY44dup0dup1dup2dup3" fmla="*/ 1433513 h 2266950"/>
                <a:gd name="connsiteX45dup0dup1dup2dup3" fmla="*/ 161925 w 1852613"/>
                <a:gd name="connsiteY45dup0dup1dup2dup3" fmla="*/ 1271588 h 2266950"/>
                <a:gd name="connsiteX46dup0dup1dup2dup3" fmla="*/ 228600 w 1852613"/>
                <a:gd name="connsiteY46dup0dup1dup2dup3" fmla="*/ 1000125 h 2266950"/>
                <a:gd name="connsiteX47dup0dup1dup2dup3" fmla="*/ 68263 w 1852613"/>
                <a:gd name="connsiteY47dup0dup1dup2dup3" fmla="*/ 766763 h 2266950"/>
                <a:gd name="connsiteX48dup0dup1dup2dup3" fmla="*/ 166688 w 1852613"/>
                <a:gd name="connsiteY48dup0dup1dup2dup3" fmla="*/ 595313 h 2266950"/>
                <a:gd name="connsiteX49dup0dup1dup2dup3" fmla="*/ 414338 w 1852613"/>
                <a:gd name="connsiteY49dup0dup1dup2dup3" fmla="*/ 552450 h 2266950"/>
                <a:gd name="connsiteX50dup0dup1dup2dup3" fmla="*/ 533400 w 1852613"/>
                <a:gd name="connsiteY50dup0dup1dup2dup3" fmla="*/ 519113 h 2266950"/>
                <a:gd name="connsiteX51dup0dup1dup2dup3" fmla="*/ 695325 w 1852613"/>
                <a:gd name="connsiteY51dup0dup1dup2dup3" fmla="*/ 468313 h 2266950"/>
                <a:gd name="connsiteX52dup0dup1dup2dup3" fmla="*/ 815975 w 1852613"/>
                <a:gd name="connsiteY52dup0dup1dup2dup3" fmla="*/ 419100 h 2266950"/>
                <a:gd name="connsiteX53dup0dup1dup2dup3" fmla="*/ 1042988 w 1852613"/>
                <a:gd name="connsiteY53dup0dup1dup2dup3" fmla="*/ 344488 h 2266950"/>
                <a:gd name="connsiteX54dup0dup1dup2dup3" fmla="*/ 1176338 w 1852613"/>
                <a:gd name="connsiteY54dup0dup1dup2dup3" fmla="*/ 276225 h 2266950"/>
                <a:gd name="connsiteX55dup0dup1dup2dup3" fmla="*/ 1366838 w 1852613"/>
                <a:gd name="connsiteY55dup0dup1dup2dup3" fmla="*/ 138113 h 2266950"/>
                <a:gd name="connsiteX56dup0dup1dup2dup3" fmla="*/ 1471613 w 1852613"/>
                <a:gd name="connsiteY56dup0dup1dup2dup3" fmla="*/ 57150 h 2266950"/>
                <a:gd name="connsiteX57dup0dup1dup2dup3" fmla="*/ 1509713 w 1852613"/>
                <a:gd name="connsiteY57dup0dup1dup2dup3" fmla="*/ 0 h 2266950"/>
              </a:gdLst>
              <a:cxnLst>
                <a:cxn ang="0">
                  <a:pos x="connsiteX0dup0dup1dup2dup3" y="connsiteY0dup0dup1dup2dup3"/>
                </a:cxn>
                <a:cxn ang="0">
                  <a:pos x="connsiteX1dup0dup1dup2dup3" y="connsiteY1dup0dup1dup2dup3"/>
                </a:cxn>
                <a:cxn ang="0">
                  <a:pos x="connsiteX2dup0dup1dup2dup3" y="connsiteY2dup0dup1dup2dup3"/>
                </a:cxn>
                <a:cxn ang="0">
                  <a:pos x="connsiteX3dup0dup1dup2dup3" y="connsiteY3dup0dup1dup2dup3"/>
                </a:cxn>
                <a:cxn ang="0">
                  <a:pos x="connsiteX4dup0dup1dup2dup3" y="connsiteY4dup0dup1dup2dup3"/>
                </a:cxn>
                <a:cxn ang="0">
                  <a:pos x="connsiteX5dup0dup1dup2dup3" y="connsiteY5dup0dup1dup2dup3"/>
                </a:cxn>
                <a:cxn ang="0">
                  <a:pos x="connsiteX6dup0dup1dup2dup3" y="connsiteY6dup0dup1dup2dup3"/>
                </a:cxn>
                <a:cxn ang="0">
                  <a:pos x="connsiteX7dup0dup1dup2dup3" y="connsiteY7dup0dup1dup2dup3"/>
                </a:cxn>
                <a:cxn ang="0">
                  <a:pos x="connsiteX8dup0dup1dup2dup3" y="connsiteY8dup0dup1dup2dup3"/>
                </a:cxn>
                <a:cxn ang="0">
                  <a:pos x="connsiteX9dup0dup1dup2dup3" y="connsiteY9dup0dup1dup2dup3"/>
                </a:cxn>
                <a:cxn ang="0">
                  <a:pos x="connsiteX10dup0dup1dup2dup3" y="connsiteY10dup0dup1dup2dup3"/>
                </a:cxn>
                <a:cxn ang="0">
                  <a:pos x="connsiteX11dup0dup1dup2dup3" y="connsiteY11dup0dup1dup2dup3"/>
                </a:cxn>
                <a:cxn ang="0">
                  <a:pos x="connsiteX12dup0dup1dup2dup3" y="connsiteY12dup0dup1dup2dup3"/>
                </a:cxn>
                <a:cxn ang="0">
                  <a:pos x="connsiteX13dup0dup1dup2dup3" y="connsiteY13dup0dup1dup2dup3"/>
                </a:cxn>
                <a:cxn ang="0">
                  <a:pos x="connsiteX14dup0dup1dup2dup3" y="connsiteY14dup0dup1dup2dup3"/>
                </a:cxn>
                <a:cxn ang="0">
                  <a:pos x="connsiteX15dup0dup1dup2dup3" y="connsiteY15dup0dup1dup2dup3"/>
                </a:cxn>
                <a:cxn ang="0">
                  <a:pos x="connsiteX16dup0dup1dup2dup3" y="connsiteY16dup0dup1dup2dup3"/>
                </a:cxn>
                <a:cxn ang="0">
                  <a:pos x="connsiteX17dup0dup1dup2dup3" y="connsiteY17dup0dup1dup2dup3"/>
                </a:cxn>
                <a:cxn ang="0">
                  <a:pos x="connsiteX18dup0dup1dup2dup3" y="connsiteY18dup0dup1dup2dup3"/>
                </a:cxn>
                <a:cxn ang="0">
                  <a:pos x="connsiteX19dup0dup1dup2dup3" y="connsiteY19dup0dup1dup2dup3"/>
                </a:cxn>
                <a:cxn ang="0">
                  <a:pos x="connsiteX20dup0dup1dup2dup3" y="connsiteY20dup0dup1dup2dup3"/>
                </a:cxn>
                <a:cxn ang="0">
                  <a:pos x="connsiteX21dup0dup1dup2dup3" y="connsiteY21dup0dup1dup2dup3"/>
                </a:cxn>
                <a:cxn ang="0">
                  <a:pos x="connsiteX22dup0dup1dup2dup3" y="connsiteY22dup0dup1dup2dup3"/>
                </a:cxn>
                <a:cxn ang="0">
                  <a:pos x="connsiteX23dup0dup1dup2dup3" y="connsiteY23dup0dup1dup2dup3"/>
                </a:cxn>
                <a:cxn ang="0">
                  <a:pos x="connsiteX24dup0dup1dup2dup3" y="connsiteY24dup0dup1dup2dup3"/>
                </a:cxn>
                <a:cxn ang="0">
                  <a:pos x="connsiteX25dup0dup1dup2dup3" y="connsiteY25dup0dup1dup2dup3"/>
                </a:cxn>
                <a:cxn ang="0">
                  <a:pos x="connsiteX26dup0dup1dup2dup3" y="connsiteY26dup0dup1dup2dup3"/>
                </a:cxn>
                <a:cxn ang="0">
                  <a:pos x="connsiteX27dup0dup1dup2dup3" y="connsiteY27dup0dup1dup2dup3"/>
                </a:cxn>
                <a:cxn ang="0">
                  <a:pos x="connsiteX28dup0dup1dup2dup3" y="connsiteY28dup0dup1dup2dup3"/>
                </a:cxn>
                <a:cxn ang="0">
                  <a:pos x="connsiteX29dup0dup1dup2dup3" y="connsiteY29dup0dup1dup2dup3"/>
                </a:cxn>
                <a:cxn ang="0">
                  <a:pos x="connsiteX30dup0dup1dup2dup3" y="connsiteY30dup0dup1dup2dup3"/>
                </a:cxn>
                <a:cxn ang="0">
                  <a:pos x="connsiteX31dup0dup1dup2dup3" y="connsiteY31dup0dup1dup2dup3"/>
                </a:cxn>
                <a:cxn ang="0">
                  <a:pos x="connsiteX32dup0dup1dup2dup3" y="connsiteY32dup0dup1dup2dup3"/>
                </a:cxn>
                <a:cxn ang="0">
                  <a:pos x="connsiteX33dup0dup1dup2dup3" y="connsiteY33dup0dup1dup2dup3"/>
                </a:cxn>
                <a:cxn ang="0">
                  <a:pos x="connsiteX34dup0dup1dup2dup3" y="connsiteY34dup0dup1dup2dup3"/>
                </a:cxn>
                <a:cxn ang="0">
                  <a:pos x="connsiteX35dup0dup1dup2dup3" y="connsiteY35dup0dup1dup2dup3"/>
                </a:cxn>
                <a:cxn ang="0">
                  <a:pos x="connsiteX36dup0dup1dup2dup3" y="connsiteY36dup0dup1dup2dup3"/>
                </a:cxn>
                <a:cxn ang="0">
                  <a:pos x="connsiteX37dup0dup1dup2dup3" y="connsiteY37dup0dup1dup2dup3"/>
                </a:cxn>
                <a:cxn ang="0">
                  <a:pos x="connsiteX38dup0dup1dup2dup3" y="connsiteY38dup0dup1dup2dup3"/>
                </a:cxn>
                <a:cxn ang="0">
                  <a:pos x="connsiteX39dup0dup1dup2dup3" y="connsiteY39dup0dup1dup2dup3"/>
                </a:cxn>
                <a:cxn ang="0">
                  <a:pos x="connsiteX40dup0dup1dup2dup3" y="connsiteY40dup0dup1dup2dup3"/>
                </a:cxn>
                <a:cxn ang="0">
                  <a:pos x="connsiteX41dup0dup1dup2dup3" y="connsiteY41dup0dup1dup2dup3"/>
                </a:cxn>
                <a:cxn ang="0">
                  <a:pos x="connsiteX42dup0dup1dup2dup3" y="connsiteY42dup0dup1dup2dup3"/>
                </a:cxn>
                <a:cxn ang="0">
                  <a:pos x="connsiteX43dup0dup1dup2dup3" y="connsiteY43dup0dup1dup2dup3"/>
                </a:cxn>
                <a:cxn ang="0">
                  <a:pos x="connsiteX44dup0dup1dup2dup3" y="connsiteY44dup0dup1dup2dup3"/>
                </a:cxn>
                <a:cxn ang="0">
                  <a:pos x="connsiteX45dup0dup1dup2dup3" y="connsiteY45dup0dup1dup2dup3"/>
                </a:cxn>
                <a:cxn ang="0">
                  <a:pos x="connsiteX46dup0dup1dup2dup3" y="connsiteY46dup0dup1dup2dup3"/>
                </a:cxn>
                <a:cxn ang="0">
                  <a:pos x="connsiteX47dup0dup1dup2dup3" y="connsiteY47dup0dup1dup2dup3"/>
                </a:cxn>
                <a:cxn ang="0">
                  <a:pos x="connsiteX48dup0dup1dup2dup3" y="connsiteY48dup0dup1dup2dup3"/>
                </a:cxn>
                <a:cxn ang="0">
                  <a:pos x="connsiteX49dup0dup1dup2dup3" y="connsiteY49dup0dup1dup2dup3"/>
                </a:cxn>
                <a:cxn ang="0">
                  <a:pos x="connsiteX50dup0dup1dup2dup3" y="connsiteY50dup0dup1dup2dup3"/>
                </a:cxn>
                <a:cxn ang="0">
                  <a:pos x="connsiteX51dup0dup1dup2dup3" y="connsiteY51dup0dup1dup2dup3"/>
                </a:cxn>
                <a:cxn ang="0">
                  <a:pos x="connsiteX52dup0dup1dup2dup3" y="connsiteY52dup0dup1dup2dup3"/>
                </a:cxn>
                <a:cxn ang="0">
                  <a:pos x="connsiteX53dup0dup1dup2dup3" y="connsiteY53dup0dup1dup2dup3"/>
                </a:cxn>
                <a:cxn ang="0">
                  <a:pos x="connsiteX54dup0dup1dup2dup3" y="connsiteY54dup0dup1dup2dup3"/>
                </a:cxn>
                <a:cxn ang="0">
                  <a:pos x="connsiteX55dup0dup1dup2dup3" y="connsiteY55dup0dup1dup2dup3"/>
                </a:cxn>
                <a:cxn ang="0">
                  <a:pos x="connsiteX56dup0dup1dup2dup3" y="connsiteY56dup0dup1dup2dup3"/>
                </a:cxn>
                <a:cxn ang="0">
                  <a:pos x="connsiteX57dup0dup1dup2dup3" y="connsiteY57dup0dup1dup2dup3"/>
                </a:cxn>
              </a:cxnLst>
              <a:rect l="l" t="t" r="r" b="b"/>
              <a:pathLst>
                <a:path w="1852613" h="2266950">
                  <a:moveTo>
                    <a:pt x="1509713" y="0"/>
                  </a:moveTo>
                  <a:lnTo>
                    <a:pt x="1638300" y="57150"/>
                  </a:lnTo>
                  <a:lnTo>
                    <a:pt x="1462088" y="352425"/>
                  </a:lnTo>
                  <a:lnTo>
                    <a:pt x="1600200" y="457200"/>
                  </a:lnTo>
                  <a:lnTo>
                    <a:pt x="1671638" y="428625"/>
                  </a:lnTo>
                  <a:lnTo>
                    <a:pt x="1743075" y="509588"/>
                  </a:lnTo>
                  <a:lnTo>
                    <a:pt x="1852613" y="557213"/>
                  </a:lnTo>
                  <a:lnTo>
                    <a:pt x="1800225" y="604838"/>
                  </a:lnTo>
                  <a:lnTo>
                    <a:pt x="1685925" y="609600"/>
                  </a:lnTo>
                  <a:lnTo>
                    <a:pt x="1638300" y="704850"/>
                  </a:lnTo>
                  <a:lnTo>
                    <a:pt x="1595438" y="809625"/>
                  </a:lnTo>
                  <a:lnTo>
                    <a:pt x="1633538" y="857250"/>
                  </a:lnTo>
                  <a:lnTo>
                    <a:pt x="1790700" y="890588"/>
                  </a:lnTo>
                  <a:lnTo>
                    <a:pt x="1747838" y="966788"/>
                  </a:lnTo>
                  <a:lnTo>
                    <a:pt x="1681163" y="966788"/>
                  </a:lnTo>
                  <a:lnTo>
                    <a:pt x="1638300" y="942975"/>
                  </a:lnTo>
                  <a:lnTo>
                    <a:pt x="1590675" y="985838"/>
                  </a:lnTo>
                  <a:lnTo>
                    <a:pt x="1585913" y="1143000"/>
                  </a:lnTo>
                  <a:lnTo>
                    <a:pt x="1528763" y="1247775"/>
                  </a:lnTo>
                  <a:lnTo>
                    <a:pt x="1485900" y="1352550"/>
                  </a:lnTo>
                  <a:lnTo>
                    <a:pt x="1404938" y="1371600"/>
                  </a:lnTo>
                  <a:lnTo>
                    <a:pt x="1281113" y="1381125"/>
                  </a:lnTo>
                  <a:lnTo>
                    <a:pt x="1214438" y="1428750"/>
                  </a:lnTo>
                  <a:lnTo>
                    <a:pt x="1147763" y="1457325"/>
                  </a:lnTo>
                  <a:lnTo>
                    <a:pt x="1166813" y="1609725"/>
                  </a:lnTo>
                  <a:lnTo>
                    <a:pt x="1166813" y="1676400"/>
                  </a:lnTo>
                  <a:lnTo>
                    <a:pt x="1171575" y="1738313"/>
                  </a:lnTo>
                  <a:lnTo>
                    <a:pt x="1147763" y="1795463"/>
                  </a:lnTo>
                  <a:lnTo>
                    <a:pt x="1057275" y="1828800"/>
                  </a:lnTo>
                  <a:lnTo>
                    <a:pt x="1014413" y="1862138"/>
                  </a:lnTo>
                  <a:lnTo>
                    <a:pt x="981075" y="1885950"/>
                  </a:lnTo>
                  <a:lnTo>
                    <a:pt x="981075" y="1885950"/>
                  </a:lnTo>
                  <a:lnTo>
                    <a:pt x="947738" y="2028825"/>
                  </a:lnTo>
                  <a:lnTo>
                    <a:pt x="966788" y="2166938"/>
                  </a:lnTo>
                  <a:lnTo>
                    <a:pt x="857250" y="2233613"/>
                  </a:lnTo>
                  <a:lnTo>
                    <a:pt x="795338" y="2266950"/>
                  </a:lnTo>
                  <a:lnTo>
                    <a:pt x="742950" y="2214563"/>
                  </a:lnTo>
                  <a:lnTo>
                    <a:pt x="600075" y="1985963"/>
                  </a:lnTo>
                  <a:lnTo>
                    <a:pt x="471488" y="1966913"/>
                  </a:lnTo>
                  <a:cubicBezTo>
                    <a:pt x="461963" y="1955800"/>
                    <a:pt x="451306" y="1945565"/>
                    <a:pt x="442913" y="1933575"/>
                  </a:cubicBezTo>
                  <a:cubicBezTo>
                    <a:pt x="440034" y="1929462"/>
                    <a:pt x="438150" y="1919288"/>
                    <a:pt x="438150" y="1919288"/>
                  </a:cubicBezTo>
                  <a:lnTo>
                    <a:pt x="342900" y="1809750"/>
                  </a:lnTo>
                  <a:lnTo>
                    <a:pt x="185738" y="1804988"/>
                  </a:lnTo>
                  <a:lnTo>
                    <a:pt x="33338" y="1704975"/>
                  </a:lnTo>
                  <a:lnTo>
                    <a:pt x="0" y="1433513"/>
                  </a:lnTo>
                  <a:lnTo>
                    <a:pt x="161925" y="1271588"/>
                  </a:lnTo>
                  <a:lnTo>
                    <a:pt x="228600" y="1000125"/>
                  </a:lnTo>
                  <a:lnTo>
                    <a:pt x="68263" y="766763"/>
                  </a:lnTo>
                  <a:lnTo>
                    <a:pt x="166688" y="595313"/>
                  </a:lnTo>
                  <a:lnTo>
                    <a:pt x="414338" y="552450"/>
                  </a:lnTo>
                  <a:lnTo>
                    <a:pt x="533400" y="519113"/>
                  </a:lnTo>
                  <a:lnTo>
                    <a:pt x="695325" y="468313"/>
                  </a:lnTo>
                  <a:cubicBezTo>
                    <a:pt x="733425" y="454025"/>
                    <a:pt x="758031" y="439738"/>
                    <a:pt x="815975" y="419100"/>
                  </a:cubicBezTo>
                  <a:cubicBezTo>
                    <a:pt x="873919" y="398463"/>
                    <a:pt x="971550" y="375709"/>
                    <a:pt x="1042988" y="344488"/>
                  </a:cubicBezTo>
                  <a:cubicBezTo>
                    <a:pt x="1087438" y="321734"/>
                    <a:pt x="1122363" y="310621"/>
                    <a:pt x="1176338" y="276225"/>
                  </a:cubicBezTo>
                  <a:cubicBezTo>
                    <a:pt x="1230313" y="241829"/>
                    <a:pt x="1303338" y="184150"/>
                    <a:pt x="1366838" y="138113"/>
                  </a:cubicBezTo>
                  <a:lnTo>
                    <a:pt x="1471613" y="57150"/>
                  </a:lnTo>
                  <a:lnTo>
                    <a:pt x="1509713" y="0"/>
                  </a:lnTo>
                  <a:close/>
                </a:path>
              </a:pathLst>
            </a:custGeom>
            <a:solidFill>
              <a:srgbClr val="CCFFFF"/>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64" name="자유형 63"/>
            <p:cNvSpPr/>
            <p:nvPr/>
          </p:nvSpPr>
          <p:spPr>
            <a:xfrm>
              <a:off x="2457241" y="4008682"/>
              <a:ext cx="947317" cy="788727"/>
            </a:xfrm>
            <a:custGeom>
              <a:gdLst>
                <a:gd name="connsiteX0" fmla="*/ 1385888 w 2133600"/>
                <a:gd name="connsiteY0" fmla="*/ 0 h 1776413"/>
                <a:gd name="connsiteX1" fmla="*/ 1162050 w 2133600"/>
                <a:gd name="connsiteY1" fmla="*/ 14288 h 1776413"/>
                <a:gd name="connsiteX2" fmla="*/ 952500 w 2133600"/>
                <a:gd name="connsiteY2" fmla="*/ 204788 h 1776413"/>
                <a:gd name="connsiteX3" fmla="*/ 828675 w 2133600"/>
                <a:gd name="connsiteY3" fmla="*/ 257175 h 1776413"/>
                <a:gd name="connsiteX4" fmla="*/ 419100 w 2133600"/>
                <a:gd name="connsiteY4" fmla="*/ 257175 h 1776413"/>
                <a:gd name="connsiteX5" fmla="*/ 157163 w 2133600"/>
                <a:gd name="connsiteY5" fmla="*/ 390525 h 1776413"/>
                <a:gd name="connsiteX6" fmla="*/ 95250 w 2133600"/>
                <a:gd name="connsiteY6" fmla="*/ 433388 h 1776413"/>
                <a:gd name="connsiteX7" fmla="*/ 0 w 2133600"/>
                <a:gd name="connsiteY7" fmla="*/ 533400 h 1776413"/>
                <a:gd name="connsiteX8" fmla="*/ 190500 w 2133600"/>
                <a:gd name="connsiteY8" fmla="*/ 800100 h 1776413"/>
                <a:gd name="connsiteX9" fmla="*/ 471488 w 2133600"/>
                <a:gd name="connsiteY9" fmla="*/ 852488 h 1776413"/>
                <a:gd name="connsiteX10" fmla="*/ 652463 w 2133600"/>
                <a:gd name="connsiteY10" fmla="*/ 938213 h 1776413"/>
                <a:gd name="connsiteX11" fmla="*/ 804863 w 2133600"/>
                <a:gd name="connsiteY11" fmla="*/ 1014413 h 1776413"/>
                <a:gd name="connsiteX12" fmla="*/ 847725 w 2133600"/>
                <a:gd name="connsiteY12" fmla="*/ 1014413 h 1776413"/>
                <a:gd name="connsiteX13" fmla="*/ 909638 w 2133600"/>
                <a:gd name="connsiteY13" fmla="*/ 1014413 h 1776413"/>
                <a:gd name="connsiteX14" fmla="*/ 933450 w 2133600"/>
                <a:gd name="connsiteY14" fmla="*/ 1009650 h 1776413"/>
                <a:gd name="connsiteX15" fmla="*/ 1095375 w 2133600"/>
                <a:gd name="connsiteY15" fmla="*/ 1381125 h 1776413"/>
                <a:gd name="connsiteX16" fmla="*/ 1328738 w 2133600"/>
                <a:gd name="connsiteY16" fmla="*/ 1676400 h 1776413"/>
                <a:gd name="connsiteX17" fmla="*/ 1347788 w 2133600"/>
                <a:gd name="connsiteY17" fmla="*/ 1776413 h 1776413"/>
                <a:gd name="connsiteX18" fmla="*/ 1543050 w 2133600"/>
                <a:gd name="connsiteY18" fmla="*/ 1719263 h 1776413"/>
                <a:gd name="connsiteX19" fmla="*/ 1681163 w 2133600"/>
                <a:gd name="connsiteY19" fmla="*/ 1552575 h 1776413"/>
                <a:gd name="connsiteX20" fmla="*/ 2076450 w 2133600"/>
                <a:gd name="connsiteY20" fmla="*/ 1566863 h 1776413"/>
                <a:gd name="connsiteX21" fmla="*/ 2133600 w 2133600"/>
                <a:gd name="connsiteY21" fmla="*/ 1519238 h 1776413"/>
                <a:gd name="connsiteX22" fmla="*/ 1924050 w 2133600"/>
                <a:gd name="connsiteY22" fmla="*/ 1233488 h 1776413"/>
                <a:gd name="connsiteX23" fmla="*/ 1781175 w 2133600"/>
                <a:gd name="connsiteY23" fmla="*/ 1200150 h 1776413"/>
                <a:gd name="connsiteX24" fmla="*/ 1666875 w 2133600"/>
                <a:gd name="connsiteY24" fmla="*/ 1042988 h 1776413"/>
                <a:gd name="connsiteX25" fmla="*/ 1519238 w 2133600"/>
                <a:gd name="connsiteY25" fmla="*/ 1052513 h 1776413"/>
                <a:gd name="connsiteX26" fmla="*/ 1343025 w 2133600"/>
                <a:gd name="connsiteY26" fmla="*/ 942975 h 1776413"/>
                <a:gd name="connsiteX27" fmla="*/ 1323975 w 2133600"/>
                <a:gd name="connsiteY27" fmla="*/ 657225 h 1776413"/>
                <a:gd name="connsiteX28" fmla="*/ 1476375 w 2133600"/>
                <a:gd name="connsiteY28" fmla="*/ 514350 h 1776413"/>
                <a:gd name="connsiteX29" fmla="*/ 1547813 w 2133600"/>
                <a:gd name="connsiteY29" fmla="*/ 238125 h 1776413"/>
                <a:gd name="connsiteX30" fmla="*/ 1385888 w 2133600"/>
                <a:gd name="connsiteY30" fmla="*/ 0 h 1776413"/>
                <a:gd name="connsiteX0dup0" fmla="*/ 1385888 w 2133600"/>
                <a:gd name="connsiteY0dup0" fmla="*/ 0 h 1776413"/>
                <a:gd name="connsiteX1dup0" fmla="*/ 1162050 w 2133600"/>
                <a:gd name="connsiteY1dup0" fmla="*/ 14288 h 1776413"/>
                <a:gd name="connsiteX2dup0" fmla="*/ 952500 w 2133600"/>
                <a:gd name="connsiteY2dup0" fmla="*/ 204788 h 1776413"/>
                <a:gd name="connsiteX3dup0" fmla="*/ 828675 w 2133600"/>
                <a:gd name="connsiteY3dup0" fmla="*/ 257175 h 1776413"/>
                <a:gd name="connsiteX4dup0" fmla="*/ 419100 w 2133600"/>
                <a:gd name="connsiteY4dup0" fmla="*/ 257175 h 1776413"/>
                <a:gd name="connsiteX5dup0" fmla="*/ 157163 w 2133600"/>
                <a:gd name="connsiteY5dup0" fmla="*/ 390525 h 1776413"/>
                <a:gd name="connsiteX6dup0" fmla="*/ 95250 w 2133600"/>
                <a:gd name="connsiteY6dup0" fmla="*/ 433388 h 1776413"/>
                <a:gd name="connsiteX7dup0" fmla="*/ 0 w 2133600"/>
                <a:gd name="connsiteY7dup0" fmla="*/ 533400 h 1776413"/>
                <a:gd name="connsiteX8dup0" fmla="*/ 190500 w 2133600"/>
                <a:gd name="connsiteY8dup0" fmla="*/ 800100 h 1776413"/>
                <a:gd name="connsiteX9dup0" fmla="*/ 471488 w 2133600"/>
                <a:gd name="connsiteY9dup0" fmla="*/ 852488 h 1776413"/>
                <a:gd name="connsiteX10dup0" fmla="*/ 652463 w 2133600"/>
                <a:gd name="connsiteY10dup0" fmla="*/ 938213 h 1776413"/>
                <a:gd name="connsiteX11dup0" fmla="*/ 804863 w 2133600"/>
                <a:gd name="connsiteY11dup0" fmla="*/ 1014413 h 1776413"/>
                <a:gd name="connsiteX12dup0" fmla="*/ 847725 w 2133600"/>
                <a:gd name="connsiteY12dup0" fmla="*/ 1014413 h 1776413"/>
                <a:gd name="connsiteX13dup0" fmla="*/ 909638 w 2133600"/>
                <a:gd name="connsiteY13dup0" fmla="*/ 1014413 h 1776413"/>
                <a:gd name="connsiteX14dup0" fmla="*/ 933450 w 2133600"/>
                <a:gd name="connsiteY14dup0" fmla="*/ 1009650 h 1776413"/>
                <a:gd name="connsiteX15dup0" fmla="*/ 1095375 w 2133600"/>
                <a:gd name="connsiteY15dup0" fmla="*/ 1381125 h 1776413"/>
                <a:gd name="connsiteX16dup0" fmla="*/ 1328738 w 2133600"/>
                <a:gd name="connsiteY16dup0" fmla="*/ 1676400 h 1776413"/>
                <a:gd name="connsiteX17dup0" fmla="*/ 1347788 w 2133600"/>
                <a:gd name="connsiteY17dup0" fmla="*/ 1776413 h 1776413"/>
                <a:gd name="connsiteX18dup0" fmla="*/ 1543050 w 2133600"/>
                <a:gd name="connsiteY18dup0" fmla="*/ 1719263 h 1776413"/>
                <a:gd name="connsiteX19dup0" fmla="*/ 1681163 w 2133600"/>
                <a:gd name="connsiteY19dup0" fmla="*/ 1552575 h 1776413"/>
                <a:gd name="connsiteX20dup0" fmla="*/ 2076450 w 2133600"/>
                <a:gd name="connsiteY20dup0" fmla="*/ 1566863 h 1776413"/>
                <a:gd name="connsiteX21dup0" fmla="*/ 2133600 w 2133600"/>
                <a:gd name="connsiteY21dup0" fmla="*/ 1519238 h 1776413"/>
                <a:gd name="connsiteX22dup0" fmla="*/ 1924050 w 2133600"/>
                <a:gd name="connsiteY22dup0" fmla="*/ 1233488 h 1776413"/>
                <a:gd name="connsiteX23dup0" fmla="*/ 1781175 w 2133600"/>
                <a:gd name="connsiteY23dup0" fmla="*/ 1200150 h 1776413"/>
                <a:gd name="connsiteX24dup0" fmla="*/ 1666875 w 2133600"/>
                <a:gd name="connsiteY24dup0" fmla="*/ 1042988 h 1776413"/>
                <a:gd name="connsiteX25dup0" fmla="*/ 1519238 w 2133600"/>
                <a:gd name="connsiteY25dup0" fmla="*/ 1052513 h 1776413"/>
                <a:gd name="connsiteX26dup0" fmla="*/ 1362075 w 2133600"/>
                <a:gd name="connsiteY26dup0" fmla="*/ 923925 h 1776413"/>
                <a:gd name="connsiteX27dup0" fmla="*/ 1323975 w 2133600"/>
                <a:gd name="connsiteY27dup0" fmla="*/ 657225 h 1776413"/>
                <a:gd name="connsiteX28dup0" fmla="*/ 1476375 w 2133600"/>
                <a:gd name="connsiteY28dup0" fmla="*/ 514350 h 1776413"/>
                <a:gd name="connsiteX29dup0" fmla="*/ 1547813 w 2133600"/>
                <a:gd name="connsiteY29dup0" fmla="*/ 238125 h 1776413"/>
                <a:gd name="connsiteX30dup0" fmla="*/ 1385888 w 2133600"/>
                <a:gd name="connsiteY30dup0" fmla="*/ 0 h 1776413"/>
              </a:gdLst>
              <a:cxnLst>
                <a:cxn ang="0">
                  <a:pos x="connsiteX0dup0" y="connsiteY0dup0"/>
                </a:cxn>
                <a:cxn ang="0">
                  <a:pos x="connsiteX1dup0" y="connsiteY1dup0"/>
                </a:cxn>
                <a:cxn ang="0">
                  <a:pos x="connsiteX2dup0" y="connsiteY2dup0"/>
                </a:cxn>
                <a:cxn ang="0">
                  <a:pos x="connsiteX3dup0" y="connsiteY3dup0"/>
                </a:cxn>
                <a:cxn ang="0">
                  <a:pos x="connsiteX4dup0" y="connsiteY4dup0"/>
                </a:cxn>
                <a:cxn ang="0">
                  <a:pos x="connsiteX5dup0" y="connsiteY5dup0"/>
                </a:cxn>
                <a:cxn ang="0">
                  <a:pos x="connsiteX6dup0" y="connsiteY6dup0"/>
                </a:cxn>
                <a:cxn ang="0">
                  <a:pos x="connsiteX7dup0" y="connsiteY7dup0"/>
                </a:cxn>
                <a:cxn ang="0">
                  <a:pos x="connsiteX8dup0" y="connsiteY8dup0"/>
                </a:cxn>
                <a:cxn ang="0">
                  <a:pos x="connsiteX9dup0" y="connsiteY9dup0"/>
                </a:cxn>
                <a:cxn ang="0">
                  <a:pos x="connsiteX10dup0" y="connsiteY10dup0"/>
                </a:cxn>
                <a:cxn ang="0">
                  <a:pos x="connsiteX11dup0" y="connsiteY11dup0"/>
                </a:cxn>
                <a:cxn ang="0">
                  <a:pos x="connsiteX12dup0" y="connsiteY12dup0"/>
                </a:cxn>
                <a:cxn ang="0">
                  <a:pos x="connsiteX13dup0" y="connsiteY13dup0"/>
                </a:cxn>
                <a:cxn ang="0">
                  <a:pos x="connsiteX14dup0" y="connsiteY14dup0"/>
                </a:cxn>
                <a:cxn ang="0">
                  <a:pos x="connsiteX15dup0" y="connsiteY15dup0"/>
                </a:cxn>
                <a:cxn ang="0">
                  <a:pos x="connsiteX16dup0" y="connsiteY16dup0"/>
                </a:cxn>
                <a:cxn ang="0">
                  <a:pos x="connsiteX17dup0" y="connsiteY17dup0"/>
                </a:cxn>
                <a:cxn ang="0">
                  <a:pos x="connsiteX18dup0" y="connsiteY18dup0"/>
                </a:cxn>
                <a:cxn ang="0">
                  <a:pos x="connsiteX19dup0" y="connsiteY19dup0"/>
                </a:cxn>
                <a:cxn ang="0">
                  <a:pos x="connsiteX20dup0" y="connsiteY20dup0"/>
                </a:cxn>
                <a:cxn ang="0">
                  <a:pos x="connsiteX21dup0" y="connsiteY21dup0"/>
                </a:cxn>
                <a:cxn ang="0">
                  <a:pos x="connsiteX22dup0" y="connsiteY22dup0"/>
                </a:cxn>
                <a:cxn ang="0">
                  <a:pos x="connsiteX23dup0" y="connsiteY23dup0"/>
                </a:cxn>
                <a:cxn ang="0">
                  <a:pos x="connsiteX24dup0" y="connsiteY24dup0"/>
                </a:cxn>
                <a:cxn ang="0">
                  <a:pos x="connsiteX25dup0" y="connsiteY25dup0"/>
                </a:cxn>
                <a:cxn ang="0">
                  <a:pos x="connsiteX26dup0" y="connsiteY26dup0"/>
                </a:cxn>
                <a:cxn ang="0">
                  <a:pos x="connsiteX27dup0" y="connsiteY27dup0"/>
                </a:cxn>
                <a:cxn ang="0">
                  <a:pos x="connsiteX28dup0" y="connsiteY28dup0"/>
                </a:cxn>
                <a:cxn ang="0">
                  <a:pos x="connsiteX29dup0" y="connsiteY29dup0"/>
                </a:cxn>
                <a:cxn ang="0">
                  <a:pos x="connsiteX30dup0" y="connsiteY30dup0"/>
                </a:cxn>
              </a:cxnLst>
              <a:rect l="l" t="t" r="r" b="b"/>
              <a:pathLst>
                <a:path w="2133600" h="1776413">
                  <a:moveTo>
                    <a:pt x="1385888" y="0"/>
                  </a:moveTo>
                  <a:lnTo>
                    <a:pt x="1162050" y="14288"/>
                  </a:lnTo>
                  <a:lnTo>
                    <a:pt x="952500" y="204788"/>
                  </a:lnTo>
                  <a:lnTo>
                    <a:pt x="828675" y="257175"/>
                  </a:lnTo>
                  <a:lnTo>
                    <a:pt x="419100" y="257175"/>
                  </a:lnTo>
                  <a:lnTo>
                    <a:pt x="157163" y="390525"/>
                  </a:lnTo>
                  <a:lnTo>
                    <a:pt x="95250" y="433388"/>
                  </a:lnTo>
                  <a:lnTo>
                    <a:pt x="0" y="533400"/>
                  </a:lnTo>
                  <a:lnTo>
                    <a:pt x="190500" y="800100"/>
                  </a:lnTo>
                  <a:lnTo>
                    <a:pt x="471488" y="852488"/>
                  </a:lnTo>
                  <a:lnTo>
                    <a:pt x="652463" y="938213"/>
                  </a:lnTo>
                  <a:lnTo>
                    <a:pt x="804863" y="1014413"/>
                  </a:lnTo>
                  <a:lnTo>
                    <a:pt x="847725" y="1014413"/>
                  </a:lnTo>
                  <a:lnTo>
                    <a:pt x="909638" y="1014413"/>
                  </a:lnTo>
                  <a:lnTo>
                    <a:pt x="933450" y="1009650"/>
                  </a:lnTo>
                  <a:lnTo>
                    <a:pt x="1095375" y="1381125"/>
                  </a:lnTo>
                  <a:lnTo>
                    <a:pt x="1328738" y="1676400"/>
                  </a:lnTo>
                  <a:lnTo>
                    <a:pt x="1347788" y="1776413"/>
                  </a:lnTo>
                  <a:lnTo>
                    <a:pt x="1543050" y="1719263"/>
                  </a:lnTo>
                  <a:lnTo>
                    <a:pt x="1681163" y="1552575"/>
                  </a:lnTo>
                  <a:lnTo>
                    <a:pt x="2076450" y="1566863"/>
                  </a:lnTo>
                  <a:lnTo>
                    <a:pt x="2133600" y="1519238"/>
                  </a:lnTo>
                  <a:lnTo>
                    <a:pt x="1924050" y="1233488"/>
                  </a:lnTo>
                  <a:lnTo>
                    <a:pt x="1781175" y="1200150"/>
                  </a:lnTo>
                  <a:lnTo>
                    <a:pt x="1666875" y="1042988"/>
                  </a:lnTo>
                  <a:lnTo>
                    <a:pt x="1519238" y="1052513"/>
                  </a:lnTo>
                  <a:lnTo>
                    <a:pt x="1362075" y="923925"/>
                  </a:lnTo>
                  <a:lnTo>
                    <a:pt x="1323975" y="657225"/>
                  </a:lnTo>
                  <a:lnTo>
                    <a:pt x="1476375" y="514350"/>
                  </a:lnTo>
                  <a:lnTo>
                    <a:pt x="1547813" y="238125"/>
                  </a:lnTo>
                  <a:lnTo>
                    <a:pt x="1385888" y="0"/>
                  </a:lnTo>
                  <a:close/>
                </a:path>
              </a:pathLst>
            </a:custGeom>
            <a:solidFill>
              <a:srgbClr val="CCFFCC"/>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a:solidFill>
                  <a:srgbClr val="FFFFFF">
                    <a:lumMod val="50000"/>
                  </a:srgbClr>
                </a:solidFill>
                <a:latin typeface="NOVA Bold" panose="00000800000000000000" pitchFamily="2" charset="-127"/>
                <a:ea typeface="NOVA Bold" panose="00000800000000000000" pitchFamily="2" charset="-127"/>
              </a:endParaRPr>
            </a:p>
          </p:txBody>
        </p:sp>
        <p:sp>
          <p:nvSpPr>
            <p:cNvPr id="65" name="자유형 64"/>
            <p:cNvSpPr/>
            <p:nvPr/>
          </p:nvSpPr>
          <p:spPr>
            <a:xfrm>
              <a:off x="2169664" y="4245512"/>
              <a:ext cx="892339" cy="778154"/>
            </a:xfrm>
            <a:custGeom>
              <a:gdLst>
                <a:gd name="connsiteX0" fmla="*/ 647700 w 2014537"/>
                <a:gd name="connsiteY0" fmla="*/ 0 h 1752600"/>
                <a:gd name="connsiteX1" fmla="*/ 271462 w 2014537"/>
                <a:gd name="connsiteY1" fmla="*/ 119063 h 1752600"/>
                <a:gd name="connsiteX2" fmla="*/ 0 w 2014537"/>
                <a:gd name="connsiteY2" fmla="*/ 133350 h 1752600"/>
                <a:gd name="connsiteX3" fmla="*/ 42862 w 2014537"/>
                <a:gd name="connsiteY3" fmla="*/ 252413 h 1752600"/>
                <a:gd name="connsiteX4" fmla="*/ 157162 w 2014537"/>
                <a:gd name="connsiteY4" fmla="*/ 328613 h 1752600"/>
                <a:gd name="connsiteX5" fmla="*/ 223837 w 2014537"/>
                <a:gd name="connsiteY5" fmla="*/ 623888 h 1752600"/>
                <a:gd name="connsiteX6" fmla="*/ 190500 w 2014537"/>
                <a:gd name="connsiteY6" fmla="*/ 695325 h 1752600"/>
                <a:gd name="connsiteX7" fmla="*/ 447675 w 2014537"/>
                <a:gd name="connsiteY7" fmla="*/ 871538 h 1752600"/>
                <a:gd name="connsiteX8" fmla="*/ 547687 w 2014537"/>
                <a:gd name="connsiteY8" fmla="*/ 985838 h 1752600"/>
                <a:gd name="connsiteX9" fmla="*/ 566737 w 2014537"/>
                <a:gd name="connsiteY9" fmla="*/ 1062038 h 1752600"/>
                <a:gd name="connsiteX10" fmla="*/ 466725 w 2014537"/>
                <a:gd name="connsiteY10" fmla="*/ 1257300 h 1752600"/>
                <a:gd name="connsiteX11" fmla="*/ 466725 w 2014537"/>
                <a:gd name="connsiteY11" fmla="*/ 1438275 h 1752600"/>
                <a:gd name="connsiteX12" fmla="*/ 438150 w 2014537"/>
                <a:gd name="connsiteY12" fmla="*/ 1590675 h 1752600"/>
                <a:gd name="connsiteX13" fmla="*/ 514350 w 2014537"/>
                <a:gd name="connsiteY13" fmla="*/ 1733550 h 1752600"/>
                <a:gd name="connsiteX14" fmla="*/ 609600 w 2014537"/>
                <a:gd name="connsiteY14" fmla="*/ 1752600 h 1752600"/>
                <a:gd name="connsiteX15" fmla="*/ 719137 w 2014537"/>
                <a:gd name="connsiteY15" fmla="*/ 1709738 h 1752600"/>
                <a:gd name="connsiteX16" fmla="*/ 842962 w 2014537"/>
                <a:gd name="connsiteY16" fmla="*/ 1571625 h 1752600"/>
                <a:gd name="connsiteX17" fmla="*/ 914400 w 2014537"/>
                <a:gd name="connsiteY17" fmla="*/ 1519238 h 1752600"/>
                <a:gd name="connsiteX18" fmla="*/ 981075 w 2014537"/>
                <a:gd name="connsiteY18" fmla="*/ 1447800 h 1752600"/>
                <a:gd name="connsiteX19" fmla="*/ 1033462 w 2014537"/>
                <a:gd name="connsiteY19" fmla="*/ 1376363 h 1752600"/>
                <a:gd name="connsiteX20" fmla="*/ 1190625 w 2014537"/>
                <a:gd name="connsiteY20" fmla="*/ 1381125 h 1752600"/>
                <a:gd name="connsiteX21" fmla="*/ 1347787 w 2014537"/>
                <a:gd name="connsiteY21" fmla="*/ 1404938 h 1752600"/>
                <a:gd name="connsiteX22" fmla="*/ 1481137 w 2014537"/>
                <a:gd name="connsiteY22" fmla="*/ 1376363 h 1752600"/>
                <a:gd name="connsiteX23" fmla="*/ 1571625 w 2014537"/>
                <a:gd name="connsiteY23" fmla="*/ 1333500 h 1752600"/>
                <a:gd name="connsiteX24" fmla="*/ 1757362 w 2014537"/>
                <a:gd name="connsiteY24" fmla="*/ 1319213 h 1752600"/>
                <a:gd name="connsiteX25" fmla="*/ 1862137 w 2014537"/>
                <a:gd name="connsiteY25" fmla="*/ 1304925 h 1752600"/>
                <a:gd name="connsiteX26" fmla="*/ 1985962 w 2014537"/>
                <a:gd name="connsiteY26" fmla="*/ 1257300 h 1752600"/>
                <a:gd name="connsiteX27" fmla="*/ 2014537 w 2014537"/>
                <a:gd name="connsiteY27" fmla="*/ 1233488 h 1752600"/>
                <a:gd name="connsiteX28" fmla="*/ 1938337 w 2014537"/>
                <a:gd name="connsiteY28" fmla="*/ 1100138 h 1752600"/>
                <a:gd name="connsiteX29" fmla="*/ 1814512 w 2014537"/>
                <a:gd name="connsiteY29" fmla="*/ 947738 h 1752600"/>
                <a:gd name="connsiteX30" fmla="*/ 1752600 w 2014537"/>
                <a:gd name="connsiteY30" fmla="*/ 866775 h 1752600"/>
                <a:gd name="connsiteX31" fmla="*/ 1652587 w 2014537"/>
                <a:gd name="connsiteY31" fmla="*/ 638175 h 1752600"/>
                <a:gd name="connsiteX32" fmla="*/ 1600200 w 2014537"/>
                <a:gd name="connsiteY32" fmla="*/ 485775 h 1752600"/>
                <a:gd name="connsiteX33" fmla="*/ 1519237 w 2014537"/>
                <a:gd name="connsiteY33" fmla="*/ 476250 h 1752600"/>
                <a:gd name="connsiteX34" fmla="*/ 1433512 w 2014537"/>
                <a:gd name="connsiteY34" fmla="*/ 471488 h 1752600"/>
                <a:gd name="connsiteX35" fmla="*/ 1152525 w 2014537"/>
                <a:gd name="connsiteY35" fmla="*/ 314325 h 1752600"/>
                <a:gd name="connsiteX36" fmla="*/ 852487 w 2014537"/>
                <a:gd name="connsiteY36" fmla="*/ 266700 h 1752600"/>
                <a:gd name="connsiteX37" fmla="*/ 647700 w 2014537"/>
                <a:gd name="connsiteY37" fmla="*/ 0 h 1752600"/>
                <a:gd name="connsiteX0dup0" fmla="*/ 642937 w 2009774"/>
                <a:gd name="connsiteY0dup0" fmla="*/ 0 h 1752600"/>
                <a:gd name="connsiteX1dup0" fmla="*/ 266699 w 2009774"/>
                <a:gd name="connsiteY1dup0" fmla="*/ 119063 h 1752600"/>
                <a:gd name="connsiteX2dup0" fmla="*/ 0 w 2009774"/>
                <a:gd name="connsiteY2dup0" fmla="*/ 119062 h 1752600"/>
                <a:gd name="connsiteX3dup0" fmla="*/ 38099 w 2009774"/>
                <a:gd name="connsiteY3dup0" fmla="*/ 252413 h 1752600"/>
                <a:gd name="connsiteX4dup0" fmla="*/ 152399 w 2009774"/>
                <a:gd name="connsiteY4dup0" fmla="*/ 328613 h 1752600"/>
                <a:gd name="connsiteX5dup0" fmla="*/ 219074 w 2009774"/>
                <a:gd name="connsiteY5dup0" fmla="*/ 623888 h 1752600"/>
                <a:gd name="connsiteX6dup0" fmla="*/ 185737 w 2009774"/>
                <a:gd name="connsiteY6dup0" fmla="*/ 695325 h 1752600"/>
                <a:gd name="connsiteX7dup0" fmla="*/ 442912 w 2009774"/>
                <a:gd name="connsiteY7dup0" fmla="*/ 871538 h 1752600"/>
                <a:gd name="connsiteX8dup0" fmla="*/ 542924 w 2009774"/>
                <a:gd name="connsiteY8dup0" fmla="*/ 985838 h 1752600"/>
                <a:gd name="connsiteX9dup0" fmla="*/ 561974 w 2009774"/>
                <a:gd name="connsiteY9dup0" fmla="*/ 1062038 h 1752600"/>
                <a:gd name="connsiteX10dup0" fmla="*/ 461962 w 2009774"/>
                <a:gd name="connsiteY10dup0" fmla="*/ 1257300 h 1752600"/>
                <a:gd name="connsiteX11dup0" fmla="*/ 461962 w 2009774"/>
                <a:gd name="connsiteY11dup0" fmla="*/ 1438275 h 1752600"/>
                <a:gd name="connsiteX12dup0" fmla="*/ 433387 w 2009774"/>
                <a:gd name="connsiteY12dup0" fmla="*/ 1590675 h 1752600"/>
                <a:gd name="connsiteX13dup0" fmla="*/ 509587 w 2009774"/>
                <a:gd name="connsiteY13dup0" fmla="*/ 1733550 h 1752600"/>
                <a:gd name="connsiteX14dup0" fmla="*/ 604837 w 2009774"/>
                <a:gd name="connsiteY14dup0" fmla="*/ 1752600 h 1752600"/>
                <a:gd name="connsiteX15dup0" fmla="*/ 714374 w 2009774"/>
                <a:gd name="connsiteY15dup0" fmla="*/ 1709738 h 1752600"/>
                <a:gd name="connsiteX16dup0" fmla="*/ 838199 w 2009774"/>
                <a:gd name="connsiteY16dup0" fmla="*/ 1571625 h 1752600"/>
                <a:gd name="connsiteX17dup0" fmla="*/ 909637 w 2009774"/>
                <a:gd name="connsiteY17dup0" fmla="*/ 1519238 h 1752600"/>
                <a:gd name="connsiteX18dup0" fmla="*/ 976312 w 2009774"/>
                <a:gd name="connsiteY18dup0" fmla="*/ 1447800 h 1752600"/>
                <a:gd name="connsiteX19dup0" fmla="*/ 1028699 w 2009774"/>
                <a:gd name="connsiteY19dup0" fmla="*/ 1376363 h 1752600"/>
                <a:gd name="connsiteX20dup0" fmla="*/ 1185862 w 2009774"/>
                <a:gd name="connsiteY20dup0" fmla="*/ 1381125 h 1752600"/>
                <a:gd name="connsiteX21dup0" fmla="*/ 1343024 w 2009774"/>
                <a:gd name="connsiteY21dup0" fmla="*/ 1404938 h 1752600"/>
                <a:gd name="connsiteX22dup0" fmla="*/ 1476374 w 2009774"/>
                <a:gd name="connsiteY22dup0" fmla="*/ 1376363 h 1752600"/>
                <a:gd name="connsiteX23dup0" fmla="*/ 1566862 w 2009774"/>
                <a:gd name="connsiteY23dup0" fmla="*/ 1333500 h 1752600"/>
                <a:gd name="connsiteX24dup0" fmla="*/ 1752599 w 2009774"/>
                <a:gd name="connsiteY24dup0" fmla="*/ 1319213 h 1752600"/>
                <a:gd name="connsiteX25dup0" fmla="*/ 1857374 w 2009774"/>
                <a:gd name="connsiteY25dup0" fmla="*/ 1304925 h 1752600"/>
                <a:gd name="connsiteX26dup0" fmla="*/ 1981199 w 2009774"/>
                <a:gd name="connsiteY26dup0" fmla="*/ 1257300 h 1752600"/>
                <a:gd name="connsiteX27dup0" fmla="*/ 2009774 w 2009774"/>
                <a:gd name="connsiteY27dup0" fmla="*/ 1233488 h 1752600"/>
                <a:gd name="connsiteX28dup0" fmla="*/ 1933574 w 2009774"/>
                <a:gd name="connsiteY28dup0" fmla="*/ 1100138 h 1752600"/>
                <a:gd name="connsiteX29dup0" fmla="*/ 1809749 w 2009774"/>
                <a:gd name="connsiteY29dup0" fmla="*/ 947738 h 1752600"/>
                <a:gd name="connsiteX30dup0" fmla="*/ 1747837 w 2009774"/>
                <a:gd name="connsiteY30dup0" fmla="*/ 866775 h 1752600"/>
                <a:gd name="connsiteX31dup0" fmla="*/ 1647824 w 2009774"/>
                <a:gd name="connsiteY31dup0" fmla="*/ 638175 h 1752600"/>
                <a:gd name="connsiteX32dup0" fmla="*/ 1595437 w 2009774"/>
                <a:gd name="connsiteY32dup0" fmla="*/ 485775 h 1752600"/>
                <a:gd name="connsiteX33dup0" fmla="*/ 1514474 w 2009774"/>
                <a:gd name="connsiteY33dup0" fmla="*/ 476250 h 1752600"/>
                <a:gd name="connsiteX34dup0" fmla="*/ 1428749 w 2009774"/>
                <a:gd name="connsiteY34dup0" fmla="*/ 471488 h 1752600"/>
                <a:gd name="connsiteX35dup0" fmla="*/ 1147762 w 2009774"/>
                <a:gd name="connsiteY35dup0" fmla="*/ 314325 h 1752600"/>
                <a:gd name="connsiteX36dup0" fmla="*/ 847724 w 2009774"/>
                <a:gd name="connsiteY36dup0" fmla="*/ 266700 h 1752600"/>
                <a:gd name="connsiteX37dup0" fmla="*/ 642937 w 2009774"/>
                <a:gd name="connsiteY37dup0" fmla="*/ 0 h 1752600"/>
                <a:gd name="connsiteX0dup0dup1" fmla="*/ 642937 w 2009774"/>
                <a:gd name="connsiteY0dup0dup1" fmla="*/ 0 h 1752600"/>
                <a:gd name="connsiteX1dup0dup1" fmla="*/ 266699 w 2009774"/>
                <a:gd name="connsiteY1dup0dup1" fmla="*/ 107157 h 1752600"/>
                <a:gd name="connsiteX2dup0dup1" fmla="*/ 0 w 2009774"/>
                <a:gd name="connsiteY2dup0dup1" fmla="*/ 119062 h 1752600"/>
                <a:gd name="connsiteX3dup0dup1" fmla="*/ 38099 w 2009774"/>
                <a:gd name="connsiteY3dup0dup1" fmla="*/ 252413 h 1752600"/>
                <a:gd name="connsiteX4dup0dup1" fmla="*/ 152399 w 2009774"/>
                <a:gd name="connsiteY4dup0dup1" fmla="*/ 328613 h 1752600"/>
                <a:gd name="connsiteX5dup0dup1" fmla="*/ 219074 w 2009774"/>
                <a:gd name="connsiteY5dup0dup1" fmla="*/ 623888 h 1752600"/>
                <a:gd name="connsiteX6dup0dup1" fmla="*/ 185737 w 2009774"/>
                <a:gd name="connsiteY6dup0dup1" fmla="*/ 695325 h 1752600"/>
                <a:gd name="connsiteX7dup0dup1" fmla="*/ 442912 w 2009774"/>
                <a:gd name="connsiteY7dup0dup1" fmla="*/ 871538 h 1752600"/>
                <a:gd name="connsiteX8dup0dup1" fmla="*/ 542924 w 2009774"/>
                <a:gd name="connsiteY8dup0dup1" fmla="*/ 985838 h 1752600"/>
                <a:gd name="connsiteX9dup0dup1" fmla="*/ 561974 w 2009774"/>
                <a:gd name="connsiteY9dup0dup1" fmla="*/ 1062038 h 1752600"/>
                <a:gd name="connsiteX10dup0dup1" fmla="*/ 461962 w 2009774"/>
                <a:gd name="connsiteY10dup0dup1" fmla="*/ 1257300 h 1752600"/>
                <a:gd name="connsiteX11dup0dup1" fmla="*/ 461962 w 2009774"/>
                <a:gd name="connsiteY11dup0dup1" fmla="*/ 1438275 h 1752600"/>
                <a:gd name="connsiteX12dup0dup1" fmla="*/ 433387 w 2009774"/>
                <a:gd name="connsiteY12dup0dup1" fmla="*/ 1590675 h 1752600"/>
                <a:gd name="connsiteX13dup0dup1" fmla="*/ 509587 w 2009774"/>
                <a:gd name="connsiteY13dup0dup1" fmla="*/ 1733550 h 1752600"/>
                <a:gd name="connsiteX14dup0dup1" fmla="*/ 604837 w 2009774"/>
                <a:gd name="connsiteY14dup0dup1" fmla="*/ 1752600 h 1752600"/>
                <a:gd name="connsiteX15dup0dup1" fmla="*/ 714374 w 2009774"/>
                <a:gd name="connsiteY15dup0dup1" fmla="*/ 1709738 h 1752600"/>
                <a:gd name="connsiteX16dup0dup1" fmla="*/ 838199 w 2009774"/>
                <a:gd name="connsiteY16dup0dup1" fmla="*/ 1571625 h 1752600"/>
                <a:gd name="connsiteX17dup0dup1" fmla="*/ 909637 w 2009774"/>
                <a:gd name="connsiteY17dup0dup1" fmla="*/ 1519238 h 1752600"/>
                <a:gd name="connsiteX18dup0dup1" fmla="*/ 976312 w 2009774"/>
                <a:gd name="connsiteY18dup0dup1" fmla="*/ 1447800 h 1752600"/>
                <a:gd name="connsiteX19dup0dup1" fmla="*/ 1028699 w 2009774"/>
                <a:gd name="connsiteY19dup0dup1" fmla="*/ 1376363 h 1752600"/>
                <a:gd name="connsiteX20dup0dup1" fmla="*/ 1185862 w 2009774"/>
                <a:gd name="connsiteY20dup0dup1" fmla="*/ 1381125 h 1752600"/>
                <a:gd name="connsiteX21dup0dup1" fmla="*/ 1343024 w 2009774"/>
                <a:gd name="connsiteY21dup0dup1" fmla="*/ 1404938 h 1752600"/>
                <a:gd name="connsiteX22dup0dup1" fmla="*/ 1476374 w 2009774"/>
                <a:gd name="connsiteY22dup0dup1" fmla="*/ 1376363 h 1752600"/>
                <a:gd name="connsiteX23dup0dup1" fmla="*/ 1566862 w 2009774"/>
                <a:gd name="connsiteY23dup0dup1" fmla="*/ 1333500 h 1752600"/>
                <a:gd name="connsiteX24dup0dup1" fmla="*/ 1752599 w 2009774"/>
                <a:gd name="connsiteY24dup0dup1" fmla="*/ 1319213 h 1752600"/>
                <a:gd name="connsiteX25dup0dup1" fmla="*/ 1857374 w 2009774"/>
                <a:gd name="connsiteY25dup0dup1" fmla="*/ 1304925 h 1752600"/>
                <a:gd name="connsiteX26dup0dup1" fmla="*/ 1981199 w 2009774"/>
                <a:gd name="connsiteY26dup0dup1" fmla="*/ 1257300 h 1752600"/>
                <a:gd name="connsiteX27dup0dup1" fmla="*/ 2009774 w 2009774"/>
                <a:gd name="connsiteY27dup0dup1" fmla="*/ 1233488 h 1752600"/>
                <a:gd name="connsiteX28dup0dup1" fmla="*/ 1933574 w 2009774"/>
                <a:gd name="connsiteY28dup0dup1" fmla="*/ 1100138 h 1752600"/>
                <a:gd name="connsiteX29dup0dup1" fmla="*/ 1809749 w 2009774"/>
                <a:gd name="connsiteY29dup0dup1" fmla="*/ 947738 h 1752600"/>
                <a:gd name="connsiteX30dup0dup1" fmla="*/ 1747837 w 2009774"/>
                <a:gd name="connsiteY30dup0dup1" fmla="*/ 866775 h 1752600"/>
                <a:gd name="connsiteX31dup0dup1" fmla="*/ 1647824 w 2009774"/>
                <a:gd name="connsiteY31dup0dup1" fmla="*/ 638175 h 1752600"/>
                <a:gd name="connsiteX32dup0dup1" fmla="*/ 1595437 w 2009774"/>
                <a:gd name="connsiteY32dup0dup1" fmla="*/ 485775 h 1752600"/>
                <a:gd name="connsiteX33dup0dup1" fmla="*/ 1514474 w 2009774"/>
                <a:gd name="connsiteY33dup0dup1" fmla="*/ 476250 h 1752600"/>
                <a:gd name="connsiteX34dup0dup1" fmla="*/ 1428749 w 2009774"/>
                <a:gd name="connsiteY34dup0dup1" fmla="*/ 471488 h 1752600"/>
                <a:gd name="connsiteX35dup0dup1" fmla="*/ 1147762 w 2009774"/>
                <a:gd name="connsiteY35dup0dup1" fmla="*/ 314325 h 1752600"/>
                <a:gd name="connsiteX36dup0dup1" fmla="*/ 847724 w 2009774"/>
                <a:gd name="connsiteY36dup0dup1" fmla="*/ 266700 h 1752600"/>
                <a:gd name="connsiteX37dup0dup1" fmla="*/ 642937 w 2009774"/>
                <a:gd name="connsiteY37dup0dup1" fmla="*/ 0 h 1752600"/>
                <a:gd name="connsiteX0dup0dup1dup2" fmla="*/ 642937 w 2009774"/>
                <a:gd name="connsiteY0dup0dup1dup2" fmla="*/ 0 h 1752600"/>
                <a:gd name="connsiteX1dup0dup1dup2" fmla="*/ 266699 w 2009774"/>
                <a:gd name="connsiteY1dup0dup1dup2" fmla="*/ 107157 h 1752600"/>
                <a:gd name="connsiteX2dup0dup1dup2" fmla="*/ 0 w 2009774"/>
                <a:gd name="connsiteY2dup0dup1dup2" fmla="*/ 119062 h 1752600"/>
                <a:gd name="connsiteX3dup0dup1dup2" fmla="*/ 38099 w 2009774"/>
                <a:gd name="connsiteY3dup0dup1dup2" fmla="*/ 252413 h 1752600"/>
                <a:gd name="connsiteX4dup0dup1dup2" fmla="*/ 152399 w 2009774"/>
                <a:gd name="connsiteY4dup0dup1dup2" fmla="*/ 328613 h 1752600"/>
                <a:gd name="connsiteX5dup0dup1dup2" fmla="*/ 219074 w 2009774"/>
                <a:gd name="connsiteY5dup0dup1dup2" fmla="*/ 623888 h 1752600"/>
                <a:gd name="connsiteX6dup0dup1dup2" fmla="*/ 185737 w 2009774"/>
                <a:gd name="connsiteY6dup0dup1dup2" fmla="*/ 695325 h 1752600"/>
                <a:gd name="connsiteX7dup0dup1dup2" fmla="*/ 442912 w 2009774"/>
                <a:gd name="connsiteY7dup0dup1dup2" fmla="*/ 871538 h 1752600"/>
                <a:gd name="connsiteX8dup0dup1dup2" fmla="*/ 542924 w 2009774"/>
                <a:gd name="connsiteY8dup0dup1dup2" fmla="*/ 985838 h 1752600"/>
                <a:gd name="connsiteX9dup0dup1dup2" fmla="*/ 561974 w 2009774"/>
                <a:gd name="connsiteY9dup0dup1dup2" fmla="*/ 1062038 h 1752600"/>
                <a:gd name="connsiteX10dup0dup1dup2" fmla="*/ 461962 w 2009774"/>
                <a:gd name="connsiteY10dup0dup1dup2" fmla="*/ 1257300 h 1752600"/>
                <a:gd name="connsiteX11dup0dup1dup2" fmla="*/ 461962 w 2009774"/>
                <a:gd name="connsiteY11dup0dup1dup2" fmla="*/ 1438275 h 1752600"/>
                <a:gd name="connsiteX12dup0dup1dup2" fmla="*/ 433387 w 2009774"/>
                <a:gd name="connsiteY12dup0dup1dup2" fmla="*/ 1590675 h 1752600"/>
                <a:gd name="connsiteX13dup0dup1dup2" fmla="*/ 509587 w 2009774"/>
                <a:gd name="connsiteY13dup0dup1dup2" fmla="*/ 1733550 h 1752600"/>
                <a:gd name="connsiteX14dup0dup1dup2" fmla="*/ 604837 w 2009774"/>
                <a:gd name="connsiteY14dup0dup1dup2" fmla="*/ 1752600 h 1752600"/>
                <a:gd name="connsiteX15dup0dup1dup2" fmla="*/ 714374 w 2009774"/>
                <a:gd name="connsiteY15dup0dup1dup2" fmla="*/ 1709738 h 1752600"/>
                <a:gd name="connsiteX16dup0dup1dup2" fmla="*/ 838199 w 2009774"/>
                <a:gd name="connsiteY16dup0dup1dup2" fmla="*/ 1571625 h 1752600"/>
                <a:gd name="connsiteX17dup0dup1dup2" fmla="*/ 909637 w 2009774"/>
                <a:gd name="connsiteY17dup0dup1dup2" fmla="*/ 1519238 h 1752600"/>
                <a:gd name="connsiteX18dup0dup1dup2" fmla="*/ 976312 w 2009774"/>
                <a:gd name="connsiteY18dup0dup1dup2" fmla="*/ 1447800 h 1752600"/>
                <a:gd name="connsiteX19dup0dup1dup2" fmla="*/ 1028699 w 2009774"/>
                <a:gd name="connsiteY19dup0dup1dup2" fmla="*/ 1376363 h 1752600"/>
                <a:gd name="connsiteX20dup0dup1dup2" fmla="*/ 1185862 w 2009774"/>
                <a:gd name="connsiteY20dup0dup1dup2" fmla="*/ 1381125 h 1752600"/>
                <a:gd name="connsiteX21dup0dup1dup2" fmla="*/ 1343024 w 2009774"/>
                <a:gd name="connsiteY21dup0dup1dup2" fmla="*/ 1404938 h 1752600"/>
                <a:gd name="connsiteX22dup0dup1dup2" fmla="*/ 1476374 w 2009774"/>
                <a:gd name="connsiteY22dup0dup1dup2" fmla="*/ 1376363 h 1752600"/>
                <a:gd name="connsiteX23dup0dup1dup2" fmla="*/ 1566862 w 2009774"/>
                <a:gd name="connsiteY23dup0dup1dup2" fmla="*/ 1333500 h 1752600"/>
                <a:gd name="connsiteX24dup0dup1dup2" fmla="*/ 1752599 w 2009774"/>
                <a:gd name="connsiteY24dup0dup1dup2" fmla="*/ 1319213 h 1752600"/>
                <a:gd name="connsiteX25dup0dup1dup2" fmla="*/ 1857374 w 2009774"/>
                <a:gd name="connsiteY25dup0dup1dup2" fmla="*/ 1304925 h 1752600"/>
                <a:gd name="connsiteX26dup0dup1dup2" fmla="*/ 1981199 w 2009774"/>
                <a:gd name="connsiteY26dup0dup1dup2" fmla="*/ 1257300 h 1752600"/>
                <a:gd name="connsiteX27dup0dup1dup2" fmla="*/ 2009774 w 2009774"/>
                <a:gd name="connsiteY27dup0dup1dup2" fmla="*/ 1233488 h 1752600"/>
                <a:gd name="connsiteX28dup0dup1dup2" fmla="*/ 1946274 w 2009774"/>
                <a:gd name="connsiteY28dup0dup1dup2" fmla="*/ 1081088 h 1752600"/>
                <a:gd name="connsiteX29dup0dup1dup2" fmla="*/ 1809749 w 2009774"/>
                <a:gd name="connsiteY29dup0dup1dup2" fmla="*/ 947738 h 1752600"/>
                <a:gd name="connsiteX30dup0dup1dup2" fmla="*/ 1747837 w 2009774"/>
                <a:gd name="connsiteY30dup0dup1dup2" fmla="*/ 866775 h 1752600"/>
                <a:gd name="connsiteX31dup0dup1dup2" fmla="*/ 1647824 w 2009774"/>
                <a:gd name="connsiteY31dup0dup1dup2" fmla="*/ 638175 h 1752600"/>
                <a:gd name="connsiteX32dup0dup1dup2" fmla="*/ 1595437 w 2009774"/>
                <a:gd name="connsiteY32dup0dup1dup2" fmla="*/ 485775 h 1752600"/>
                <a:gd name="connsiteX33dup0dup1dup2" fmla="*/ 1514474 w 2009774"/>
                <a:gd name="connsiteY33dup0dup1dup2" fmla="*/ 476250 h 1752600"/>
                <a:gd name="connsiteX34dup0dup1dup2" fmla="*/ 1428749 w 2009774"/>
                <a:gd name="connsiteY34dup0dup1dup2" fmla="*/ 471488 h 1752600"/>
                <a:gd name="connsiteX35dup0dup1dup2" fmla="*/ 1147762 w 2009774"/>
                <a:gd name="connsiteY35dup0dup1dup2" fmla="*/ 314325 h 1752600"/>
                <a:gd name="connsiteX36dup0dup1dup2" fmla="*/ 847724 w 2009774"/>
                <a:gd name="connsiteY36dup0dup1dup2" fmla="*/ 266700 h 1752600"/>
                <a:gd name="connsiteX37dup0dup1dup2" fmla="*/ 642937 w 2009774"/>
                <a:gd name="connsiteY37dup0dup1dup2" fmla="*/ 0 h 1752600"/>
                <a:gd name="connsiteX0dup0dup1dup2dup3" fmla="*/ 642937 w 2009774"/>
                <a:gd name="connsiteY0dup0dup1dup2dup3" fmla="*/ 0 h 1752600"/>
                <a:gd name="connsiteX1dup0dup1dup2dup3" fmla="*/ 266699 w 2009774"/>
                <a:gd name="connsiteY1dup0dup1dup2dup3" fmla="*/ 107157 h 1752600"/>
                <a:gd name="connsiteX2dup0dup1dup2dup3" fmla="*/ 0 w 2009774"/>
                <a:gd name="connsiteY2dup0dup1dup2dup3" fmla="*/ 119062 h 1752600"/>
                <a:gd name="connsiteX3dup0dup1dup2dup3" fmla="*/ 38099 w 2009774"/>
                <a:gd name="connsiteY3dup0dup1dup2dup3" fmla="*/ 252413 h 1752600"/>
                <a:gd name="connsiteX4dup0dup1dup2dup3" fmla="*/ 152399 w 2009774"/>
                <a:gd name="connsiteY4dup0dup1dup2dup3" fmla="*/ 328613 h 1752600"/>
                <a:gd name="connsiteX5dup0dup1dup2dup3" fmla="*/ 219074 w 2009774"/>
                <a:gd name="connsiteY5dup0dup1dup2dup3" fmla="*/ 623888 h 1752600"/>
                <a:gd name="connsiteX6dup0dup1dup2dup3" fmla="*/ 185737 w 2009774"/>
                <a:gd name="connsiteY6dup0dup1dup2dup3" fmla="*/ 695325 h 1752600"/>
                <a:gd name="connsiteX7dup0dup1dup2dup3" fmla="*/ 442912 w 2009774"/>
                <a:gd name="connsiteY7dup0dup1dup2dup3" fmla="*/ 871538 h 1752600"/>
                <a:gd name="connsiteX8dup0dup1dup2dup3" fmla="*/ 542924 w 2009774"/>
                <a:gd name="connsiteY8dup0dup1dup2dup3" fmla="*/ 985838 h 1752600"/>
                <a:gd name="connsiteX9dup0dup1dup2dup3" fmla="*/ 561974 w 2009774"/>
                <a:gd name="connsiteY9dup0dup1dup2dup3" fmla="*/ 1062038 h 1752600"/>
                <a:gd name="connsiteX10dup0dup1dup2dup3" fmla="*/ 461962 w 2009774"/>
                <a:gd name="connsiteY10dup0dup1dup2dup3" fmla="*/ 1257300 h 1752600"/>
                <a:gd name="connsiteX11dup0dup1dup2dup3" fmla="*/ 461962 w 2009774"/>
                <a:gd name="connsiteY11dup0dup1dup2dup3" fmla="*/ 1438275 h 1752600"/>
                <a:gd name="connsiteX12dup0dup1dup2dup3" fmla="*/ 433387 w 2009774"/>
                <a:gd name="connsiteY12dup0dup1dup2dup3" fmla="*/ 1590675 h 1752600"/>
                <a:gd name="connsiteX13dup0dup1dup2dup3" fmla="*/ 509587 w 2009774"/>
                <a:gd name="connsiteY13dup0dup1dup2dup3" fmla="*/ 1733550 h 1752600"/>
                <a:gd name="connsiteX14dup0dup1dup2dup3" fmla="*/ 604837 w 2009774"/>
                <a:gd name="connsiteY14dup0dup1dup2dup3" fmla="*/ 1752600 h 1752600"/>
                <a:gd name="connsiteX15dup0dup1dup2dup3" fmla="*/ 714374 w 2009774"/>
                <a:gd name="connsiteY15dup0dup1dup2dup3" fmla="*/ 1709738 h 1752600"/>
                <a:gd name="connsiteX16dup0dup1dup2dup3" fmla="*/ 838199 w 2009774"/>
                <a:gd name="connsiteY16dup0dup1dup2dup3" fmla="*/ 1571625 h 1752600"/>
                <a:gd name="connsiteX17dup0dup1dup2dup3" fmla="*/ 909637 w 2009774"/>
                <a:gd name="connsiteY17dup0dup1dup2dup3" fmla="*/ 1519238 h 1752600"/>
                <a:gd name="connsiteX18dup0dup1dup2dup3" fmla="*/ 976312 w 2009774"/>
                <a:gd name="connsiteY18dup0dup1dup2dup3" fmla="*/ 1447800 h 1752600"/>
                <a:gd name="connsiteX19dup0dup1dup2dup3" fmla="*/ 1028699 w 2009774"/>
                <a:gd name="connsiteY19dup0dup1dup2dup3" fmla="*/ 1376363 h 1752600"/>
                <a:gd name="connsiteX20dup0dup1dup2dup3" fmla="*/ 1185862 w 2009774"/>
                <a:gd name="connsiteY20dup0dup1dup2dup3" fmla="*/ 1381125 h 1752600"/>
                <a:gd name="connsiteX21dup0dup1dup2dup3" fmla="*/ 1343024 w 2009774"/>
                <a:gd name="connsiteY21dup0dup1dup2dup3" fmla="*/ 1404938 h 1752600"/>
                <a:gd name="connsiteX22dup0dup1dup2dup3" fmla="*/ 1476374 w 2009774"/>
                <a:gd name="connsiteY22dup0dup1dup2dup3" fmla="*/ 1376363 h 1752600"/>
                <a:gd name="connsiteX23dup0dup1dup2dup3" fmla="*/ 1566862 w 2009774"/>
                <a:gd name="connsiteY23dup0dup1dup2dup3" fmla="*/ 1333500 h 1752600"/>
                <a:gd name="connsiteX24dup0dup1dup2dup3" fmla="*/ 1752599 w 2009774"/>
                <a:gd name="connsiteY24dup0dup1dup2dup3" fmla="*/ 1319213 h 1752600"/>
                <a:gd name="connsiteX25dup0dup1dup2dup3" fmla="*/ 1857374 w 2009774"/>
                <a:gd name="connsiteY25dup0dup1dup2dup3" fmla="*/ 1304925 h 1752600"/>
                <a:gd name="connsiteX26dup0dup1dup2dup3" fmla="*/ 1981199 w 2009774"/>
                <a:gd name="connsiteY26dup0dup1dup2dup3" fmla="*/ 1257300 h 1752600"/>
                <a:gd name="connsiteX27dup0dup1dup2dup3" fmla="*/ 2009774 w 2009774"/>
                <a:gd name="connsiteY27dup0dup1dup2dup3" fmla="*/ 1233488 h 1752600"/>
                <a:gd name="connsiteX28dup0dup1dup2dup3" fmla="*/ 1946274 w 2009774"/>
                <a:gd name="connsiteY28dup0dup1dup2dup3" fmla="*/ 1081088 h 1752600"/>
                <a:gd name="connsiteX29dup0dup1dup2dup3" fmla="*/ 1822449 w 2009774"/>
                <a:gd name="connsiteY29dup0dup1dup2dup3" fmla="*/ 928688 h 1752600"/>
                <a:gd name="connsiteX30dup0dup1dup2dup3" fmla="*/ 1747837 w 2009774"/>
                <a:gd name="connsiteY30dup0dup1dup2dup3" fmla="*/ 866775 h 1752600"/>
                <a:gd name="connsiteX31dup0dup1dup2dup3" fmla="*/ 1647824 w 2009774"/>
                <a:gd name="connsiteY31dup0dup1dup2dup3" fmla="*/ 638175 h 1752600"/>
                <a:gd name="connsiteX32dup0dup1dup2dup3" fmla="*/ 1595437 w 2009774"/>
                <a:gd name="connsiteY32dup0dup1dup2dup3" fmla="*/ 485775 h 1752600"/>
                <a:gd name="connsiteX33dup0dup1dup2dup3" fmla="*/ 1514474 w 2009774"/>
                <a:gd name="connsiteY33dup0dup1dup2dup3" fmla="*/ 476250 h 1752600"/>
                <a:gd name="connsiteX34dup0dup1dup2dup3" fmla="*/ 1428749 w 2009774"/>
                <a:gd name="connsiteY34dup0dup1dup2dup3" fmla="*/ 471488 h 1752600"/>
                <a:gd name="connsiteX35dup0dup1dup2dup3" fmla="*/ 1147762 w 2009774"/>
                <a:gd name="connsiteY35dup0dup1dup2dup3" fmla="*/ 314325 h 1752600"/>
                <a:gd name="connsiteX36dup0dup1dup2dup3" fmla="*/ 847724 w 2009774"/>
                <a:gd name="connsiteY36dup0dup1dup2dup3" fmla="*/ 266700 h 1752600"/>
                <a:gd name="connsiteX37dup0dup1dup2dup3" fmla="*/ 642937 w 2009774"/>
                <a:gd name="connsiteY37dup0dup1dup2dup3" fmla="*/ 0 h 1752600"/>
                <a:gd name="connsiteX0dup0dup1dup2dup3dup4" fmla="*/ 642937 w 2009774"/>
                <a:gd name="connsiteY0dup0dup1dup2dup3dup4" fmla="*/ 0 h 1752600"/>
                <a:gd name="connsiteX1dup0dup1dup2dup3dup4" fmla="*/ 266699 w 2009774"/>
                <a:gd name="connsiteY1dup0dup1dup2dup3dup4" fmla="*/ 107157 h 1752600"/>
                <a:gd name="connsiteX2dup0dup1dup2dup3dup4" fmla="*/ 0 w 2009774"/>
                <a:gd name="connsiteY2dup0dup1dup2dup3dup4" fmla="*/ 119062 h 1752600"/>
                <a:gd name="connsiteX3dup0dup1dup2dup3dup4" fmla="*/ 38099 w 2009774"/>
                <a:gd name="connsiteY3dup0dup1dup2dup3dup4" fmla="*/ 252413 h 1752600"/>
                <a:gd name="connsiteX4dup0dup1dup2dup3dup4" fmla="*/ 152399 w 2009774"/>
                <a:gd name="connsiteY4dup0dup1dup2dup3dup4" fmla="*/ 328613 h 1752600"/>
                <a:gd name="connsiteX5dup0dup1dup2dup3dup4" fmla="*/ 219074 w 2009774"/>
                <a:gd name="connsiteY5dup0dup1dup2dup3dup4" fmla="*/ 623888 h 1752600"/>
                <a:gd name="connsiteX6dup0dup1dup2dup3dup4" fmla="*/ 185737 w 2009774"/>
                <a:gd name="connsiteY6dup0dup1dup2dup3dup4" fmla="*/ 695325 h 1752600"/>
                <a:gd name="connsiteX7dup0dup1dup2dup3dup4" fmla="*/ 442912 w 2009774"/>
                <a:gd name="connsiteY7dup0dup1dup2dup3dup4" fmla="*/ 871538 h 1752600"/>
                <a:gd name="connsiteX8dup0dup1dup2dup3dup4" fmla="*/ 542924 w 2009774"/>
                <a:gd name="connsiteY8dup0dup1dup2dup3dup4" fmla="*/ 985838 h 1752600"/>
                <a:gd name="connsiteX9dup0dup1dup2dup3dup4" fmla="*/ 561974 w 2009774"/>
                <a:gd name="connsiteY9dup0dup1dup2dup3dup4" fmla="*/ 1062038 h 1752600"/>
                <a:gd name="connsiteX10dup0dup1dup2dup3dup4" fmla="*/ 461962 w 2009774"/>
                <a:gd name="connsiteY10dup0dup1dup2dup3dup4" fmla="*/ 1257300 h 1752600"/>
                <a:gd name="connsiteX11dup0dup1dup2dup3dup4" fmla="*/ 461962 w 2009774"/>
                <a:gd name="connsiteY11dup0dup1dup2dup3dup4" fmla="*/ 1438275 h 1752600"/>
                <a:gd name="connsiteX12dup0dup1dup2dup3dup4" fmla="*/ 433387 w 2009774"/>
                <a:gd name="connsiteY12dup0dup1dup2dup3dup4" fmla="*/ 1590675 h 1752600"/>
                <a:gd name="connsiteX13dup0dup1dup2dup3dup4" fmla="*/ 509587 w 2009774"/>
                <a:gd name="connsiteY13dup0dup1dup2dup3dup4" fmla="*/ 1733550 h 1752600"/>
                <a:gd name="connsiteX14dup0dup1dup2dup3dup4" fmla="*/ 604837 w 2009774"/>
                <a:gd name="connsiteY14dup0dup1dup2dup3dup4" fmla="*/ 1752600 h 1752600"/>
                <a:gd name="connsiteX15dup0dup1dup2dup3dup4" fmla="*/ 714374 w 2009774"/>
                <a:gd name="connsiteY15dup0dup1dup2dup3dup4" fmla="*/ 1709738 h 1752600"/>
                <a:gd name="connsiteX16dup0dup1dup2dup3dup4" fmla="*/ 838199 w 2009774"/>
                <a:gd name="connsiteY16dup0dup1dup2dup3dup4" fmla="*/ 1571625 h 1752600"/>
                <a:gd name="connsiteX17dup0dup1dup2dup3dup4" fmla="*/ 909637 w 2009774"/>
                <a:gd name="connsiteY17dup0dup1dup2dup3dup4" fmla="*/ 1519238 h 1752600"/>
                <a:gd name="connsiteX18dup0dup1dup2dup3dup4" fmla="*/ 976312 w 2009774"/>
                <a:gd name="connsiteY18dup0dup1dup2dup3dup4" fmla="*/ 1447800 h 1752600"/>
                <a:gd name="connsiteX19dup0dup1dup2dup3dup4" fmla="*/ 1028699 w 2009774"/>
                <a:gd name="connsiteY19dup0dup1dup2dup3dup4" fmla="*/ 1376363 h 1752600"/>
                <a:gd name="connsiteX20dup0dup1dup2dup3dup4" fmla="*/ 1185862 w 2009774"/>
                <a:gd name="connsiteY20dup0dup1dup2dup3dup4" fmla="*/ 1381125 h 1752600"/>
                <a:gd name="connsiteX21dup0dup1dup2dup3dup4" fmla="*/ 1343024 w 2009774"/>
                <a:gd name="connsiteY21dup0dup1dup2dup3dup4" fmla="*/ 1404938 h 1752600"/>
                <a:gd name="connsiteX22dup0dup1dup2dup3dup4" fmla="*/ 1476374 w 2009774"/>
                <a:gd name="connsiteY22dup0dup1dup2dup3dup4" fmla="*/ 1376363 h 1752600"/>
                <a:gd name="connsiteX23dup0dup1dup2dup3dup4" fmla="*/ 1566862 w 2009774"/>
                <a:gd name="connsiteY23dup0dup1dup2dup3dup4" fmla="*/ 1333500 h 1752600"/>
                <a:gd name="connsiteX24dup0dup1dup2dup3dup4" fmla="*/ 1752599 w 2009774"/>
                <a:gd name="connsiteY24dup0dup1dup2dup3dup4" fmla="*/ 1319213 h 1752600"/>
                <a:gd name="connsiteX25dup0dup1dup2dup3dup4" fmla="*/ 1857374 w 2009774"/>
                <a:gd name="connsiteY25dup0dup1dup2dup3dup4" fmla="*/ 1304925 h 1752600"/>
                <a:gd name="connsiteX26dup0dup1dup2dup3dup4" fmla="*/ 1981199 w 2009774"/>
                <a:gd name="connsiteY26dup0dup1dup2dup3dup4" fmla="*/ 1257300 h 1752600"/>
                <a:gd name="connsiteX27dup0dup1dup2dup3dup4" fmla="*/ 2009774 w 2009774"/>
                <a:gd name="connsiteY27dup0dup1dup2dup3dup4" fmla="*/ 1233488 h 1752600"/>
                <a:gd name="connsiteX28dup0dup1dup2dup3dup4" fmla="*/ 1946274 w 2009774"/>
                <a:gd name="connsiteY28dup0dup1dup2dup3dup4" fmla="*/ 1081088 h 1752600"/>
                <a:gd name="connsiteX29dup0dup1dup2dup3dup4" fmla="*/ 1822449 w 2009774"/>
                <a:gd name="connsiteY29dup0dup1dup2dup3dup4" fmla="*/ 928688 h 1752600"/>
                <a:gd name="connsiteX30dup0dup1dup2dup3dup4" fmla="*/ 1754187 w 2009774"/>
                <a:gd name="connsiteY30dup0dup1dup2dup3dup4" fmla="*/ 847725 h 1752600"/>
                <a:gd name="connsiteX31dup0dup1dup2dup3dup4" fmla="*/ 1647824 w 2009774"/>
                <a:gd name="connsiteY31dup0dup1dup2dup3dup4" fmla="*/ 638175 h 1752600"/>
                <a:gd name="connsiteX32dup0dup1dup2dup3dup4" fmla="*/ 1595437 w 2009774"/>
                <a:gd name="connsiteY32dup0dup1dup2dup3dup4" fmla="*/ 485775 h 1752600"/>
                <a:gd name="connsiteX33dup0dup1dup2dup3dup4" fmla="*/ 1514474 w 2009774"/>
                <a:gd name="connsiteY33dup0dup1dup2dup3dup4" fmla="*/ 476250 h 1752600"/>
                <a:gd name="connsiteX34dup0dup1dup2dup3dup4" fmla="*/ 1428749 w 2009774"/>
                <a:gd name="connsiteY34dup0dup1dup2dup3dup4" fmla="*/ 471488 h 1752600"/>
                <a:gd name="connsiteX35dup0dup1dup2dup3dup4" fmla="*/ 1147762 w 2009774"/>
                <a:gd name="connsiteY35dup0dup1dup2dup3dup4" fmla="*/ 314325 h 1752600"/>
                <a:gd name="connsiteX36dup0dup1dup2dup3dup4" fmla="*/ 847724 w 2009774"/>
                <a:gd name="connsiteY36dup0dup1dup2dup3dup4" fmla="*/ 266700 h 1752600"/>
                <a:gd name="connsiteX37dup0dup1dup2dup3dup4" fmla="*/ 642937 w 2009774"/>
                <a:gd name="connsiteY37dup0dup1dup2dup3dup4" fmla="*/ 0 h 1752600"/>
                <a:gd name="connsiteX0dup0dup1dup2dup3dup4dup5" fmla="*/ 642937 w 2009774"/>
                <a:gd name="connsiteY0dup0dup1dup2dup3dup4dup5" fmla="*/ 0 h 1752600"/>
                <a:gd name="connsiteX1dup0dup1dup2dup3dup4dup5" fmla="*/ 266699 w 2009774"/>
                <a:gd name="connsiteY1dup0dup1dup2dup3dup4dup5" fmla="*/ 107157 h 1752600"/>
                <a:gd name="connsiteX2dup0dup1dup2dup3dup4dup5" fmla="*/ 0 w 2009774"/>
                <a:gd name="connsiteY2dup0dup1dup2dup3dup4dup5" fmla="*/ 119062 h 1752600"/>
                <a:gd name="connsiteX3dup0dup1dup2dup3dup4dup5" fmla="*/ 38099 w 2009774"/>
                <a:gd name="connsiteY3dup0dup1dup2dup3dup4dup5" fmla="*/ 252413 h 1752600"/>
                <a:gd name="connsiteX4dup0dup1dup2dup3dup4dup5" fmla="*/ 152399 w 2009774"/>
                <a:gd name="connsiteY4dup0dup1dup2dup3dup4dup5" fmla="*/ 328613 h 1752600"/>
                <a:gd name="connsiteX5dup0dup1dup2dup3dup4dup5" fmla="*/ 219074 w 2009774"/>
                <a:gd name="connsiteY5dup0dup1dup2dup3dup4dup5" fmla="*/ 623888 h 1752600"/>
                <a:gd name="connsiteX6dup0dup1dup2dup3dup4dup5" fmla="*/ 185737 w 2009774"/>
                <a:gd name="connsiteY6dup0dup1dup2dup3dup4dup5" fmla="*/ 695325 h 1752600"/>
                <a:gd name="connsiteX7dup0dup1dup2dup3dup4dup5" fmla="*/ 442912 w 2009774"/>
                <a:gd name="connsiteY7dup0dup1dup2dup3dup4dup5" fmla="*/ 871538 h 1752600"/>
                <a:gd name="connsiteX8dup0dup1dup2dup3dup4dup5" fmla="*/ 523874 w 2009774"/>
                <a:gd name="connsiteY8dup0dup1dup2dup3dup4dup5" fmla="*/ 998538 h 1752600"/>
                <a:gd name="connsiteX9dup0dup1dup2dup3dup4dup5" fmla="*/ 561974 w 2009774"/>
                <a:gd name="connsiteY9dup0dup1dup2dup3dup4dup5" fmla="*/ 1062038 h 1752600"/>
                <a:gd name="connsiteX10dup0dup1dup2dup3dup4dup5" fmla="*/ 461962 w 2009774"/>
                <a:gd name="connsiteY10dup0dup1dup2dup3dup4dup5" fmla="*/ 1257300 h 1752600"/>
                <a:gd name="connsiteX11dup0dup1dup2dup3dup4dup5" fmla="*/ 461962 w 2009774"/>
                <a:gd name="connsiteY11dup0dup1dup2dup3dup4dup5" fmla="*/ 1438275 h 1752600"/>
                <a:gd name="connsiteX12dup0dup1dup2dup3dup4dup5" fmla="*/ 433387 w 2009774"/>
                <a:gd name="connsiteY12dup0dup1dup2dup3dup4dup5" fmla="*/ 1590675 h 1752600"/>
                <a:gd name="connsiteX13dup0dup1dup2dup3dup4dup5" fmla="*/ 509587 w 2009774"/>
                <a:gd name="connsiteY13dup0dup1dup2dup3dup4dup5" fmla="*/ 1733550 h 1752600"/>
                <a:gd name="connsiteX14dup0dup1dup2dup3dup4dup5" fmla="*/ 604837 w 2009774"/>
                <a:gd name="connsiteY14dup0dup1dup2dup3dup4dup5" fmla="*/ 1752600 h 1752600"/>
                <a:gd name="connsiteX15dup0dup1dup2dup3dup4dup5" fmla="*/ 714374 w 2009774"/>
                <a:gd name="connsiteY15dup0dup1dup2dup3dup4dup5" fmla="*/ 1709738 h 1752600"/>
                <a:gd name="connsiteX16dup0dup1dup2dup3dup4dup5" fmla="*/ 838199 w 2009774"/>
                <a:gd name="connsiteY16dup0dup1dup2dup3dup4dup5" fmla="*/ 1571625 h 1752600"/>
                <a:gd name="connsiteX17dup0dup1dup2dup3dup4dup5" fmla="*/ 909637 w 2009774"/>
                <a:gd name="connsiteY17dup0dup1dup2dup3dup4dup5" fmla="*/ 1519238 h 1752600"/>
                <a:gd name="connsiteX18dup0dup1dup2dup3dup4dup5" fmla="*/ 976312 w 2009774"/>
                <a:gd name="connsiteY18dup0dup1dup2dup3dup4dup5" fmla="*/ 1447800 h 1752600"/>
                <a:gd name="connsiteX19dup0dup1dup2dup3dup4dup5" fmla="*/ 1028699 w 2009774"/>
                <a:gd name="connsiteY19dup0dup1dup2dup3dup4dup5" fmla="*/ 1376363 h 1752600"/>
                <a:gd name="connsiteX20dup0dup1dup2dup3dup4dup5" fmla="*/ 1185862 w 2009774"/>
                <a:gd name="connsiteY20dup0dup1dup2dup3dup4dup5" fmla="*/ 1381125 h 1752600"/>
                <a:gd name="connsiteX21dup0dup1dup2dup3dup4dup5" fmla="*/ 1343024 w 2009774"/>
                <a:gd name="connsiteY21dup0dup1dup2dup3dup4dup5" fmla="*/ 1404938 h 1752600"/>
                <a:gd name="connsiteX22dup0dup1dup2dup3dup4dup5" fmla="*/ 1476374 w 2009774"/>
                <a:gd name="connsiteY22dup0dup1dup2dup3dup4dup5" fmla="*/ 1376363 h 1752600"/>
                <a:gd name="connsiteX23dup0dup1dup2dup3dup4dup5" fmla="*/ 1566862 w 2009774"/>
                <a:gd name="connsiteY23dup0dup1dup2dup3dup4dup5" fmla="*/ 1333500 h 1752600"/>
                <a:gd name="connsiteX24dup0dup1dup2dup3dup4dup5" fmla="*/ 1752599 w 2009774"/>
                <a:gd name="connsiteY24dup0dup1dup2dup3dup4dup5" fmla="*/ 1319213 h 1752600"/>
                <a:gd name="connsiteX25dup0dup1dup2dup3dup4dup5" fmla="*/ 1857374 w 2009774"/>
                <a:gd name="connsiteY25dup0dup1dup2dup3dup4dup5" fmla="*/ 1304925 h 1752600"/>
                <a:gd name="connsiteX26dup0dup1dup2dup3dup4dup5" fmla="*/ 1981199 w 2009774"/>
                <a:gd name="connsiteY26dup0dup1dup2dup3dup4dup5" fmla="*/ 1257300 h 1752600"/>
                <a:gd name="connsiteX27dup0dup1dup2dup3dup4dup5" fmla="*/ 2009774 w 2009774"/>
                <a:gd name="connsiteY27dup0dup1dup2dup3dup4dup5" fmla="*/ 1233488 h 1752600"/>
                <a:gd name="connsiteX28dup0dup1dup2dup3dup4dup5" fmla="*/ 1946274 w 2009774"/>
                <a:gd name="connsiteY28dup0dup1dup2dup3dup4dup5" fmla="*/ 1081088 h 1752600"/>
                <a:gd name="connsiteX29dup0dup1dup2dup3dup4dup5" fmla="*/ 1822449 w 2009774"/>
                <a:gd name="connsiteY29dup0dup1dup2dup3dup4dup5" fmla="*/ 928688 h 1752600"/>
                <a:gd name="connsiteX30dup0dup1dup2dup3dup4dup5" fmla="*/ 1754187 w 2009774"/>
                <a:gd name="connsiteY30dup0dup1dup2dup3dup4dup5" fmla="*/ 847725 h 1752600"/>
                <a:gd name="connsiteX31dup0dup1dup2dup3dup4dup5" fmla="*/ 1647824 w 2009774"/>
                <a:gd name="connsiteY31dup0dup1dup2dup3dup4dup5" fmla="*/ 638175 h 1752600"/>
                <a:gd name="connsiteX32dup0dup1dup2dup3dup4dup5" fmla="*/ 1595437 w 2009774"/>
                <a:gd name="connsiteY32dup0dup1dup2dup3dup4dup5" fmla="*/ 485775 h 1752600"/>
                <a:gd name="connsiteX33dup0dup1dup2dup3dup4dup5" fmla="*/ 1514474 w 2009774"/>
                <a:gd name="connsiteY33dup0dup1dup2dup3dup4dup5" fmla="*/ 476250 h 1752600"/>
                <a:gd name="connsiteX34dup0dup1dup2dup3dup4dup5" fmla="*/ 1428749 w 2009774"/>
                <a:gd name="connsiteY34dup0dup1dup2dup3dup4dup5" fmla="*/ 471488 h 1752600"/>
                <a:gd name="connsiteX35dup0dup1dup2dup3dup4dup5" fmla="*/ 1147762 w 2009774"/>
                <a:gd name="connsiteY35dup0dup1dup2dup3dup4dup5" fmla="*/ 314325 h 1752600"/>
                <a:gd name="connsiteX36dup0dup1dup2dup3dup4dup5" fmla="*/ 847724 w 2009774"/>
                <a:gd name="connsiteY36dup0dup1dup2dup3dup4dup5" fmla="*/ 266700 h 1752600"/>
                <a:gd name="connsiteX37dup0dup1dup2dup3dup4dup5" fmla="*/ 642937 w 2009774"/>
                <a:gd name="connsiteY37dup0dup1dup2dup3dup4dup5" fmla="*/ 0 h 1752600"/>
              </a:gdLst>
              <a:cxnLst>
                <a:cxn ang="0">
                  <a:pos x="connsiteX0dup0dup1dup2dup3dup4dup5" y="connsiteY0dup0dup1dup2dup3dup4dup5"/>
                </a:cxn>
                <a:cxn ang="0">
                  <a:pos x="connsiteX1dup0dup1dup2dup3dup4dup5" y="connsiteY1dup0dup1dup2dup3dup4dup5"/>
                </a:cxn>
                <a:cxn ang="0">
                  <a:pos x="connsiteX2dup0dup1dup2dup3dup4dup5" y="connsiteY2dup0dup1dup2dup3dup4dup5"/>
                </a:cxn>
                <a:cxn ang="0">
                  <a:pos x="connsiteX3dup0dup1dup2dup3dup4dup5" y="connsiteY3dup0dup1dup2dup3dup4dup5"/>
                </a:cxn>
                <a:cxn ang="0">
                  <a:pos x="connsiteX4dup0dup1dup2dup3dup4dup5" y="connsiteY4dup0dup1dup2dup3dup4dup5"/>
                </a:cxn>
                <a:cxn ang="0">
                  <a:pos x="connsiteX5dup0dup1dup2dup3dup4dup5" y="connsiteY5dup0dup1dup2dup3dup4dup5"/>
                </a:cxn>
                <a:cxn ang="0">
                  <a:pos x="connsiteX6dup0dup1dup2dup3dup4dup5" y="connsiteY6dup0dup1dup2dup3dup4dup5"/>
                </a:cxn>
                <a:cxn ang="0">
                  <a:pos x="connsiteX7dup0dup1dup2dup3dup4dup5" y="connsiteY7dup0dup1dup2dup3dup4dup5"/>
                </a:cxn>
                <a:cxn ang="0">
                  <a:pos x="connsiteX8dup0dup1dup2dup3dup4dup5" y="connsiteY8dup0dup1dup2dup3dup4dup5"/>
                </a:cxn>
                <a:cxn ang="0">
                  <a:pos x="connsiteX9dup0dup1dup2dup3dup4dup5" y="connsiteY9dup0dup1dup2dup3dup4dup5"/>
                </a:cxn>
                <a:cxn ang="0">
                  <a:pos x="connsiteX10dup0dup1dup2dup3dup4dup5" y="connsiteY10dup0dup1dup2dup3dup4dup5"/>
                </a:cxn>
                <a:cxn ang="0">
                  <a:pos x="connsiteX11dup0dup1dup2dup3dup4dup5" y="connsiteY11dup0dup1dup2dup3dup4dup5"/>
                </a:cxn>
                <a:cxn ang="0">
                  <a:pos x="connsiteX12dup0dup1dup2dup3dup4dup5" y="connsiteY12dup0dup1dup2dup3dup4dup5"/>
                </a:cxn>
                <a:cxn ang="0">
                  <a:pos x="connsiteX13dup0dup1dup2dup3dup4dup5" y="connsiteY13dup0dup1dup2dup3dup4dup5"/>
                </a:cxn>
                <a:cxn ang="0">
                  <a:pos x="connsiteX14dup0dup1dup2dup3dup4dup5" y="connsiteY14dup0dup1dup2dup3dup4dup5"/>
                </a:cxn>
                <a:cxn ang="0">
                  <a:pos x="connsiteX15dup0dup1dup2dup3dup4dup5" y="connsiteY15dup0dup1dup2dup3dup4dup5"/>
                </a:cxn>
                <a:cxn ang="0">
                  <a:pos x="connsiteX16dup0dup1dup2dup3dup4dup5" y="connsiteY16dup0dup1dup2dup3dup4dup5"/>
                </a:cxn>
                <a:cxn ang="0">
                  <a:pos x="connsiteX17dup0dup1dup2dup3dup4dup5" y="connsiteY17dup0dup1dup2dup3dup4dup5"/>
                </a:cxn>
                <a:cxn ang="0">
                  <a:pos x="connsiteX18dup0dup1dup2dup3dup4dup5" y="connsiteY18dup0dup1dup2dup3dup4dup5"/>
                </a:cxn>
                <a:cxn ang="0">
                  <a:pos x="connsiteX19dup0dup1dup2dup3dup4dup5" y="connsiteY19dup0dup1dup2dup3dup4dup5"/>
                </a:cxn>
                <a:cxn ang="0">
                  <a:pos x="connsiteX20dup0dup1dup2dup3dup4dup5" y="connsiteY20dup0dup1dup2dup3dup4dup5"/>
                </a:cxn>
                <a:cxn ang="0">
                  <a:pos x="connsiteX21dup0dup1dup2dup3dup4dup5" y="connsiteY21dup0dup1dup2dup3dup4dup5"/>
                </a:cxn>
                <a:cxn ang="0">
                  <a:pos x="connsiteX22dup0dup1dup2dup3dup4dup5" y="connsiteY22dup0dup1dup2dup3dup4dup5"/>
                </a:cxn>
                <a:cxn ang="0">
                  <a:pos x="connsiteX23dup0dup1dup2dup3dup4dup5" y="connsiteY23dup0dup1dup2dup3dup4dup5"/>
                </a:cxn>
                <a:cxn ang="0">
                  <a:pos x="connsiteX24dup0dup1dup2dup3dup4dup5" y="connsiteY24dup0dup1dup2dup3dup4dup5"/>
                </a:cxn>
                <a:cxn ang="0">
                  <a:pos x="connsiteX25dup0dup1dup2dup3dup4dup5" y="connsiteY25dup0dup1dup2dup3dup4dup5"/>
                </a:cxn>
                <a:cxn ang="0">
                  <a:pos x="connsiteX26dup0dup1dup2dup3dup4dup5" y="connsiteY26dup0dup1dup2dup3dup4dup5"/>
                </a:cxn>
                <a:cxn ang="0">
                  <a:pos x="connsiteX27dup0dup1dup2dup3dup4dup5" y="connsiteY27dup0dup1dup2dup3dup4dup5"/>
                </a:cxn>
                <a:cxn ang="0">
                  <a:pos x="connsiteX28dup0dup1dup2dup3dup4dup5" y="connsiteY28dup0dup1dup2dup3dup4dup5"/>
                </a:cxn>
                <a:cxn ang="0">
                  <a:pos x="connsiteX29dup0dup1dup2dup3dup4dup5" y="connsiteY29dup0dup1dup2dup3dup4dup5"/>
                </a:cxn>
                <a:cxn ang="0">
                  <a:pos x="connsiteX30dup0dup1dup2dup3dup4dup5" y="connsiteY30dup0dup1dup2dup3dup4dup5"/>
                </a:cxn>
                <a:cxn ang="0">
                  <a:pos x="connsiteX31dup0dup1dup2dup3dup4dup5" y="connsiteY31dup0dup1dup2dup3dup4dup5"/>
                </a:cxn>
                <a:cxn ang="0">
                  <a:pos x="connsiteX32dup0dup1dup2dup3dup4dup5" y="connsiteY32dup0dup1dup2dup3dup4dup5"/>
                </a:cxn>
                <a:cxn ang="0">
                  <a:pos x="connsiteX33dup0dup1dup2dup3dup4dup5" y="connsiteY33dup0dup1dup2dup3dup4dup5"/>
                </a:cxn>
                <a:cxn ang="0">
                  <a:pos x="connsiteX34dup0dup1dup2dup3dup4dup5" y="connsiteY34dup0dup1dup2dup3dup4dup5"/>
                </a:cxn>
                <a:cxn ang="0">
                  <a:pos x="connsiteX35dup0dup1dup2dup3dup4dup5" y="connsiteY35dup0dup1dup2dup3dup4dup5"/>
                </a:cxn>
                <a:cxn ang="0">
                  <a:pos x="connsiteX36dup0dup1dup2dup3dup4dup5" y="connsiteY36dup0dup1dup2dup3dup4dup5"/>
                </a:cxn>
                <a:cxn ang="0">
                  <a:pos x="connsiteX37dup0dup1dup2dup3dup4dup5" y="connsiteY37dup0dup1dup2dup3dup4dup5"/>
                </a:cxn>
              </a:cxnLst>
              <a:rect l="l" t="t" r="r" b="b"/>
              <a:pathLst>
                <a:path w="2009774" h="1752600">
                  <a:moveTo>
                    <a:pt x="642937" y="0"/>
                  </a:moveTo>
                  <a:lnTo>
                    <a:pt x="266699" y="107157"/>
                  </a:lnTo>
                  <a:lnTo>
                    <a:pt x="0" y="119062"/>
                  </a:lnTo>
                  <a:lnTo>
                    <a:pt x="38099" y="252413"/>
                  </a:lnTo>
                  <a:lnTo>
                    <a:pt x="152399" y="328613"/>
                  </a:lnTo>
                  <a:lnTo>
                    <a:pt x="219074" y="623888"/>
                  </a:lnTo>
                  <a:lnTo>
                    <a:pt x="185737" y="695325"/>
                  </a:lnTo>
                  <a:lnTo>
                    <a:pt x="442912" y="871538"/>
                  </a:lnTo>
                  <a:lnTo>
                    <a:pt x="523874" y="998538"/>
                  </a:lnTo>
                  <a:lnTo>
                    <a:pt x="561974" y="1062038"/>
                  </a:lnTo>
                  <a:lnTo>
                    <a:pt x="461962" y="1257300"/>
                  </a:lnTo>
                  <a:lnTo>
                    <a:pt x="461962" y="1438275"/>
                  </a:lnTo>
                  <a:lnTo>
                    <a:pt x="433387" y="1590675"/>
                  </a:lnTo>
                  <a:lnTo>
                    <a:pt x="509587" y="1733550"/>
                  </a:lnTo>
                  <a:lnTo>
                    <a:pt x="604837" y="1752600"/>
                  </a:lnTo>
                  <a:lnTo>
                    <a:pt x="714374" y="1709738"/>
                  </a:lnTo>
                  <a:lnTo>
                    <a:pt x="838199" y="1571625"/>
                  </a:lnTo>
                  <a:lnTo>
                    <a:pt x="909637" y="1519238"/>
                  </a:lnTo>
                  <a:lnTo>
                    <a:pt x="976312" y="1447800"/>
                  </a:lnTo>
                  <a:lnTo>
                    <a:pt x="1028699" y="1376363"/>
                  </a:lnTo>
                  <a:lnTo>
                    <a:pt x="1185862" y="1381125"/>
                  </a:lnTo>
                  <a:lnTo>
                    <a:pt x="1343024" y="1404938"/>
                  </a:lnTo>
                  <a:lnTo>
                    <a:pt x="1476374" y="1376363"/>
                  </a:lnTo>
                  <a:lnTo>
                    <a:pt x="1566862" y="1333500"/>
                  </a:lnTo>
                  <a:lnTo>
                    <a:pt x="1752599" y="1319213"/>
                  </a:lnTo>
                  <a:lnTo>
                    <a:pt x="1857374" y="1304925"/>
                  </a:lnTo>
                  <a:lnTo>
                    <a:pt x="1981199" y="1257300"/>
                  </a:lnTo>
                  <a:lnTo>
                    <a:pt x="2009774" y="1233488"/>
                  </a:lnTo>
                  <a:lnTo>
                    <a:pt x="1946274" y="1081088"/>
                  </a:lnTo>
                  <a:lnTo>
                    <a:pt x="1822449" y="928688"/>
                  </a:lnTo>
                  <a:lnTo>
                    <a:pt x="1754187" y="847725"/>
                  </a:lnTo>
                  <a:lnTo>
                    <a:pt x="1647824" y="638175"/>
                  </a:lnTo>
                  <a:lnTo>
                    <a:pt x="1595437" y="485775"/>
                  </a:lnTo>
                  <a:lnTo>
                    <a:pt x="1514474" y="476250"/>
                  </a:lnTo>
                  <a:lnTo>
                    <a:pt x="1428749" y="471488"/>
                  </a:lnTo>
                  <a:lnTo>
                    <a:pt x="1147762" y="314325"/>
                  </a:lnTo>
                  <a:lnTo>
                    <a:pt x="847724" y="266700"/>
                  </a:lnTo>
                  <a:lnTo>
                    <a:pt x="642937" y="0"/>
                  </a:lnTo>
                  <a:close/>
                </a:path>
              </a:pathLst>
            </a:custGeom>
            <a:solidFill>
              <a:schemeClr val="bg1">
                <a:lumMod val="9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endParaRPr lang="ko-KR" altLang="en-US" sz="1000" smtClean="0">
                <a:solidFill>
                  <a:srgbClr val="FFFFFF">
                    <a:lumMod val="50000"/>
                  </a:srgbClr>
                </a:solidFill>
                <a:latin typeface="NOVA Bold" panose="00000800000000000000" pitchFamily="2" charset="-127"/>
                <a:ea typeface="NOVA Bold" panose="00000800000000000000" pitchFamily="2" charset="-127"/>
              </a:endParaRPr>
            </a:p>
          </p:txBody>
        </p:sp>
        <p:sp>
          <p:nvSpPr>
            <p:cNvPr id="66" name="TextBox 65"/>
            <p:cNvSpPr txBox="1"/>
            <p:nvPr/>
          </p:nvSpPr>
          <p:spPr>
            <a:xfrm>
              <a:off x="673456" y="4301184"/>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한경면</a:t>
              </a:r>
              <a:endParaRPr lang="en-US" altLang="ko-KR"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endParaRPr>
            </a:p>
          </p:txBody>
        </p:sp>
        <p:sp>
          <p:nvSpPr>
            <p:cNvPr id="67" name="TextBox 66"/>
            <p:cNvSpPr txBox="1"/>
            <p:nvPr/>
          </p:nvSpPr>
          <p:spPr>
            <a:xfrm>
              <a:off x="708981" y="4753168"/>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대정읍</a:t>
              </a:r>
            </a:p>
          </p:txBody>
        </p:sp>
        <p:sp>
          <p:nvSpPr>
            <p:cNvPr id="68" name="TextBox 67"/>
            <p:cNvSpPr txBox="1"/>
            <p:nvPr/>
          </p:nvSpPr>
          <p:spPr>
            <a:xfrm>
              <a:off x="1181104" y="4571400"/>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안덕면</a:t>
              </a:r>
            </a:p>
          </p:txBody>
        </p:sp>
        <p:sp>
          <p:nvSpPr>
            <p:cNvPr id="69" name="TextBox 68"/>
            <p:cNvSpPr txBox="1"/>
            <p:nvPr/>
          </p:nvSpPr>
          <p:spPr>
            <a:xfrm>
              <a:off x="1101175" y="4155769"/>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한림읍</a:t>
              </a:r>
            </a:p>
          </p:txBody>
        </p:sp>
        <p:sp>
          <p:nvSpPr>
            <p:cNvPr id="70" name="TextBox 69"/>
            <p:cNvSpPr txBox="1"/>
            <p:nvPr/>
          </p:nvSpPr>
          <p:spPr>
            <a:xfrm>
              <a:off x="1478677" y="3969680"/>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애월읍</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(4.3%)</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71" name="TextBox 70"/>
            <p:cNvSpPr txBox="1"/>
            <p:nvPr/>
          </p:nvSpPr>
          <p:spPr>
            <a:xfrm>
              <a:off x="1906168" y="3710692"/>
              <a:ext cx="468488" cy="25674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20000"/>
                </a:lnSpc>
                <a:buClr>
                  <a:srgbClr val="000000"/>
                </a:buClr>
                <a:buSzTx/>
              </a:pPr>
              <a:r>
                <a:rPr lang="ko-KR" altLang="en-US" sz="1000" b="1" smtClean="0">
                  <a:solidFill>
                    <a:srgbClr val="FFFFFF"/>
                  </a:solidFill>
                  <a:latin typeface="NOVA Bold" panose="00000800000000000000" pitchFamily="2" charset="-127"/>
                  <a:ea typeface="NOVA Bold" panose="00000800000000000000" pitchFamily="2" charset="-127"/>
                  <a:cs typeface="Arial Narrow" pitchFamily="34" charset="0"/>
                </a:rPr>
                <a:t>제주</a:t>
              </a:r>
              <a:r>
                <a:rPr lang="ko-KR" altLang="en-US" sz="1000" b="1">
                  <a:solidFill>
                    <a:srgbClr val="FFFFFF"/>
                  </a:solidFill>
                  <a:latin typeface="NOVA Bold" panose="00000800000000000000" pitchFamily="2" charset="-127"/>
                  <a:ea typeface="NOVA Bold" panose="00000800000000000000" pitchFamily="2" charset="-127"/>
                  <a:cs typeface="Arial Narrow" pitchFamily="34" charset="0"/>
                </a:rPr>
                <a:t>시</a:t>
              </a:r>
              <a:endParaRPr lang="en-US" altLang="ko-KR" sz="1000" b="1" smtClean="0">
                <a:solidFill>
                  <a:srgbClr val="FFFFFF"/>
                </a:solidFill>
                <a:latin typeface="NOVA Bold" panose="00000800000000000000" pitchFamily="2" charset="-127"/>
                <a:ea typeface="NOVA Bold" panose="00000800000000000000" pitchFamily="2" charset="-127"/>
                <a:cs typeface="Arial Narrow" pitchFamily="34" charset="0"/>
              </a:endParaRPr>
            </a:p>
            <a:p>
              <a:pPr algn="ctr">
                <a:lnSpc>
                  <a:spcPct val="120000"/>
                </a:lnSpc>
                <a:buClr>
                  <a:srgbClr val="000000"/>
                </a:buClr>
                <a:buSzTx/>
              </a:pPr>
              <a:r>
                <a:rPr lang="en-US" altLang="ko-KR" sz="1000" b="1" smtClean="0">
                  <a:solidFill>
                    <a:srgbClr val="FFFFFF"/>
                  </a:solidFill>
                  <a:latin typeface="NOVA Bold" panose="00000800000000000000" pitchFamily="2" charset="-127"/>
                  <a:ea typeface="NOVA Bold" panose="00000800000000000000" pitchFamily="2" charset="-127"/>
                  <a:cs typeface="Arial Narrow" pitchFamily="34" charset="0"/>
                </a:rPr>
                <a:t>(82.6%)</a:t>
              </a:r>
              <a:endParaRPr lang="ko-KR" altLang="en-US" sz="1000" b="1" smtClean="0">
                <a:solidFill>
                  <a:srgbClr val="FFFFFF"/>
                </a:solidFill>
                <a:latin typeface="NOVA Bold" panose="00000800000000000000" pitchFamily="2" charset="-127"/>
                <a:ea typeface="NOVA Bold" panose="00000800000000000000" pitchFamily="2" charset="-127"/>
                <a:cs typeface="Arial Narrow" pitchFamily="34" charset="0"/>
              </a:endParaRPr>
            </a:p>
          </p:txBody>
        </p:sp>
        <p:sp>
          <p:nvSpPr>
            <p:cNvPr id="72" name="TextBox 71"/>
            <p:cNvSpPr txBox="1"/>
            <p:nvPr/>
          </p:nvSpPr>
          <p:spPr>
            <a:xfrm>
              <a:off x="2343633" y="3779543"/>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조천읍</a:t>
              </a:r>
            </a:p>
          </p:txBody>
        </p:sp>
        <p:sp>
          <p:nvSpPr>
            <p:cNvPr id="73" name="TextBox 72"/>
            <p:cNvSpPr txBox="1"/>
            <p:nvPr/>
          </p:nvSpPr>
          <p:spPr>
            <a:xfrm>
              <a:off x="2951091" y="3644226"/>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구좌읍</a:t>
              </a:r>
            </a:p>
          </p:txBody>
        </p:sp>
        <p:sp>
          <p:nvSpPr>
            <p:cNvPr id="74" name="TextBox 73"/>
            <p:cNvSpPr txBox="1"/>
            <p:nvPr/>
          </p:nvSpPr>
          <p:spPr>
            <a:xfrm>
              <a:off x="3754811" y="3509020"/>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우도면</a:t>
              </a:r>
            </a:p>
          </p:txBody>
        </p:sp>
        <p:sp>
          <p:nvSpPr>
            <p:cNvPr id="75" name="TextBox 74"/>
            <p:cNvSpPr txBox="1"/>
            <p:nvPr/>
          </p:nvSpPr>
          <p:spPr>
            <a:xfrm>
              <a:off x="3174891" y="4051302"/>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성산읍</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(2.4%)</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76" name="TextBox 75"/>
            <p:cNvSpPr txBox="1"/>
            <p:nvPr/>
          </p:nvSpPr>
          <p:spPr>
            <a:xfrm>
              <a:off x="2635808" y="4219713"/>
              <a:ext cx="468488" cy="22821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표선면</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90000"/>
                </a:lnSpc>
                <a:spcBef>
                  <a:spcPts val="400"/>
                </a:spcBef>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(4.0%)</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sp>
          <p:nvSpPr>
            <p:cNvPr id="77" name="TextBox 76"/>
            <p:cNvSpPr txBox="1"/>
            <p:nvPr/>
          </p:nvSpPr>
          <p:spPr>
            <a:xfrm>
              <a:off x="2412007" y="4610804"/>
              <a:ext cx="468488" cy="962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000" smtClean="0">
                  <a:solidFill>
                    <a:srgbClr val="FFFFFF">
                      <a:lumMod val="50000"/>
                    </a:srgbClr>
                  </a:solidFill>
                  <a:latin typeface="NOVA Bold" panose="00000800000000000000" pitchFamily="2" charset="-127"/>
                  <a:ea typeface="NOVA Bold" panose="00000800000000000000" pitchFamily="2" charset="-127"/>
                  <a:cs typeface="Arial Narrow" pitchFamily="34" charset="0"/>
                </a:rPr>
                <a:t>남원읍</a:t>
              </a:r>
            </a:p>
          </p:txBody>
        </p:sp>
        <p:sp>
          <p:nvSpPr>
            <p:cNvPr id="78" name="TextBox 77"/>
            <p:cNvSpPr txBox="1"/>
            <p:nvPr/>
          </p:nvSpPr>
          <p:spPr>
            <a:xfrm>
              <a:off x="1727648" y="4598950"/>
              <a:ext cx="468488" cy="25674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20000"/>
                </a:lnSpc>
                <a:buClr>
                  <a:srgbClr val="000000"/>
                </a:buClr>
                <a:buSzTx/>
              </a:pPr>
              <a:r>
                <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rPr>
                <a:t>서귀포</a:t>
              </a:r>
              <a:endPar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endParaRPr>
            </a:p>
            <a:p>
              <a:pPr algn="ctr">
                <a:lnSpc>
                  <a:spcPct val="120000"/>
                </a:lnSpc>
                <a:buClr>
                  <a:srgbClr val="000000"/>
                </a:buClr>
                <a:buSzTx/>
              </a:pPr>
              <a:r>
                <a:rPr lang="en-US" altLang="ko-KR" sz="1000" smtClean="0">
                  <a:solidFill>
                    <a:srgbClr val="000000"/>
                  </a:solidFill>
                  <a:latin typeface="NOVA Bold" panose="00000800000000000000" pitchFamily="2" charset="-127"/>
                  <a:ea typeface="NOVA Bold" panose="00000800000000000000" pitchFamily="2" charset="-127"/>
                  <a:cs typeface="Arial Narrow" pitchFamily="34" charset="0"/>
                </a:rPr>
                <a:t>(5.8%)</a:t>
              </a:r>
              <a:endParaRPr lang="ko-KR" altLang="en-US" sz="1000" smtClean="0">
                <a:solidFill>
                  <a:srgbClr val="000000"/>
                </a:solidFill>
                <a:latin typeface="NOVA Bold" panose="00000800000000000000" pitchFamily="2" charset="-127"/>
                <a:ea typeface="NOVA Bold" panose="00000800000000000000" pitchFamily="2" charset="-127"/>
                <a:cs typeface="Arial Narrow" pitchFamily="34" charset="0"/>
              </a:endParaRPr>
            </a:p>
          </p:txBody>
        </p:sp>
      </p:grpSp>
      <p:sp>
        <p:nvSpPr>
          <p:cNvPr id="79" name="TextBox 78"/>
          <p:cNvSpPr txBox="1"/>
          <p:nvPr/>
        </p:nvSpPr>
        <p:spPr>
          <a:xfrm>
            <a:off x="354380" y="5898535"/>
            <a:ext cx="3960000" cy="21544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en-US" altLang="ko-KR" sz="1400" spc="-60" smtClean="0">
                <a:solidFill>
                  <a:srgbClr val="000000">
                    <a:lumMod val="65000"/>
                    <a:lumOff val="35000"/>
                  </a:srgbClr>
                </a:solidFill>
                <a:latin typeface="NOVA Bold"/>
                <a:ea typeface="NOVA Bold"/>
              </a:rPr>
              <a:t>5</a:t>
            </a:r>
            <a:r>
              <a:rPr lang="ko-KR" altLang="en-US" sz="1400" spc="-60" smtClean="0">
                <a:solidFill>
                  <a:srgbClr val="000000">
                    <a:lumMod val="65000"/>
                    <a:lumOff val="35000"/>
                  </a:srgbClr>
                </a:solidFill>
                <a:latin typeface="NOVA Bold"/>
                <a:ea typeface="NOVA Bold"/>
              </a:rPr>
              <a:t>개 지역 합계 비중</a:t>
            </a:r>
            <a:r>
              <a:rPr lang="en-US" altLang="ko-KR" sz="1400" spc="-60" smtClean="0">
                <a:solidFill>
                  <a:srgbClr val="000000">
                    <a:lumMod val="65000"/>
                    <a:lumOff val="35000"/>
                  </a:srgbClr>
                </a:solidFill>
                <a:latin typeface="NOVA Bold"/>
                <a:ea typeface="NOVA Bold"/>
              </a:rPr>
              <a:t>: 98.8%</a:t>
            </a:r>
            <a:endParaRPr lang="en-US" altLang="ko-KR" sz="1400" spc="-60">
              <a:solidFill>
                <a:srgbClr val="000000">
                  <a:lumMod val="65000"/>
                  <a:lumOff val="35000"/>
                </a:srgbClr>
              </a:solidFill>
              <a:latin typeface="NOVA Bold"/>
              <a:ea typeface="NOVA Bold"/>
            </a:endParaRPr>
          </a:p>
        </p:txBody>
      </p:sp>
      <p:sp>
        <p:nvSpPr>
          <p:cNvPr id="80" name="TextBox 79"/>
          <p:cNvSpPr txBox="1"/>
          <p:nvPr/>
        </p:nvSpPr>
        <p:spPr>
          <a:xfrm>
            <a:off x="4644008" y="5887065"/>
            <a:ext cx="3600000" cy="21544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en-US" altLang="ko-KR" sz="1400" spc="-60" smtClean="0">
                <a:solidFill>
                  <a:srgbClr val="000000">
                    <a:lumMod val="65000"/>
                    <a:lumOff val="35000"/>
                  </a:srgbClr>
                </a:solidFill>
                <a:latin typeface="NOVA Bold"/>
                <a:ea typeface="NOVA Bold"/>
              </a:rPr>
              <a:t>5</a:t>
            </a:r>
            <a:r>
              <a:rPr lang="ko-KR" altLang="en-US" sz="1400" spc="-60" smtClean="0">
                <a:solidFill>
                  <a:srgbClr val="000000">
                    <a:lumMod val="65000"/>
                    <a:lumOff val="35000"/>
                  </a:srgbClr>
                </a:solidFill>
                <a:latin typeface="NOVA Bold"/>
                <a:ea typeface="NOVA Bold"/>
              </a:rPr>
              <a:t>개 지역 합계 비중</a:t>
            </a:r>
            <a:r>
              <a:rPr lang="en-US" altLang="ko-KR" sz="1400" spc="-60" smtClean="0">
                <a:solidFill>
                  <a:srgbClr val="000000">
                    <a:lumMod val="65000"/>
                    <a:lumOff val="35000"/>
                  </a:srgbClr>
                </a:solidFill>
                <a:latin typeface="NOVA Bold"/>
                <a:ea typeface="NOVA Bold"/>
              </a:rPr>
              <a:t>: 99.2%</a:t>
            </a:r>
            <a:endParaRPr lang="en-US" altLang="ko-KR" sz="1400" spc="-60">
              <a:solidFill>
                <a:srgbClr val="000000">
                  <a:lumMod val="65000"/>
                  <a:lumOff val="35000"/>
                </a:srgbClr>
              </a:solidFill>
              <a:latin typeface="NOVA Bold"/>
              <a:ea typeface="NOVA Bold"/>
            </a:endParaRPr>
          </a:p>
        </p:txBody>
      </p:sp>
      <p:sp>
        <p:nvSpPr>
          <p:cNvPr id="81" name="제목 2"/>
          <p:cNvSpPr>
            <a:spLocks noGrp="1"/>
          </p:cNvSpPr>
          <p:nvPr>
            <p:ph type="title"/>
          </p:nvPr>
        </p:nvSpPr>
        <p:spPr>
          <a:xfrm>
            <a:off x="250825" y="201817"/>
            <a:ext cx="8136880" cy="274859"/>
          </a:xfrm>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방문패턴 분석                                                                </a:t>
            </a:r>
            <a:r>
              <a:rPr lang="en-US" altLang="ko-KR" sz="1400" smtClean="0">
                <a:solidFill>
                  <a:schemeClr val="bg1">
                    <a:lumMod val="50000"/>
                  </a:schemeClr>
                </a:solidFill>
                <a:latin typeface="NOVA Bold" panose="00000800000000000000" pitchFamily="2" charset="-127"/>
                <a:ea typeface="NOVA Bold" panose="00000800000000000000" pitchFamily="2" charset="-127"/>
              </a:rPr>
              <a:t>2.</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82" name="모서리가 둥근 직사각형 8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smtClean="0">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844286013"/>
      </p:ext>
    </p:extLst>
  </p:cSld>
  <p:clrMapOvr>
    <a:masterClrMapping/>
  </p:clrMapOvr>
  <p:transition/>
  <p:timing/>
</p:sld>
</file>

<file path=ppt/slides/slide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시간대별 소비 분석</a:t>
            </a:r>
            <a:endParaRPr lang="ko-KR" altLang="en-US"/>
          </a:p>
        </p:txBody>
      </p:sp>
      <p:sp>
        <p:nvSpPr>
          <p:cNvPr id="18" name="직사각형 17"/>
          <p:cNvSpPr/>
          <p:nvPr/>
        </p:nvSpPr>
        <p:spPr>
          <a:xfrm>
            <a:off x="21551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중국인 관광객은 </a:t>
            </a:r>
            <a:r>
              <a:rPr lang="ko-KR" altLang="en-US" sz="1600" spc="50">
                <a:ln>
                  <a:solidFill>
                    <a:prstClr val="black">
                      <a:alpha val="20000"/>
                    </a:prstClr>
                  </a:solidFill>
                </a:ln>
                <a:solidFill>
                  <a:srgbClr val="000000"/>
                </a:solidFill>
                <a:latin typeface="NOVA Bold"/>
                <a:ea typeface="NOVA Bold"/>
                <a:cs typeface="Arial" pitchFamily="34" charset="0"/>
              </a:rPr>
              <a:t>오전 </a:t>
            </a:r>
            <a:r>
              <a:rPr lang="en-US" altLang="ko-KR" sz="1600" spc="50">
                <a:ln>
                  <a:solidFill>
                    <a:prstClr val="black">
                      <a:alpha val="20000"/>
                    </a:prstClr>
                  </a:solidFill>
                </a:ln>
                <a:solidFill>
                  <a:srgbClr val="000000"/>
                </a:solidFill>
                <a:latin typeface="NOVA Bold"/>
                <a:ea typeface="NOVA Bold"/>
                <a:cs typeface="Arial" pitchFamily="34" charset="0"/>
              </a:rPr>
              <a:t>9</a:t>
            </a:r>
            <a:r>
              <a:rPr lang="ko-KR" altLang="en-US" sz="1600" spc="50">
                <a:ln>
                  <a:solidFill>
                    <a:prstClr val="black">
                      <a:alpha val="20000"/>
                    </a:prstClr>
                  </a:solidFill>
                </a:ln>
                <a:solidFill>
                  <a:srgbClr val="000000"/>
                </a:solidFill>
                <a:latin typeface="NOVA Bold"/>
                <a:ea typeface="NOVA Bold"/>
                <a:cs typeface="Arial" pitchFamily="34" charset="0"/>
              </a:rPr>
              <a:t>시</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오후 </a:t>
            </a:r>
            <a:r>
              <a:rPr lang="en-US" altLang="ko-KR" sz="1600" spc="50">
                <a:ln>
                  <a:solidFill>
                    <a:prstClr val="black">
                      <a:alpha val="20000"/>
                    </a:prstClr>
                  </a:solidFill>
                </a:ln>
                <a:solidFill>
                  <a:srgbClr val="000000"/>
                </a:solidFill>
                <a:latin typeface="NOVA Bold"/>
                <a:ea typeface="NOVA Bold"/>
                <a:cs typeface="Arial" pitchFamily="34" charset="0"/>
              </a:rPr>
              <a:t>9</a:t>
            </a:r>
            <a:r>
              <a:rPr lang="ko-KR" altLang="en-US" sz="1600" spc="50">
                <a:ln>
                  <a:solidFill>
                    <a:prstClr val="black">
                      <a:alpha val="20000"/>
                    </a:prstClr>
                  </a:solidFill>
                </a:ln>
                <a:solidFill>
                  <a:srgbClr val="000000"/>
                </a:solidFill>
                <a:latin typeface="NOVA Bold"/>
                <a:ea typeface="NOVA Bold"/>
                <a:cs typeface="Arial" pitchFamily="34" charset="0"/>
              </a:rPr>
              <a:t>시 사이 매출이 전체의 </a:t>
            </a:r>
            <a:r>
              <a:rPr lang="en-US" altLang="ko-KR" sz="1600" spc="50">
                <a:ln>
                  <a:solidFill>
                    <a:prstClr val="black">
                      <a:alpha val="20000"/>
                    </a:prstClr>
                  </a:solidFill>
                </a:ln>
                <a:solidFill>
                  <a:srgbClr val="000000"/>
                </a:solidFill>
                <a:latin typeface="NOVA Bold"/>
                <a:ea typeface="NOVA Bold"/>
                <a:cs typeface="Arial" pitchFamily="34" charset="0"/>
              </a:rPr>
              <a:t>95.0%</a:t>
            </a:r>
            <a:r>
              <a:rPr lang="ko-KR" altLang="en-US" sz="1600" spc="5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차지하고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대부분 오전 </a:t>
            </a:r>
            <a:r>
              <a:rPr lang="en-US" altLang="ko-KR" sz="1600" spc="50" smtClean="0">
                <a:ln>
                  <a:solidFill>
                    <a:prstClr val="black">
                      <a:alpha val="20000"/>
                    </a:prstClr>
                  </a:solidFill>
                </a:ln>
                <a:solidFill>
                  <a:srgbClr val="000000"/>
                </a:solidFill>
                <a:latin typeface="NOVA Bold"/>
                <a:ea typeface="NOVA Bold"/>
                <a:cs typeface="Arial" pitchFamily="34" charset="0"/>
              </a:rPr>
              <a:t>9</a:t>
            </a:r>
            <a:r>
              <a:rPr lang="ko-KR" altLang="en-US" sz="1600" spc="50" smtClean="0">
                <a:ln>
                  <a:solidFill>
                    <a:prstClr val="black">
                      <a:alpha val="20000"/>
                    </a:prstClr>
                  </a:solidFill>
                </a:ln>
                <a:solidFill>
                  <a:srgbClr val="000000"/>
                </a:solidFill>
                <a:latin typeface="NOVA Bold"/>
                <a:ea typeface="NOVA Bold"/>
                <a:cs typeface="Arial" pitchFamily="34" charset="0"/>
              </a:rPr>
              <a:t>시경 활동 시작해서 오후 </a:t>
            </a:r>
            <a:r>
              <a:rPr lang="en-US" altLang="ko-KR" sz="1600" spc="50" smtClean="0">
                <a:ln>
                  <a:solidFill>
                    <a:prstClr val="black">
                      <a:alpha val="20000"/>
                    </a:prstClr>
                  </a:solidFill>
                </a:ln>
                <a:solidFill>
                  <a:srgbClr val="000000"/>
                </a:solidFill>
                <a:latin typeface="NOVA Bold"/>
                <a:ea typeface="NOVA Bold"/>
                <a:cs typeface="Arial" pitchFamily="34" charset="0"/>
              </a:rPr>
              <a:t>3~5</a:t>
            </a:r>
            <a:r>
              <a:rPr lang="ko-KR" altLang="en-US" sz="1600" spc="50" smtClean="0">
                <a:ln>
                  <a:solidFill>
                    <a:prstClr val="black">
                      <a:alpha val="20000"/>
                    </a:prstClr>
                  </a:solidFill>
                </a:ln>
                <a:solidFill>
                  <a:srgbClr val="000000"/>
                </a:solidFill>
                <a:latin typeface="NOVA Bold"/>
                <a:ea typeface="NOVA Bold"/>
                <a:cs typeface="Arial" pitchFamily="34" charset="0"/>
              </a:rPr>
              <a:t>시 사이 가장 많은 소비</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제주에서는 오전</a:t>
            </a:r>
            <a:r>
              <a:rPr lang="en-US" altLang="ko-KR" sz="1600" spc="50" smtClean="0">
                <a:ln>
                  <a:solidFill>
                    <a:prstClr val="black">
                      <a:alpha val="20000"/>
                    </a:prstClr>
                  </a:solidFill>
                </a:ln>
                <a:solidFill>
                  <a:srgbClr val="000000"/>
                </a:solidFill>
                <a:latin typeface="NOVA Bold"/>
                <a:ea typeface="NOVA Bold"/>
                <a:cs typeface="Arial" pitchFamily="34" charset="0"/>
              </a:rPr>
              <a:t>10</a:t>
            </a:r>
            <a:r>
              <a:rPr lang="ko-KR" altLang="en-US" sz="1600" spc="50" smtClean="0">
                <a:ln>
                  <a:solidFill>
                    <a:prstClr val="black">
                      <a:alpha val="20000"/>
                    </a:prstClr>
                  </a:solidFill>
                </a:ln>
                <a:solidFill>
                  <a:srgbClr val="000000"/>
                </a:solidFill>
                <a:latin typeface="NOVA Bold"/>
                <a:ea typeface="NOVA Bold"/>
                <a:cs typeface="Arial" pitchFamily="34" charset="0"/>
              </a:rPr>
              <a:t>시</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오후</a:t>
            </a:r>
            <a:r>
              <a:rPr lang="en-US" altLang="ko-KR" sz="1600" spc="50" smtClean="0">
                <a:ln>
                  <a:solidFill>
                    <a:prstClr val="black">
                      <a:alpha val="20000"/>
                    </a:prstClr>
                  </a:solidFill>
                </a:ln>
                <a:solidFill>
                  <a:srgbClr val="000000"/>
                </a:solidFill>
                <a:latin typeface="NOVA Bold"/>
                <a:ea typeface="NOVA Bold"/>
                <a:cs typeface="Arial" pitchFamily="34" charset="0"/>
              </a:rPr>
              <a:t>1</a:t>
            </a:r>
            <a:r>
              <a:rPr lang="ko-KR" altLang="en-US" sz="1600" spc="50" smtClean="0">
                <a:ln>
                  <a:solidFill>
                    <a:prstClr val="black">
                      <a:alpha val="20000"/>
                    </a:prstClr>
                  </a:solidFill>
                </a:ln>
                <a:solidFill>
                  <a:srgbClr val="000000"/>
                </a:solidFill>
                <a:latin typeface="NOVA Bold"/>
                <a:ea typeface="NOVA Bold"/>
                <a:cs typeface="Arial" pitchFamily="34" charset="0"/>
              </a:rPr>
              <a:t>시 카드이용이 많음</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21" y="2060848"/>
            <a:ext cx="3024336"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5856" y="2038929"/>
            <a:ext cx="2880320" cy="412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56176" y="2132856"/>
            <a:ext cx="2836550"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8"/>
          <p:cNvSpPr/>
          <p:nvPr/>
        </p:nvSpPr>
        <p:spPr>
          <a:xfrm>
            <a:off x="179512" y="6330516"/>
            <a:ext cx="7812868"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latin typeface="+mn-ea"/>
                <a:cs typeface="나눔바른고딕OTF UltraLight"/>
              </a:rPr>
              <a:t>주</a:t>
            </a:r>
            <a:r>
              <a:rPr lang="en-US" altLang="ko-KR" sz="1000" smtClean="0">
                <a:solidFill>
                  <a:srgbClr val="000000"/>
                </a:solidFill>
                <a:latin typeface="+mn-ea"/>
                <a:cs typeface="나눔바른고딕OTF UltraLight"/>
              </a:rPr>
              <a:t>) </a:t>
            </a:r>
            <a:r>
              <a:rPr lang="ko-KR" altLang="en-US" sz="1000" smtClean="0">
                <a:solidFill>
                  <a:srgbClr val="000000"/>
                </a:solidFill>
                <a:latin typeface="+mn-ea"/>
                <a:cs typeface="나눔바른고딕OTF UltraLight"/>
              </a:rPr>
              <a:t>최근 </a:t>
            </a:r>
            <a:r>
              <a:rPr lang="en-US" altLang="ko-KR" sz="1000">
                <a:solidFill>
                  <a:srgbClr val="000000"/>
                </a:solidFill>
                <a:latin typeface="+mn-ea"/>
                <a:cs typeface="나눔바른고딕OTF UltraLight"/>
              </a:rPr>
              <a:t>2</a:t>
            </a:r>
            <a:r>
              <a:rPr lang="ko-KR" altLang="en-US" sz="1000" smtClean="0">
                <a:solidFill>
                  <a:srgbClr val="000000"/>
                </a:solidFill>
                <a:latin typeface="+mn-ea"/>
                <a:cs typeface="나눔바른고딕OTF UltraLight"/>
              </a:rPr>
              <a:t>년 카드이용금액 기준</a:t>
            </a:r>
            <a:r>
              <a:rPr lang="en-US" altLang="ko-KR" sz="1000" smtClean="0">
                <a:solidFill>
                  <a:srgbClr val="000000"/>
                </a:solidFill>
                <a:latin typeface="+mn-ea"/>
                <a:cs typeface="나눔바른고딕OTF UltraLight"/>
              </a:rPr>
              <a:t>(14.9~16.8)</a:t>
            </a:r>
            <a:endParaRPr lang="fr-FR" altLang="ko-KR" sz="1000">
              <a:solidFill>
                <a:srgbClr val="000000"/>
              </a:solidFill>
              <a:latin typeface="+mn-ea"/>
              <a:cs typeface="나눔바른고딕OTF UltraLight"/>
            </a:endParaRPr>
          </a:p>
        </p:txBody>
      </p:sp>
      <p:sp>
        <p:nvSpPr>
          <p:cNvPr id="11" name="제목 2"/>
          <p:cNvSpPr>
            <a:spLocks noGrp="1"/>
          </p:cNvSpPr>
          <p:nvPr>
            <p:ph type="title"/>
          </p:nvPr>
        </p:nvSpPr>
        <p:spPr>
          <a:xfrm>
            <a:off x="250825" y="201817"/>
            <a:ext cx="8136880" cy="274859"/>
          </a:xfrm>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중국인 방문패턴 분석                                                                </a:t>
            </a:r>
            <a:r>
              <a:rPr lang="en-US" altLang="ko-KR" sz="1400" smtClean="0">
                <a:solidFill>
                  <a:schemeClr val="bg1">
                    <a:lumMod val="50000"/>
                  </a:schemeClr>
                </a:solidFill>
                <a:latin typeface="NOVA Bold" panose="00000800000000000000" pitchFamily="2" charset="-127"/>
                <a:ea typeface="NOVA Bold" panose="00000800000000000000" pitchFamily="2" charset="-127"/>
              </a:rPr>
              <a:t>2.</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2" name="모서리가 둥근 직사각형 1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smtClean="0">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3113089415"/>
      </p:ext>
    </p:extLst>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en-US" altLang="ko-KR" smtClean="0"/>
              <a:t>Part 3.</a:t>
            </a:r>
            <a:endParaRPr lang="ko-KR" altLang="en-US"/>
          </a:p>
        </p:txBody>
      </p:sp>
      <p:sp>
        <p:nvSpPr>
          <p:cNvPr id="19" name="TextBox 18"/>
          <p:cNvSpPr txBox="1"/>
          <p:nvPr/>
        </p:nvSpPr>
        <p:spPr>
          <a:xfrm>
            <a:off x="682159" y="2677998"/>
            <a:ext cx="2933816" cy="1200329"/>
          </a:xfrm>
          <a:prstGeom prst="rect">
            <a:avLst/>
          </a:prstGeom>
          <a:noFill/>
        </p:spPr>
        <p:txBody>
          <a:bodyPr wrap="none" rtlCol="0" anchor="ctr">
            <a:spAutoFit/>
          </a:bodyPr>
          <a:lstStyle>
            <a:defPPr>
              <a:defRPr lang="ko-KR"/>
            </a:defPPr>
            <a:lvl1pPr marL="0" algn="l" defTabSz="914400" rtl="0" eaLnBrk="1" latinLnBrk="1" hangingPunct="1">
              <a:defRPr sz="1800" kern="1200">
                <a:solidFill>
                  <a:srgbClr val="0055B8"/>
                </a:solidFill>
                <a:latin typeface="누리 B" panose="02020603020101020101" pitchFamily="18" charset="-127"/>
                <a:ea typeface="누리 B" panose="02020603020101020101"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gn="ctr"/>
            <a:r>
              <a:rPr lang="en-US" altLang="ko-KR" sz="2400" smtClean="0">
                <a:solidFill>
                  <a:srgbClr val="002060"/>
                </a:solidFill>
                <a:latin typeface="NOVA Bold" panose="00000800000000000000" pitchFamily="2" charset="-127"/>
                <a:ea typeface="NOVA Bold" panose="00000800000000000000" pitchFamily="2" charset="-127"/>
              </a:rPr>
              <a:t>Ⅲ. </a:t>
            </a:r>
            <a:r>
              <a:rPr lang="ko-KR" altLang="en-US" sz="2400" smtClean="0">
                <a:solidFill>
                  <a:srgbClr val="002060"/>
                </a:solidFill>
                <a:latin typeface="NOVA Bold" panose="00000800000000000000" pitchFamily="2" charset="-127"/>
                <a:ea typeface="NOVA Bold" panose="00000800000000000000" pitchFamily="2" charset="-127"/>
              </a:rPr>
              <a:t>중국인 및 내국인 </a:t>
            </a:r>
            <a:endParaRPr lang="en-US" altLang="ko-KR" sz="2400" smtClean="0">
              <a:solidFill>
                <a:srgbClr val="002060"/>
              </a:solidFill>
              <a:latin typeface="NOVA Bold" panose="00000800000000000000" pitchFamily="2" charset="-127"/>
              <a:ea typeface="NOVA Bold" panose="00000800000000000000" pitchFamily="2" charset="-127"/>
            </a:endParaRPr>
          </a:p>
          <a:p>
            <a:pPr algn="ctr"/>
            <a:r>
              <a:rPr lang="ko-KR" altLang="en-US" sz="2400" smtClean="0">
                <a:solidFill>
                  <a:srgbClr val="002060"/>
                </a:solidFill>
                <a:latin typeface="NOVA Bold" panose="00000800000000000000" pitchFamily="2" charset="-127"/>
                <a:ea typeface="NOVA Bold" panose="00000800000000000000" pitchFamily="2" charset="-127"/>
              </a:rPr>
              <a:t>단체 </a:t>
            </a:r>
            <a:r>
              <a:rPr lang="en-US" altLang="ko-KR" sz="2400" smtClean="0">
                <a:solidFill>
                  <a:srgbClr val="002060"/>
                </a:solidFill>
                <a:latin typeface="NOVA Bold" panose="00000800000000000000" pitchFamily="2" charset="-127"/>
                <a:ea typeface="NOVA Bold" panose="00000800000000000000" pitchFamily="2" charset="-127"/>
              </a:rPr>
              <a:t>vs. FIT</a:t>
            </a:r>
            <a:br>
              <a:rPr lang="en-US" altLang="ko-KR" sz="2400" smtClean="0">
                <a:solidFill>
                  <a:srgbClr val="002060"/>
                </a:solidFill>
                <a:latin typeface="NOVA Bold" panose="00000800000000000000" pitchFamily="2" charset="-127"/>
                <a:ea typeface="NOVA Bold" panose="00000800000000000000" pitchFamily="2" charset="-127"/>
              </a:rPr>
            </a:br>
            <a:r>
              <a:rPr lang="ko-KR" altLang="en-US" sz="2400" smtClean="0">
                <a:solidFill>
                  <a:srgbClr val="002060"/>
                </a:solidFill>
                <a:latin typeface="NOVA Bold" panose="00000800000000000000" pitchFamily="2" charset="-127"/>
                <a:ea typeface="NOVA Bold" panose="00000800000000000000" pitchFamily="2" charset="-127"/>
              </a:rPr>
              <a:t>관광객 소비패턴 비교</a:t>
            </a:r>
            <a:endParaRPr lang="ko-KR" altLang="en-US" sz="2400">
              <a:solidFill>
                <a:srgbClr val="00206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4013220" y="2852936"/>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275013" y="2550849"/>
            <a:ext cx="2848537" cy="1274195"/>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내국인 </a:t>
            </a:r>
            <a:r>
              <a:rPr lang="en-US" altLang="ko-KR" sz="1600">
                <a:solidFill>
                  <a:srgbClr val="000000"/>
                </a:solidFill>
                <a:latin typeface="NOVA Bold" panose="00000800000000000000" pitchFamily="2" charset="-127"/>
                <a:ea typeface="NOVA Bold" panose="00000800000000000000" pitchFamily="2" charset="-127"/>
              </a:rPr>
              <a:t>vs. </a:t>
            </a:r>
            <a:r>
              <a:rPr lang="ko-KR" altLang="en-US" sz="1600">
                <a:solidFill>
                  <a:srgbClr val="000000"/>
                </a:solidFill>
                <a:latin typeface="NOVA Bold" panose="00000800000000000000" pitchFamily="2" charset="-127"/>
                <a:ea typeface="NOVA Bold" panose="00000800000000000000" pitchFamily="2" charset="-127"/>
              </a:rPr>
              <a:t>중국인 </a:t>
            </a:r>
            <a:r>
              <a:rPr lang="ko-KR" altLang="en-US" sz="1600" smtClean="0">
                <a:solidFill>
                  <a:srgbClr val="000000"/>
                </a:solidFill>
                <a:latin typeface="NOVA Bold" panose="00000800000000000000" pitchFamily="2" charset="-127"/>
                <a:ea typeface="NOVA Bold" panose="00000800000000000000" pitchFamily="2" charset="-127"/>
              </a:rPr>
              <a:t>소비 비교</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단체 </a:t>
            </a:r>
            <a:r>
              <a:rPr lang="en-US" altLang="ko-KR" sz="1600">
                <a:solidFill>
                  <a:srgbClr val="000000"/>
                </a:solidFill>
                <a:latin typeface="NOVA Bold" panose="00000800000000000000" pitchFamily="2" charset="-127"/>
                <a:ea typeface="NOVA Bold" panose="00000800000000000000" pitchFamily="2" charset="-127"/>
              </a:rPr>
              <a:t>vs. FIT </a:t>
            </a:r>
            <a:r>
              <a:rPr lang="ko-KR" altLang="en-US" sz="1600">
                <a:solidFill>
                  <a:srgbClr val="000000"/>
                </a:solidFill>
                <a:latin typeface="NOVA Bold" panose="00000800000000000000" pitchFamily="2" charset="-127"/>
                <a:ea typeface="NOVA Bold" panose="00000800000000000000" pitchFamily="2" charset="-127"/>
              </a:rPr>
              <a:t>특성 비교</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최근 동향 및 트렌드 분석</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3524541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3" name="직사각형 22"/>
          <p:cNvSpPr/>
          <p:nvPr/>
        </p:nvSpPr>
        <p:spPr>
          <a:xfrm>
            <a:off x="4644008" y="2674126"/>
            <a:ext cx="4247896" cy="3600000"/>
          </a:xfrm>
          <a:prstGeom prst="rect">
            <a:avLst/>
          </a:prstGeom>
          <a:solidFill>
            <a:sysClr val="window" lastClr="FFFFFF">
              <a:lumMod val="95000"/>
            </a:sysClr>
          </a:solidFill>
          <a:ln w="25400" cap="flat" cmpd="sng" algn="ctr">
            <a:noFill/>
            <a:prstDash val="solid"/>
          </a:ln>
        </p:spPr>
        <p:txBody>
          <a:bodyPr lIns="432000" tIns="72000" rIns="72000" bIns="72000" rtlCol="0" anchor="t"/>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ko-KR" altLang="en-US" sz="1600" b="1" kern="0">
              <a:solidFill>
                <a:prstClr val="black"/>
              </a:solidFill>
              <a:latin typeface="NOVA ExtraBold" panose="00000800000000000000" pitchFamily="2" charset="-127"/>
              <a:ea typeface="NOVA ExtraBold" panose="00000800000000000000" pitchFamily="2" charset="-127"/>
              <a:cs typeface="Arial" pitchFamily="34" charset="0"/>
            </a:endParaRPr>
          </a:p>
        </p:txBody>
      </p:sp>
      <p:sp>
        <p:nvSpPr>
          <p:cNvPr id="2" name="텍스트 개체 틀 1"/>
          <p:cNvSpPr>
            <a:spLocks noGrp="1"/>
          </p:cNvSpPr>
          <p:nvPr>
            <p:ph type="body" sz="quarter" idx="12"/>
          </p:nvPr>
        </p:nvSpPr>
        <p:spPr>
          <a:xfrm>
            <a:off x="250828" y="509931"/>
            <a:ext cx="8137599" cy="284693"/>
          </a:xfrm>
        </p:spPr>
        <p:txBody>
          <a:bodyPr/>
          <a:lstStyle/>
          <a:p>
            <a:r>
              <a:rPr lang="ko-KR" altLang="en-US" smtClean="0"/>
              <a:t>개별 관광의 정의</a:t>
            </a:r>
            <a:endParaRPr lang="ko-KR" altLang="en-US"/>
          </a:p>
        </p:txBody>
      </p:sp>
      <p:sp>
        <p:nvSpPr>
          <p:cNvPr id="7" name="제목 2"/>
          <p:cNvSpPr>
            <a:spLocks noGrp="1"/>
          </p:cNvSpPr>
          <p:nvPr>
            <p:ph type="title"/>
          </p:nvPr>
        </p:nvSpPr>
        <p:spPr>
          <a:xfrm>
            <a:off x="250825" y="201817"/>
            <a:ext cx="8136880" cy="274859"/>
          </a:xfrm>
        </p:spPr>
        <p:txBody>
          <a:bodyPr/>
          <a:lstStyle/>
          <a:p>
            <a:r>
              <a:rPr lang="en-US" altLang="ko-KR" smtClean="0">
                <a:latin typeface="NOVA Bold" panose="00000800000000000000" pitchFamily="2" charset="-127"/>
                <a:ea typeface="NOVA Bold" panose="00000800000000000000" pitchFamily="2" charset="-127"/>
              </a:rPr>
              <a:t>Intro </a:t>
            </a:r>
            <a:endParaRPr lang="ko-KR" altLang="en-US">
              <a:latin typeface="NOVA Bold" panose="00000800000000000000" pitchFamily="2" charset="-127"/>
              <a:ea typeface="NOVA Bold" panose="00000800000000000000" pitchFamily="2" charset="-127"/>
            </a:endParaRPr>
          </a:p>
        </p:txBody>
      </p:sp>
      <p:sp>
        <p:nvSpPr>
          <p:cNvPr id="5" name="직사각형 4"/>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개별관광</a:t>
            </a:r>
            <a:r>
              <a:rPr lang="en-US" altLang="ko-KR" sz="1600" spc="50" smtClean="0">
                <a:ln>
                  <a:solidFill>
                    <a:prstClr val="black">
                      <a:alpha val="20000"/>
                    </a:prstClr>
                  </a:solidFill>
                </a:ln>
                <a:solidFill>
                  <a:srgbClr val="000000"/>
                </a:solidFill>
                <a:latin typeface="NOVA Bold"/>
                <a:ea typeface="NOVA Bold"/>
                <a:cs typeface="Arial" pitchFamily="34" charset="0"/>
              </a:rPr>
              <a:t>(FIT, Free Independent Tour)</a:t>
            </a:r>
            <a:r>
              <a:rPr lang="ko-KR" altLang="en-US" sz="1600" spc="50" smtClean="0">
                <a:ln>
                  <a:solidFill>
                    <a:prstClr val="black">
                      <a:alpha val="20000"/>
                    </a:prstClr>
                  </a:solidFill>
                </a:ln>
                <a:solidFill>
                  <a:srgbClr val="000000"/>
                </a:solidFill>
                <a:latin typeface="NOVA Bold"/>
                <a:ea typeface="NOVA Bold"/>
                <a:cs typeface="Arial" pitchFamily="34" charset="0"/>
              </a:rPr>
              <a:t>은 단체관광의 반대되는 개념으로 사용되어</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패키지 상품이 아니라 개별적으로 자유롭</a:t>
            </a:r>
            <a:r>
              <a:rPr lang="ko-KR" altLang="en-US" sz="1600" spc="50">
                <a:ln>
                  <a:solidFill>
                    <a:prstClr val="black">
                      <a:alpha val="20000"/>
                    </a:prstClr>
                  </a:solidFill>
                </a:ln>
                <a:solidFill>
                  <a:srgbClr val="000000"/>
                </a:solidFill>
                <a:latin typeface="NOVA Bold"/>
                <a:ea typeface="NOVA Bold"/>
                <a:cs typeface="Arial" pitchFamily="34" charset="0"/>
              </a:rPr>
              <a:t>게</a:t>
            </a:r>
            <a:r>
              <a:rPr lang="ko-KR" altLang="en-US" sz="1600" spc="50" smtClean="0">
                <a:ln>
                  <a:solidFill>
                    <a:prstClr val="black">
                      <a:alpha val="20000"/>
                    </a:prstClr>
                  </a:solidFill>
                </a:ln>
                <a:solidFill>
                  <a:srgbClr val="000000"/>
                </a:solidFill>
                <a:latin typeface="NOVA Bold"/>
                <a:ea typeface="NOVA Bold"/>
                <a:cs typeface="Arial" pitchFamily="34" charset="0"/>
              </a:rPr>
              <a:t> 해외를 찾는 관광형태를 말함</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6" name="TextBox 5"/>
          <p:cNvSpPr txBox="1"/>
          <p:nvPr/>
        </p:nvSpPr>
        <p:spPr>
          <a:xfrm>
            <a:off x="344799" y="2276872"/>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소셜데이터 연관어맵</a:t>
            </a:r>
            <a:endParaRPr lang="en-US" altLang="ko-KR" sz="1400" spc="-60">
              <a:solidFill>
                <a:srgbClr val="000000">
                  <a:lumMod val="65000"/>
                  <a:lumOff val="35000"/>
                </a:srgbClr>
              </a:solidFill>
              <a:latin typeface="NOVA Bold"/>
              <a:ea typeface="NOVA Bold"/>
            </a:endParaRPr>
          </a:p>
        </p:txBody>
      </p:sp>
      <p:sp>
        <p:nvSpPr>
          <p:cNvPr id="8" name="TextBox 7"/>
          <p:cNvSpPr txBox="1"/>
          <p:nvPr/>
        </p:nvSpPr>
        <p:spPr>
          <a:xfrm>
            <a:off x="4932480" y="2276872"/>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개별관광 주요 키워드</a:t>
            </a:r>
            <a:endParaRPr lang="en-US" altLang="ko-KR" sz="1400" spc="-60">
              <a:solidFill>
                <a:srgbClr val="000000">
                  <a:lumMod val="65000"/>
                  <a:lumOff val="35000"/>
                </a:srgbClr>
              </a:solidFill>
              <a:latin typeface="NOVA Bold"/>
              <a:ea typeface="NOVA Bold"/>
            </a:endParaRPr>
          </a:p>
        </p:txBody>
      </p:sp>
      <p:pic>
        <p:nvPicPr>
          <p:cNvPr id="952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844" y="2553871"/>
            <a:ext cx="4368891" cy="3979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94719" y="6455005"/>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SMA</a:t>
            </a:r>
            <a:r>
              <a:rPr lang="ko-KR" altLang="en-US" sz="1000" smtClean="0">
                <a:solidFill>
                  <a:srgbClr val="000000"/>
                </a:solidFill>
                <a:cs typeface="Arial Narrow" pitchFamily="34" charset="0"/>
              </a:rPr>
              <a:t>분석</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최근</a:t>
            </a:r>
            <a:r>
              <a:rPr lang="en-US" altLang="ko-KR" sz="1000" smtClean="0">
                <a:solidFill>
                  <a:srgbClr val="000000"/>
                </a:solidFill>
                <a:cs typeface="Arial Narrow" pitchFamily="34" charset="0"/>
              </a:rPr>
              <a:t>1</a:t>
            </a:r>
            <a:r>
              <a:rPr lang="ko-KR" altLang="en-US" sz="1000" smtClean="0">
                <a:solidFill>
                  <a:srgbClr val="000000"/>
                </a:solidFill>
                <a:cs typeface="Arial Narrow" pitchFamily="34" charset="0"/>
              </a:rPr>
              <a:t>년 기준</a:t>
            </a:r>
            <a:r>
              <a:rPr lang="en-US" altLang="ko-KR" sz="1000" smtClean="0">
                <a:solidFill>
                  <a:srgbClr val="000000"/>
                </a:solidFill>
                <a:cs typeface="Arial Narrow" pitchFamily="34" charset="0"/>
              </a:rPr>
              <a:t>(‘15.9~16.8</a:t>
            </a:r>
            <a:r>
              <a:rPr lang="ko-KR" altLang="en-US" sz="1000" smtClean="0">
                <a:solidFill>
                  <a:srgbClr val="000000"/>
                </a:solidFill>
                <a:cs typeface="Arial Narrow" pitchFamily="34" charset="0"/>
              </a:rPr>
              <a:t>월</a:t>
            </a:r>
            <a:r>
              <a:rPr lang="en-US" altLang="ko-KR" sz="1000" smtClean="0">
                <a:solidFill>
                  <a:srgbClr val="000000"/>
                </a:solidFill>
                <a:cs typeface="Arial Narrow" pitchFamily="34" charset="0"/>
              </a:rPr>
              <a:t>)</a:t>
            </a:r>
            <a:endParaRPr lang="en-US" altLang="ko-KR" sz="1000">
              <a:solidFill>
                <a:srgbClr val="000000"/>
              </a:solidFill>
              <a:cs typeface="Arial Narrow" pitchFamily="34" charset="0"/>
            </a:endParaRPr>
          </a:p>
        </p:txBody>
      </p:sp>
      <p:sp>
        <p:nvSpPr>
          <p:cNvPr id="11" name="갈매기형 수장 10"/>
          <p:cNvSpPr/>
          <p:nvPr/>
        </p:nvSpPr>
        <p:spPr bwMode="auto">
          <a:xfrm rot="5400000">
            <a:off x="4161924" y="4325265"/>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
        <p:nvSpPr>
          <p:cNvPr id="12" name="갈매기형 수장 11"/>
          <p:cNvSpPr/>
          <p:nvPr/>
        </p:nvSpPr>
        <p:spPr bwMode="auto">
          <a:xfrm rot="5400000">
            <a:off x="683568" y="3501008"/>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
        <p:nvSpPr>
          <p:cNvPr id="13" name="갈매기형 수장 12"/>
          <p:cNvSpPr/>
          <p:nvPr/>
        </p:nvSpPr>
        <p:spPr bwMode="auto">
          <a:xfrm rot="5400000">
            <a:off x="978843" y="3197824"/>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
        <p:nvSpPr>
          <p:cNvPr id="14" name="갈매기형 수장 13"/>
          <p:cNvSpPr/>
          <p:nvPr/>
        </p:nvSpPr>
        <p:spPr bwMode="auto">
          <a:xfrm rot="5400000">
            <a:off x="1803607" y="3159703"/>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
        <p:nvSpPr>
          <p:cNvPr id="15" name="갈매기형 수장 14"/>
          <p:cNvSpPr/>
          <p:nvPr/>
        </p:nvSpPr>
        <p:spPr bwMode="auto">
          <a:xfrm rot="5400000">
            <a:off x="2098882" y="5589240"/>
            <a:ext cx="285750" cy="285750"/>
          </a:xfrm>
          <a:prstGeom prst="chevron">
            <a:avLst>
              <a:gd name="adj" fmla="val 53975"/>
            </a:avLst>
          </a:prstGeom>
          <a:gradFill>
            <a:gsLst>
              <a:gs pos="3000">
                <a:schemeClr val="tx1">
                  <a:lumMod val="75000"/>
                  <a:lumOff val="25000"/>
                </a:schemeClr>
              </a:gs>
              <a:gs pos="34000">
                <a:schemeClr val="tx1">
                  <a:lumMod val="95000"/>
                  <a:lumOff val="5000"/>
                </a:schemeClr>
              </a:gs>
              <a:gs pos="100000">
                <a:schemeClr val="tx1">
                  <a:lumMod val="75000"/>
                  <a:lumOff val="25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a:solidFill>
                <a:srgbClr val="0070C0"/>
              </a:solidFill>
            </a:endParaRPr>
          </a:p>
        </p:txBody>
      </p:sp>
      <p:sp>
        <p:nvSpPr>
          <p:cNvPr id="17" name="Oval 768"/>
          <p:cNvSpPr>
            <a:spLocks noChangeArrowheads="1"/>
          </p:cNvSpPr>
          <p:nvPr/>
        </p:nvSpPr>
        <p:spPr bwMode="auto">
          <a:xfrm>
            <a:off x="7596336" y="2871746"/>
            <a:ext cx="720000" cy="360000"/>
          </a:xfrm>
          <a:prstGeom prst="roundRect">
            <a:avLst/>
          </a:prstGeom>
          <a:solidFill>
            <a:srgbClr val="92D050"/>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kern="0" smtClean="0">
                <a:solidFill>
                  <a:srgbClr val="FFFFFF"/>
                </a:solidFill>
                <a:latin typeface="NOVA Bold" panose="00000800000000000000" pitchFamily="2" charset="-127"/>
                <a:ea typeface="NOVA Bold" panose="00000800000000000000" pitchFamily="2" charset="-127"/>
              </a:rPr>
              <a:t>지역</a:t>
            </a:r>
            <a:endParaRPr lang="ko-KR" altLang="en-US" kern="0">
              <a:solidFill>
                <a:srgbClr val="FFFFFF"/>
              </a:solidFill>
              <a:latin typeface="NOVA Bold" panose="00000800000000000000" pitchFamily="2" charset="-127"/>
              <a:ea typeface="NOVA Bold" panose="00000800000000000000" pitchFamily="2" charset="-127"/>
            </a:endParaRPr>
          </a:p>
        </p:txBody>
      </p:sp>
      <p:sp>
        <p:nvSpPr>
          <p:cNvPr id="20" name="Oval 760"/>
          <p:cNvSpPr>
            <a:spLocks noChangeArrowheads="1"/>
          </p:cNvSpPr>
          <p:nvPr/>
        </p:nvSpPr>
        <p:spPr bwMode="auto">
          <a:xfrm>
            <a:off x="4788480" y="2858886"/>
            <a:ext cx="719624" cy="360000"/>
          </a:xfrm>
          <a:prstGeom prst="roundRect">
            <a:avLst/>
          </a:prstGeom>
          <a:solidFill>
            <a:srgbClr val="FA3246"/>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kern="0" smtClean="0">
                <a:solidFill>
                  <a:srgbClr val="FFFFFF"/>
                </a:solidFill>
                <a:latin typeface="NOVA Bold" panose="00000800000000000000" pitchFamily="2" charset="-127"/>
                <a:ea typeface="NOVA Bold" panose="00000800000000000000" pitchFamily="2" charset="-127"/>
              </a:rPr>
              <a:t> 대상</a:t>
            </a:r>
            <a:endParaRPr lang="ko-KR" altLang="en-US" kern="0">
              <a:solidFill>
                <a:srgbClr val="FFFFFF"/>
              </a:solidFill>
              <a:latin typeface="NOVA Bold" panose="00000800000000000000" pitchFamily="2" charset="-127"/>
              <a:ea typeface="NOVA Bold" panose="00000800000000000000" pitchFamily="2" charset="-127"/>
            </a:endParaRPr>
          </a:p>
        </p:txBody>
      </p:sp>
      <p:sp>
        <p:nvSpPr>
          <p:cNvPr id="25" name="직사각형 24"/>
          <p:cNvSpPr/>
          <p:nvPr/>
        </p:nvSpPr>
        <p:spPr>
          <a:xfrm>
            <a:off x="6173956" y="3299605"/>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드라마</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26" name="직사각형 25"/>
          <p:cNvSpPr/>
          <p:nvPr/>
        </p:nvSpPr>
        <p:spPr>
          <a:xfrm>
            <a:off x="7593301" y="3299605"/>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중국</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27" name="직사각형 26"/>
          <p:cNvSpPr/>
          <p:nvPr/>
        </p:nvSpPr>
        <p:spPr>
          <a:xfrm>
            <a:off x="4788480" y="3299605"/>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중국인</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29" name="Oval 768"/>
          <p:cNvSpPr>
            <a:spLocks noChangeArrowheads="1"/>
          </p:cNvSpPr>
          <p:nvPr/>
        </p:nvSpPr>
        <p:spPr bwMode="auto">
          <a:xfrm>
            <a:off x="6156176" y="2858778"/>
            <a:ext cx="720000" cy="360000"/>
          </a:xfrm>
          <a:prstGeom prst="roundRect">
            <a:avLst/>
          </a:prstGeom>
          <a:solidFill>
            <a:sysClr val="window" lastClr="FFFFFF">
              <a:lumMod val="50000"/>
            </a:sysClr>
          </a:solidFill>
          <a:ln w="9525">
            <a:noFill/>
            <a:round/>
          </a:ln>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kern="0" smtClean="0">
                <a:solidFill>
                  <a:srgbClr val="FFFFFF"/>
                </a:solidFill>
                <a:latin typeface="NOVA Bold" panose="00000800000000000000" pitchFamily="2" charset="-127"/>
                <a:ea typeface="NOVA Bold" panose="00000800000000000000" pitchFamily="2" charset="-127"/>
              </a:rPr>
              <a:t>이슈</a:t>
            </a:r>
            <a:endParaRPr lang="ko-KR" altLang="en-US" kern="0">
              <a:solidFill>
                <a:srgbClr val="FFFFFF"/>
              </a:solidFill>
              <a:latin typeface="NOVA Bold" panose="00000800000000000000" pitchFamily="2" charset="-127"/>
              <a:ea typeface="NOVA Bold" panose="00000800000000000000" pitchFamily="2" charset="-127"/>
            </a:endParaRPr>
          </a:p>
        </p:txBody>
      </p:sp>
      <p:sp>
        <p:nvSpPr>
          <p:cNvPr id="31" name="직사각형 30"/>
          <p:cNvSpPr/>
          <p:nvPr/>
        </p:nvSpPr>
        <p:spPr>
          <a:xfrm>
            <a:off x="6173500" y="4272898"/>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한류</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32" name="직사각형 31"/>
          <p:cNvSpPr/>
          <p:nvPr/>
        </p:nvSpPr>
        <p:spPr>
          <a:xfrm>
            <a:off x="7592845" y="4272898"/>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서울시</a:t>
            </a:r>
            <a:r>
              <a:rPr lang="en-US" altLang="ko-KR" sz="1400" b="1" kern="0" smtClean="0">
                <a:solidFill>
                  <a:srgbClr val="000000"/>
                </a:solidFill>
                <a:latin typeface="NOVA Bold" panose="00000800000000000000" pitchFamily="2" charset="-127"/>
                <a:ea typeface="NOVA Bold" panose="00000800000000000000" pitchFamily="2" charset="-127"/>
                <a:cs typeface="Arial" pitchFamily="34" charset="0"/>
              </a:rPr>
              <a:t>(</a:t>
            </a:r>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역</a:t>
            </a:r>
            <a:r>
              <a:rPr lang="en-US" altLang="ko-KR" sz="1400" b="1" kern="0" smtClean="0">
                <a:solidFill>
                  <a:srgbClr val="000000"/>
                </a:solidFill>
                <a:latin typeface="NOVA Bold" panose="00000800000000000000" pitchFamily="2" charset="-127"/>
                <a:ea typeface="NOVA Bold" panose="00000800000000000000" pitchFamily="2" charset="-127"/>
                <a:cs typeface="Arial" pitchFamily="34" charset="0"/>
              </a:rPr>
              <a:t>)</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33" name="직사각형 32"/>
          <p:cNvSpPr/>
          <p:nvPr/>
        </p:nvSpPr>
        <p:spPr>
          <a:xfrm>
            <a:off x="4788024" y="4272898"/>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외국</a:t>
            </a:r>
            <a:r>
              <a:rPr lang="ko-KR" altLang="en-US" sz="1400" b="1" kern="0">
                <a:solidFill>
                  <a:srgbClr val="000000"/>
                </a:solidFill>
                <a:latin typeface="NOVA Bold" panose="00000800000000000000" pitchFamily="2" charset="-127"/>
                <a:ea typeface="NOVA Bold" panose="00000800000000000000" pitchFamily="2" charset="-127"/>
                <a:cs typeface="Arial" pitchFamily="34" charset="0"/>
              </a:rPr>
              <a:t>인</a:t>
            </a:r>
          </a:p>
        </p:txBody>
      </p:sp>
      <p:sp>
        <p:nvSpPr>
          <p:cNvPr id="34" name="직사각형 33"/>
          <p:cNvSpPr/>
          <p:nvPr/>
        </p:nvSpPr>
        <p:spPr>
          <a:xfrm>
            <a:off x="6173500" y="5208914"/>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촬영지</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35" name="직사각형 34"/>
          <p:cNvSpPr/>
          <p:nvPr/>
        </p:nvSpPr>
        <p:spPr>
          <a:xfrm>
            <a:off x="7592845" y="5157192"/>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상하이</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36" name="직사각형 35"/>
          <p:cNvSpPr/>
          <p:nvPr/>
        </p:nvSpPr>
        <p:spPr>
          <a:xfrm>
            <a:off x="4788024" y="5208914"/>
            <a:ext cx="1188000" cy="792000"/>
          </a:xfrm>
          <a:prstGeom prst="rect">
            <a:avLst/>
          </a:prstGeom>
          <a:solidFill>
            <a:schemeClr val="bg1">
              <a:lumMod val="75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b="1" kern="0" smtClean="0">
                <a:solidFill>
                  <a:srgbClr val="000000"/>
                </a:solidFill>
                <a:latin typeface="NOVA Bold" panose="00000800000000000000" pitchFamily="2" charset="-127"/>
                <a:ea typeface="NOVA Bold" panose="00000800000000000000" pitchFamily="2" charset="-127"/>
                <a:cs typeface="Arial" pitchFamily="34" charset="0"/>
              </a:rPr>
              <a:t>유커</a:t>
            </a:r>
            <a:endParaRPr lang="ko-KR" altLang="en-US" sz="1400" b="1" kern="0">
              <a:solidFill>
                <a:srgbClr val="000000"/>
              </a:solidFill>
              <a:latin typeface="NOVA Bold" panose="00000800000000000000" pitchFamily="2" charset="-127"/>
              <a:ea typeface="NOVA Bold" panose="00000800000000000000" pitchFamily="2" charset="-127"/>
              <a:cs typeface="Arial" pitchFamily="34" charset="0"/>
            </a:endParaRPr>
          </a:p>
        </p:txBody>
      </p:sp>
    </p:spTree>
    <p:extLst>
      <p:ext uri="{BB962C8B-B14F-4D97-AF65-F5344CB8AC3E}">
        <p14:creationId xmlns:p14="http://schemas.microsoft.com/office/powerpoint/2010/main" val="2088057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데이터 분석 기준</a:t>
            </a:r>
            <a:endParaRPr lang="ko-KR" altLang="en-US"/>
          </a:p>
        </p:txBody>
      </p:sp>
      <p:sp>
        <p:nvSpPr>
          <p:cNvPr id="7" name="제목 2"/>
          <p:cNvSpPr>
            <a:spLocks noGrp="1"/>
          </p:cNvSpPr>
          <p:nvPr>
            <p:ph type="title"/>
          </p:nvPr>
        </p:nvSpPr>
        <p:spPr>
          <a:xfrm>
            <a:off x="250825" y="201817"/>
            <a:ext cx="8136880" cy="274859"/>
          </a:xfrm>
        </p:spPr>
        <p:txBody>
          <a:bodyPr/>
          <a:lstStyle/>
          <a:p>
            <a:r>
              <a:rPr lang="en-US" altLang="ko-KR" smtClean="0">
                <a:latin typeface="NOVA Bold" panose="00000800000000000000" pitchFamily="2" charset="-127"/>
                <a:ea typeface="NOVA Bold" panose="00000800000000000000" pitchFamily="2" charset="-127"/>
              </a:rPr>
              <a:t>Intro </a:t>
            </a:r>
            <a:endParaRPr lang="ko-KR" altLang="en-US">
              <a:latin typeface="NOVA Bold" panose="00000800000000000000" pitchFamily="2" charset="-127"/>
              <a:ea typeface="NOVA Bold" panose="00000800000000000000" pitchFamily="2" charset="-127"/>
            </a:endParaRPr>
          </a:p>
        </p:txBody>
      </p:sp>
      <p:sp>
        <p:nvSpPr>
          <p:cNvPr id="18" name="Rectangle 10"/>
          <p:cNvSpPr>
            <a:spLocks noChangeArrowheads="1"/>
          </p:cNvSpPr>
          <p:nvPr/>
        </p:nvSpPr>
        <p:spPr bwMode="auto">
          <a:xfrm>
            <a:off x="4679702" y="2247752"/>
            <a:ext cx="3127375" cy="1878013"/>
          </a:xfrm>
          <a:prstGeom prst="rect">
            <a:avLst/>
          </a:prstGeom>
          <a:solidFill>
            <a:schemeClr val="bg1">
              <a:lumMod val="85000"/>
            </a:schemeClr>
          </a:solidFill>
          <a:ln w="12700" algn="ctr">
            <a:solidFill>
              <a:sysClr val="window" lastClr="FFFFFF">
                <a:lumMod val="75000"/>
              </a:sysClr>
            </a:solidFill>
            <a:miter lim="800000"/>
          </a:ln>
          <a:effectLst>
            <a:outerShdw blurRad="50800" dist="38100" dir="2700000" algn="tl" rotWithShape="0">
              <a:prstClr val="black">
                <a:alpha val="40000"/>
              </a:prstClr>
            </a:outerShdw>
          </a:effectLst>
        </p:spPr>
        <p:txBody>
          <a:bodyPr wrap="none"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400" kern="0">
              <a:solidFill>
                <a:prstClr val="white"/>
              </a:solidFill>
              <a:latin typeface="NOVA Bold"/>
              <a:ea typeface="NOVA Bold"/>
            </a:endParaRPr>
          </a:p>
        </p:txBody>
      </p:sp>
      <p:sp>
        <p:nvSpPr>
          <p:cNvPr id="19" name="Rectangle 6"/>
          <p:cNvSpPr>
            <a:spLocks noChangeArrowheads="1"/>
          </p:cNvSpPr>
          <p:nvPr/>
        </p:nvSpPr>
        <p:spPr bwMode="auto">
          <a:xfrm>
            <a:off x="1331640" y="2246990"/>
            <a:ext cx="3127376" cy="1878012"/>
          </a:xfrm>
          <a:prstGeom prst="rect">
            <a:avLst/>
          </a:prstGeom>
          <a:solidFill>
            <a:schemeClr val="bg1">
              <a:lumMod val="85000"/>
            </a:schemeClr>
          </a:solidFill>
          <a:ln w="12700" algn="ctr">
            <a:solidFill>
              <a:sysClr val="window" lastClr="FFFFFF">
                <a:lumMod val="75000"/>
              </a:sysClr>
            </a:solidFill>
            <a:miter lim="800000"/>
          </a:ln>
          <a:effectLst>
            <a:outerShdw blurRad="50800" dist="38100" dir="2700000" algn="tl" rotWithShape="0">
              <a:prstClr val="black">
                <a:alpha val="40000"/>
              </a:prstClr>
            </a:outerShdw>
          </a:effectLst>
        </p:spPr>
        <p:txBody>
          <a:bodyPr lIns="18000" rIns="18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4763" algn="ctr" latinLnBrk="0">
              <a:defRPr/>
            </a:pPr>
            <a:endParaRPr lang="ko-KR" altLang="en-US" sz="1400" kern="0">
              <a:solidFill>
                <a:prstClr val="black"/>
              </a:solidFill>
              <a:latin typeface="NOVA Bold"/>
              <a:ea typeface="NOVA Bold"/>
            </a:endParaRPr>
          </a:p>
        </p:txBody>
      </p:sp>
      <p:sp>
        <p:nvSpPr>
          <p:cNvPr id="20" name="Rectangle 8"/>
          <p:cNvSpPr>
            <a:spLocks noChangeArrowheads="1"/>
          </p:cNvSpPr>
          <p:nvPr/>
        </p:nvSpPr>
        <p:spPr bwMode="auto">
          <a:xfrm>
            <a:off x="1331640" y="4289648"/>
            <a:ext cx="3127376" cy="1875656"/>
          </a:xfrm>
          <a:prstGeom prst="rect">
            <a:avLst/>
          </a:prstGeom>
          <a:solidFill>
            <a:srgbClr val="003366"/>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endParaRPr lang="ko-KR" altLang="en-US" sz="1600">
              <a:solidFill>
                <a:srgbClr val="FFFFFF"/>
              </a:solidFill>
              <a:latin typeface="NOVA ExtraBold" panose="00000800000000000000" pitchFamily="2" charset="-127"/>
              <a:ea typeface="NOVA ExtraBold" panose="00000800000000000000" pitchFamily="2" charset="-127"/>
            </a:endParaRPr>
          </a:p>
        </p:txBody>
      </p:sp>
      <p:sp>
        <p:nvSpPr>
          <p:cNvPr id="21" name="Rectangle 9"/>
          <p:cNvSpPr>
            <a:spLocks noChangeArrowheads="1"/>
          </p:cNvSpPr>
          <p:nvPr/>
        </p:nvSpPr>
        <p:spPr bwMode="auto">
          <a:xfrm>
            <a:off x="4675380" y="4289648"/>
            <a:ext cx="3127376" cy="1875656"/>
          </a:xfrm>
          <a:prstGeom prst="rect">
            <a:avLst/>
          </a:prstGeom>
          <a:solidFill>
            <a:srgbClr val="003366"/>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endParaRPr lang="ko-KR" altLang="en-US" sz="1600">
              <a:solidFill>
                <a:srgbClr val="FFFFFF"/>
              </a:solidFill>
              <a:latin typeface="NOVA ExtraBold" panose="00000800000000000000" pitchFamily="2" charset="-127"/>
              <a:ea typeface="NOVA ExtraBold" panose="00000800000000000000" pitchFamily="2" charset="-127"/>
            </a:endParaRPr>
          </a:p>
          <a:p>
            <a:pPr algn="ctr"/>
            <a:endParaRPr lang="en-US" altLang="ko-KR" sz="1600">
              <a:solidFill>
                <a:srgbClr val="FFFFFF"/>
              </a:solidFill>
              <a:latin typeface="NOVA ExtraBold" panose="00000800000000000000" pitchFamily="2" charset="-127"/>
              <a:ea typeface="NOVA ExtraBold" panose="00000800000000000000" pitchFamily="2" charset="-127"/>
            </a:endParaRPr>
          </a:p>
        </p:txBody>
      </p:sp>
      <p:sp>
        <p:nvSpPr>
          <p:cNvPr id="30" name="TextBox 29"/>
          <p:cNvSpPr txBox="1"/>
          <p:nvPr/>
        </p:nvSpPr>
        <p:spPr>
          <a:xfrm>
            <a:off x="1629659" y="2348880"/>
            <a:ext cx="2692420" cy="338554"/>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국내 단체여행</a:t>
            </a:r>
            <a:endParaRPr lang="ko-KR" altLang="en-US" sz="1600" b="1">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31" name="모서리가 둥근 직사각형 30"/>
          <p:cNvSpPr/>
          <p:nvPr/>
        </p:nvSpPr>
        <p:spPr>
          <a:xfrm>
            <a:off x="1475656" y="2348880"/>
            <a:ext cx="288000" cy="288000"/>
          </a:xfrm>
          <a:prstGeom prst="roundRect">
            <a:avLst/>
          </a:prstGeom>
          <a:solidFill>
            <a:srgbClr val="FFC000"/>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b="1">
                <a:solidFill>
                  <a:srgbClr val="003366"/>
                </a:solidFill>
                <a:latin typeface="NOVA Bold"/>
              </a:rPr>
              <a:t>1</a:t>
            </a:r>
            <a:endParaRPr lang="ko-KR" altLang="en-US" sz="1200" b="1">
              <a:solidFill>
                <a:srgbClr val="003366"/>
              </a:solidFill>
              <a:latin typeface="NOVA Bold"/>
            </a:endParaRPr>
          </a:p>
        </p:txBody>
      </p:sp>
      <p:sp>
        <p:nvSpPr>
          <p:cNvPr id="32" name="TextBox 31"/>
          <p:cNvSpPr txBox="1"/>
          <p:nvPr/>
        </p:nvSpPr>
        <p:spPr>
          <a:xfrm>
            <a:off x="4975924" y="2348880"/>
            <a:ext cx="2692420" cy="338554"/>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국내 개별여행</a:t>
            </a:r>
            <a:endParaRPr lang="ko-KR" altLang="en-US" sz="1600" b="1">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33" name="모서리가 둥근 직사각형 32"/>
          <p:cNvSpPr/>
          <p:nvPr/>
        </p:nvSpPr>
        <p:spPr>
          <a:xfrm>
            <a:off x="4821921" y="2348880"/>
            <a:ext cx="288000" cy="288000"/>
          </a:xfrm>
          <a:prstGeom prst="roundRect">
            <a:avLst/>
          </a:prstGeom>
          <a:solidFill>
            <a:srgbClr val="FFC000"/>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b="1" smtClean="0">
                <a:solidFill>
                  <a:srgbClr val="003366"/>
                </a:solidFill>
                <a:latin typeface="NOVA Bold"/>
              </a:rPr>
              <a:t>2</a:t>
            </a:r>
            <a:endParaRPr lang="ko-KR" altLang="en-US" sz="1200" b="1">
              <a:solidFill>
                <a:srgbClr val="003366"/>
              </a:solidFill>
              <a:latin typeface="NOVA Bold"/>
            </a:endParaRPr>
          </a:p>
        </p:txBody>
      </p:sp>
      <p:sp>
        <p:nvSpPr>
          <p:cNvPr id="34" name="TextBox 33"/>
          <p:cNvSpPr txBox="1"/>
          <p:nvPr/>
        </p:nvSpPr>
        <p:spPr>
          <a:xfrm>
            <a:off x="1629659" y="4365104"/>
            <a:ext cx="2692420" cy="338554"/>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ko-KR" altLang="en-US" sz="1600" b="1" smtClean="0">
                <a:solidFill>
                  <a:srgbClr val="FFFFFF"/>
                </a:solidFill>
                <a:latin typeface="NOVA ExtraBold" panose="00000800000000000000" pitchFamily="2" charset="-127"/>
                <a:ea typeface="NOVA ExtraBold" panose="00000800000000000000" pitchFamily="2" charset="-127"/>
                <a:cs typeface="Arial" pitchFamily="34" charset="0"/>
              </a:rPr>
              <a:t>중국 단체여행</a:t>
            </a:r>
            <a:endParaRPr lang="ko-KR" altLang="en-US" sz="1600" b="1">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35" name="모서리가 둥근 직사각형 34"/>
          <p:cNvSpPr/>
          <p:nvPr/>
        </p:nvSpPr>
        <p:spPr>
          <a:xfrm>
            <a:off x="1475656" y="4365104"/>
            <a:ext cx="288000" cy="288000"/>
          </a:xfrm>
          <a:prstGeom prst="roundRect">
            <a:avLst/>
          </a:prstGeom>
          <a:solidFill>
            <a:srgbClr val="FFC000"/>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b="1" smtClean="0">
                <a:solidFill>
                  <a:srgbClr val="003366"/>
                </a:solidFill>
                <a:latin typeface="NOVA Bold"/>
              </a:rPr>
              <a:t>3</a:t>
            </a:r>
            <a:endParaRPr lang="ko-KR" altLang="en-US" sz="1200" b="1">
              <a:solidFill>
                <a:srgbClr val="003366"/>
              </a:solidFill>
              <a:latin typeface="NOVA Bold"/>
            </a:endParaRPr>
          </a:p>
        </p:txBody>
      </p:sp>
      <p:sp>
        <p:nvSpPr>
          <p:cNvPr id="36" name="TextBox 35"/>
          <p:cNvSpPr txBox="1"/>
          <p:nvPr/>
        </p:nvSpPr>
        <p:spPr>
          <a:xfrm>
            <a:off x="4975924" y="4386590"/>
            <a:ext cx="2692420" cy="338554"/>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ko-KR" altLang="en-US" sz="1600" b="1" smtClean="0">
                <a:gradFill>
                  <a:gsLst>
                    <a:gs pos="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NOVA ExtraBold" panose="00000800000000000000" pitchFamily="2" charset="-127"/>
                <a:ea typeface="NOVA ExtraBold" panose="00000800000000000000" pitchFamily="2" charset="-127"/>
                <a:cs typeface="Arial" pitchFamily="34" charset="0"/>
              </a:rPr>
              <a:t>중국 개별여행</a:t>
            </a:r>
            <a:endParaRPr lang="ko-KR" altLang="en-US" sz="1600" b="1">
              <a:gradFill>
                <a:gsLst>
                  <a:gs pos="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NOVA ExtraBold" panose="00000800000000000000" pitchFamily="2" charset="-127"/>
              <a:ea typeface="NOVA ExtraBold" panose="00000800000000000000" pitchFamily="2" charset="-127"/>
              <a:cs typeface="Arial" pitchFamily="34" charset="0"/>
            </a:endParaRPr>
          </a:p>
        </p:txBody>
      </p:sp>
      <p:sp>
        <p:nvSpPr>
          <p:cNvPr id="37" name="모서리가 둥근 직사각형 36"/>
          <p:cNvSpPr/>
          <p:nvPr/>
        </p:nvSpPr>
        <p:spPr>
          <a:xfrm>
            <a:off x="4821921" y="4386590"/>
            <a:ext cx="288000" cy="288000"/>
          </a:xfrm>
          <a:prstGeom prst="roundRect">
            <a:avLst/>
          </a:prstGeom>
          <a:solidFill>
            <a:srgbClr val="FFC000"/>
          </a:solid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en-US" altLang="ko-KR" sz="1200" b="1" smtClean="0">
                <a:solidFill>
                  <a:srgbClr val="003366"/>
                </a:solidFill>
                <a:latin typeface="NOVA Bold"/>
              </a:rPr>
              <a:t>4</a:t>
            </a:r>
            <a:endParaRPr lang="ko-KR" altLang="en-US" sz="1200" b="1">
              <a:solidFill>
                <a:srgbClr val="003366"/>
              </a:solidFill>
              <a:latin typeface="NOVA Bold"/>
            </a:endParaRPr>
          </a:p>
        </p:txBody>
      </p:sp>
      <p:sp>
        <p:nvSpPr>
          <p:cNvPr id="38" name="직사각형 3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단체 및 개별관광여부를 실제로 알기 어렵지만</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업계에서는 각자 기준을 잡고 구분하고 있는 바</a:t>
            </a:r>
            <a:r>
              <a:rPr lang="en-US" altLang="ko-KR" sz="1600" spc="50" smtClean="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이 장에서는 카드데이터 관점에서 유의미한 기준을 잡고 데이터 분석을 진행</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39" name="TextBox 38"/>
          <p:cNvSpPr txBox="1"/>
          <p:nvPr/>
        </p:nvSpPr>
        <p:spPr>
          <a:xfrm>
            <a:off x="1475655" y="2708920"/>
            <a:ext cx="2846423" cy="1600438"/>
          </a:xfrm>
          <a:prstGeom prst="rect">
            <a:avLst/>
          </a:prstGeom>
          <a:noFill/>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85750" indent="-285750">
              <a:buFont typeface="Wingdings" panose="05000000000000000000" pitchFamily="2" charset="2"/>
              <a:buChar char="u"/>
              <a:defRPr/>
            </a:pPr>
            <a:r>
              <a:rPr lang="ko-KR" altLang="en-US" sz="1400" smtClean="0">
                <a:solidFill>
                  <a:srgbClr val="000000"/>
                </a:solidFill>
                <a:latin typeface="NOVA Bold"/>
                <a:ea typeface="NOVA Bold"/>
                <a:cs typeface="Arial" pitchFamily="34" charset="0"/>
              </a:rPr>
              <a:t>한국인 관광객</a:t>
            </a:r>
            <a:r>
              <a:rPr lang="en-US" altLang="ko-KR" sz="1400" smtClean="0">
                <a:solidFill>
                  <a:srgbClr val="000000"/>
                </a:solidFill>
                <a:latin typeface="NOVA Bold"/>
                <a:ea typeface="NOVA Bold"/>
                <a:cs typeface="Arial" pitchFamily="34" charset="0"/>
              </a:rPr>
              <a:t>(</a:t>
            </a:r>
            <a:r>
              <a:rPr lang="ko-KR" altLang="en-US" sz="1400" smtClean="0">
                <a:solidFill>
                  <a:srgbClr val="000000"/>
                </a:solidFill>
                <a:latin typeface="NOVA Bold"/>
                <a:ea typeface="NOVA Bold"/>
                <a:cs typeface="Arial" pitchFamily="34" charset="0"/>
              </a:rPr>
              <a:t>제주도민 제외</a:t>
            </a:r>
            <a:r>
              <a:rPr lang="en-US" altLang="ko-KR" sz="1400" smtClean="0">
                <a:solidFill>
                  <a:srgbClr val="000000"/>
                </a:solidFill>
                <a:latin typeface="NOVA Bold"/>
                <a:ea typeface="NOVA Bold"/>
                <a:cs typeface="Arial" pitchFamily="34" charset="0"/>
              </a:rPr>
              <a:t>)</a:t>
            </a:r>
          </a:p>
          <a:p>
            <a:pPr marL="285750" indent="-285750">
              <a:buFont typeface="Wingdings" panose="05000000000000000000" pitchFamily="2" charset="2"/>
              <a:buChar char="u"/>
              <a:defRPr/>
            </a:pPr>
            <a:r>
              <a:rPr lang="ko-KR" altLang="en-US" sz="1400" smtClean="0">
                <a:solidFill>
                  <a:srgbClr val="000000"/>
                </a:solidFill>
                <a:latin typeface="NOVA Bold"/>
                <a:ea typeface="NOVA Bold"/>
                <a:cs typeface="Arial" pitchFamily="34" charset="0"/>
              </a:rPr>
              <a:t>아래 업종 모두 무실적 개인고객</a:t>
            </a:r>
            <a:br>
              <a:rPr lang="en-US" altLang="ko-KR" sz="1400" smtClean="0">
                <a:solidFill>
                  <a:srgbClr val="000000"/>
                </a:solidFill>
                <a:latin typeface="NOVA Bold"/>
                <a:ea typeface="NOVA Bold"/>
                <a:cs typeface="Arial" pitchFamily="34" charset="0"/>
              </a:rPr>
            </a:br>
            <a:r>
              <a:rPr lang="en-US" altLang="ko-KR" sz="1400" smtClean="0">
                <a:solidFill>
                  <a:srgbClr val="000000"/>
                </a:solidFill>
                <a:latin typeface="NOVA Bold"/>
                <a:ea typeface="NOVA Bold"/>
                <a:cs typeface="Arial" pitchFamily="34" charset="0"/>
              </a:rPr>
              <a:t>- </a:t>
            </a:r>
            <a:r>
              <a:rPr lang="ko-KR" altLang="en-US" sz="1400" smtClean="0">
                <a:solidFill>
                  <a:srgbClr val="000000"/>
                </a:solidFill>
                <a:latin typeface="NOVA Bold"/>
                <a:ea typeface="NOVA Bold"/>
                <a:cs typeface="Arial" pitchFamily="34" charset="0"/>
              </a:rPr>
              <a:t>호텔 등 숙박업소</a:t>
            </a:r>
            <a:endParaRPr lang="en-US" altLang="ko-KR" sz="1400" smtClean="0">
              <a:solidFill>
                <a:srgbClr val="000000"/>
              </a:solidFill>
              <a:latin typeface="NOVA Bold"/>
              <a:ea typeface="NOVA Bold"/>
              <a:cs typeface="Arial" pitchFamily="34" charset="0"/>
            </a:endParaRP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주유소</a:t>
            </a:r>
            <a:endParaRPr lang="en-US" altLang="ko-KR" sz="1400" smtClean="0">
              <a:solidFill>
                <a:srgbClr val="000000"/>
              </a:solidFill>
              <a:latin typeface="NOVA Bold"/>
              <a:ea typeface="NOVA Bold"/>
              <a:cs typeface="Arial" pitchFamily="34" charset="0"/>
            </a:endParaRP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관광지</a:t>
            </a:r>
            <a:r>
              <a:rPr lang="en-US" altLang="ko-KR" sz="1400" smtClean="0">
                <a:solidFill>
                  <a:srgbClr val="000000"/>
                </a:solidFill>
                <a:latin typeface="NOVA Bold"/>
                <a:ea typeface="NOVA Bold"/>
                <a:cs typeface="Arial" pitchFamily="34" charset="0"/>
              </a:rPr>
              <a:t>(</a:t>
            </a:r>
            <a:r>
              <a:rPr lang="ko-KR" altLang="en-US" sz="1400" smtClean="0">
                <a:solidFill>
                  <a:srgbClr val="000000"/>
                </a:solidFill>
                <a:latin typeface="NOVA Bold"/>
                <a:ea typeface="NOVA Bold"/>
                <a:cs typeface="Arial" pitchFamily="34" charset="0"/>
              </a:rPr>
              <a:t>입장권</a:t>
            </a:r>
            <a:r>
              <a:rPr lang="en-US" altLang="ko-KR" sz="1400" smtClean="0">
                <a:solidFill>
                  <a:srgbClr val="000000"/>
                </a:solidFill>
                <a:latin typeface="NOVA Bold"/>
                <a:ea typeface="NOVA Bold"/>
                <a:cs typeface="Arial" pitchFamily="34" charset="0"/>
              </a:rPr>
              <a:t>)</a:t>
            </a: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렌터카</a:t>
            </a:r>
            <a:br>
              <a:rPr lang="en-US" altLang="ko-KR" sz="1400" b="1" smtClean="0">
                <a:solidFill>
                  <a:srgbClr val="000000"/>
                </a:solidFill>
                <a:latin typeface="NOVA Bold"/>
                <a:ea typeface="NOVA Bold"/>
                <a:cs typeface="Arial" pitchFamily="34" charset="0"/>
              </a:rPr>
            </a:br>
            <a:endParaRPr lang="ko-KR" altLang="en-US" sz="1400" b="1">
              <a:solidFill>
                <a:srgbClr val="000000"/>
              </a:solidFill>
              <a:latin typeface="NOVA Bold"/>
              <a:ea typeface="NOVA Bold"/>
              <a:cs typeface="Arial" pitchFamily="34" charset="0"/>
            </a:endParaRPr>
          </a:p>
        </p:txBody>
      </p:sp>
      <p:sp>
        <p:nvSpPr>
          <p:cNvPr id="40" name="TextBox 39"/>
          <p:cNvSpPr txBox="1"/>
          <p:nvPr/>
        </p:nvSpPr>
        <p:spPr>
          <a:xfrm>
            <a:off x="4679703" y="2708920"/>
            <a:ext cx="3123054" cy="1600438"/>
          </a:xfrm>
          <a:prstGeom prst="rect">
            <a:avLst/>
          </a:prstGeom>
          <a:noFill/>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85750" indent="-285750">
              <a:buFont typeface="Wingdings" panose="05000000000000000000" pitchFamily="2" charset="2"/>
              <a:buChar char="u"/>
              <a:defRPr/>
            </a:pPr>
            <a:r>
              <a:rPr lang="ko-KR" altLang="en-US" sz="1400" smtClean="0">
                <a:solidFill>
                  <a:srgbClr val="000000"/>
                </a:solidFill>
                <a:latin typeface="NOVA Bold"/>
                <a:ea typeface="NOVA Bold"/>
                <a:cs typeface="Arial" pitchFamily="34" charset="0"/>
              </a:rPr>
              <a:t>한국인 관광객</a:t>
            </a:r>
            <a:r>
              <a:rPr lang="en-US" altLang="ko-KR" sz="1400" smtClean="0">
                <a:solidFill>
                  <a:srgbClr val="000000"/>
                </a:solidFill>
                <a:latin typeface="NOVA Bold"/>
                <a:ea typeface="NOVA Bold"/>
                <a:cs typeface="Arial" pitchFamily="34" charset="0"/>
              </a:rPr>
              <a:t>(</a:t>
            </a:r>
            <a:r>
              <a:rPr lang="ko-KR" altLang="en-US" sz="1400" smtClean="0">
                <a:solidFill>
                  <a:srgbClr val="000000"/>
                </a:solidFill>
                <a:latin typeface="NOVA Bold"/>
                <a:ea typeface="NOVA Bold"/>
                <a:cs typeface="Arial" pitchFamily="34" charset="0"/>
              </a:rPr>
              <a:t>제주도민 제외</a:t>
            </a:r>
            <a:r>
              <a:rPr lang="en-US" altLang="ko-KR" sz="1400" smtClean="0">
                <a:solidFill>
                  <a:srgbClr val="000000"/>
                </a:solidFill>
                <a:latin typeface="NOVA Bold"/>
                <a:ea typeface="NOVA Bold"/>
                <a:cs typeface="Arial" pitchFamily="34" charset="0"/>
              </a:rPr>
              <a:t>)</a:t>
            </a:r>
          </a:p>
          <a:p>
            <a:pPr marL="285750" indent="-285750">
              <a:buFont typeface="Wingdings" panose="05000000000000000000" pitchFamily="2" charset="2"/>
              <a:buChar char="u"/>
              <a:defRPr/>
            </a:pPr>
            <a:r>
              <a:rPr lang="ko-KR" altLang="en-US" sz="1400" smtClean="0">
                <a:solidFill>
                  <a:srgbClr val="000000"/>
                </a:solidFill>
                <a:latin typeface="NOVA Bold"/>
                <a:ea typeface="NOVA Bold"/>
                <a:cs typeface="Arial" pitchFamily="34" charset="0"/>
              </a:rPr>
              <a:t>아래 업종 </a:t>
            </a:r>
            <a:r>
              <a:rPr lang="en-US" altLang="ko-KR" sz="1400" smtClean="0">
                <a:solidFill>
                  <a:srgbClr val="000000"/>
                </a:solidFill>
                <a:latin typeface="NOVA Bold"/>
                <a:ea typeface="NOVA Bold"/>
                <a:cs typeface="Arial" pitchFamily="34" charset="0"/>
              </a:rPr>
              <a:t>1</a:t>
            </a:r>
            <a:r>
              <a:rPr lang="ko-KR" altLang="en-US" sz="1400" smtClean="0">
                <a:solidFill>
                  <a:srgbClr val="000000"/>
                </a:solidFill>
                <a:latin typeface="NOVA Bold"/>
                <a:ea typeface="NOVA Bold"/>
                <a:cs typeface="Arial" pitchFamily="34" charset="0"/>
              </a:rPr>
              <a:t>개이상 유실적 개인고객</a:t>
            </a:r>
            <a:br>
              <a:rPr lang="en-US" altLang="ko-KR" sz="1400" smtClean="0">
                <a:solidFill>
                  <a:srgbClr val="000000"/>
                </a:solidFill>
                <a:latin typeface="NOVA Bold"/>
                <a:ea typeface="NOVA Bold"/>
                <a:cs typeface="Arial" pitchFamily="34" charset="0"/>
              </a:rPr>
            </a:br>
            <a:r>
              <a:rPr lang="en-US" altLang="ko-KR" sz="1400" smtClean="0">
                <a:solidFill>
                  <a:srgbClr val="000000"/>
                </a:solidFill>
                <a:latin typeface="NOVA Bold"/>
                <a:ea typeface="NOVA Bold"/>
                <a:cs typeface="Arial" pitchFamily="34" charset="0"/>
              </a:rPr>
              <a:t>- </a:t>
            </a:r>
            <a:r>
              <a:rPr lang="ko-KR" altLang="en-US" sz="1400" smtClean="0">
                <a:solidFill>
                  <a:srgbClr val="000000"/>
                </a:solidFill>
                <a:latin typeface="NOVA Bold"/>
                <a:ea typeface="NOVA Bold"/>
                <a:cs typeface="Arial" pitchFamily="34" charset="0"/>
              </a:rPr>
              <a:t>호텔 등 숙박업소</a:t>
            </a:r>
            <a:endParaRPr lang="en-US" altLang="ko-KR" sz="1400" smtClean="0">
              <a:solidFill>
                <a:srgbClr val="000000"/>
              </a:solidFill>
              <a:latin typeface="NOVA Bold"/>
              <a:ea typeface="NOVA Bold"/>
              <a:cs typeface="Arial" pitchFamily="34" charset="0"/>
            </a:endParaRP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주유소</a:t>
            </a:r>
            <a:endParaRPr lang="en-US" altLang="ko-KR" sz="1400" smtClean="0">
              <a:solidFill>
                <a:srgbClr val="000000"/>
              </a:solidFill>
              <a:latin typeface="NOVA Bold"/>
              <a:ea typeface="NOVA Bold"/>
              <a:cs typeface="Arial" pitchFamily="34" charset="0"/>
            </a:endParaRP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관광지</a:t>
            </a:r>
            <a:r>
              <a:rPr lang="en-US" altLang="ko-KR" sz="1400" smtClean="0">
                <a:solidFill>
                  <a:srgbClr val="000000"/>
                </a:solidFill>
                <a:latin typeface="NOVA Bold"/>
                <a:ea typeface="NOVA Bold"/>
                <a:cs typeface="Arial" pitchFamily="34" charset="0"/>
              </a:rPr>
              <a:t>(</a:t>
            </a:r>
            <a:r>
              <a:rPr lang="ko-KR" altLang="en-US" sz="1400" smtClean="0">
                <a:solidFill>
                  <a:srgbClr val="000000"/>
                </a:solidFill>
                <a:latin typeface="NOVA Bold"/>
                <a:ea typeface="NOVA Bold"/>
                <a:cs typeface="Arial" pitchFamily="34" charset="0"/>
              </a:rPr>
              <a:t>입장권</a:t>
            </a:r>
            <a:r>
              <a:rPr lang="en-US" altLang="ko-KR" sz="1400" smtClean="0">
                <a:solidFill>
                  <a:srgbClr val="000000"/>
                </a:solidFill>
                <a:latin typeface="NOVA Bold"/>
                <a:ea typeface="NOVA Bold"/>
                <a:cs typeface="Arial" pitchFamily="34" charset="0"/>
              </a:rPr>
              <a:t>)</a:t>
            </a:r>
          </a:p>
          <a:p>
            <a:pPr>
              <a:defRPr/>
            </a:pPr>
            <a:r>
              <a:rPr lang="en-US" altLang="ko-KR" sz="1400">
                <a:solidFill>
                  <a:srgbClr val="000000"/>
                </a:solidFill>
                <a:latin typeface="NOVA Bold"/>
                <a:ea typeface="NOVA Bold"/>
                <a:cs typeface="Arial" pitchFamily="34" charset="0"/>
              </a:rPr>
              <a:t> </a:t>
            </a:r>
            <a:r>
              <a:rPr lang="en-US" altLang="ko-KR" sz="1400" smtClean="0">
                <a:solidFill>
                  <a:srgbClr val="000000"/>
                </a:solidFill>
                <a:latin typeface="NOVA Bold"/>
                <a:ea typeface="NOVA Bold"/>
                <a:cs typeface="Arial" pitchFamily="34" charset="0"/>
              </a:rPr>
              <a:t>     - </a:t>
            </a:r>
            <a:r>
              <a:rPr lang="ko-KR" altLang="en-US" sz="1400" smtClean="0">
                <a:solidFill>
                  <a:srgbClr val="000000"/>
                </a:solidFill>
                <a:latin typeface="NOVA Bold"/>
                <a:ea typeface="NOVA Bold"/>
                <a:cs typeface="Arial" pitchFamily="34" charset="0"/>
              </a:rPr>
              <a:t>렌터카</a:t>
            </a:r>
            <a:br>
              <a:rPr lang="en-US" altLang="ko-KR" sz="1400" b="1" smtClean="0">
                <a:gradFill>
                  <a:gsLst>
                    <a:gs pos="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NOVA Bold"/>
                <a:ea typeface="NOVA Bold"/>
                <a:cs typeface="Arial" pitchFamily="34" charset="0"/>
              </a:rPr>
            </a:br>
            <a:endParaRPr lang="ko-KR" altLang="en-US" sz="1400" b="1">
              <a:gradFill>
                <a:gsLst>
                  <a:gs pos="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NOVA Bold"/>
              <a:ea typeface="NOVA Bold"/>
              <a:cs typeface="Arial" pitchFamily="34" charset="0"/>
            </a:endParaRPr>
          </a:p>
        </p:txBody>
      </p:sp>
      <p:sp>
        <p:nvSpPr>
          <p:cNvPr id="22" name="TextBox 21"/>
          <p:cNvSpPr txBox="1"/>
          <p:nvPr/>
        </p:nvSpPr>
        <p:spPr>
          <a:xfrm>
            <a:off x="1475656" y="4725144"/>
            <a:ext cx="2846423" cy="1600438"/>
          </a:xfrm>
          <a:prstGeom prst="rect">
            <a:avLst/>
          </a:prstGeom>
          <a:noFill/>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85750" indent="-285750">
              <a:buFont typeface="Wingdings" panose="05000000000000000000" pitchFamily="2" charset="2"/>
              <a:buChar char="u"/>
              <a:defRPr/>
            </a:pPr>
            <a:r>
              <a:rPr lang="ko-KR" altLang="en-US" sz="1400" smtClean="0">
                <a:solidFill>
                  <a:srgbClr val="FFFFFF"/>
                </a:solidFill>
                <a:latin typeface="NOVA Bold"/>
                <a:ea typeface="NOVA Bold"/>
                <a:cs typeface="Arial" pitchFamily="34" charset="0"/>
              </a:rPr>
              <a:t>중국인 관광객</a:t>
            </a:r>
            <a:endParaRPr lang="en-US" altLang="ko-KR" sz="1400" smtClean="0">
              <a:solidFill>
                <a:srgbClr val="FFFFFF"/>
              </a:solidFill>
              <a:latin typeface="NOVA Bold"/>
              <a:ea typeface="NOVA Bold"/>
              <a:cs typeface="Arial" pitchFamily="34" charset="0"/>
            </a:endParaRPr>
          </a:p>
          <a:p>
            <a:pPr marL="285750" indent="-285750">
              <a:buFont typeface="Wingdings" panose="05000000000000000000" pitchFamily="2" charset="2"/>
              <a:buChar char="u"/>
              <a:defRPr/>
            </a:pPr>
            <a:r>
              <a:rPr lang="ko-KR" altLang="en-US" sz="1400" smtClean="0">
                <a:solidFill>
                  <a:srgbClr val="FFFFFF"/>
                </a:solidFill>
                <a:latin typeface="NOVA Bold"/>
                <a:ea typeface="NOVA Bold"/>
                <a:cs typeface="Arial" pitchFamily="34" charset="0"/>
              </a:rPr>
              <a:t>아래 업종 모두 무실적 개인고객</a:t>
            </a:r>
            <a:br>
              <a:rPr lang="en-US" altLang="ko-KR" sz="1400" smtClean="0">
                <a:solidFill>
                  <a:srgbClr val="FFFFFF"/>
                </a:solidFill>
                <a:latin typeface="NOVA Bold"/>
                <a:ea typeface="NOVA Bold"/>
                <a:cs typeface="Arial" pitchFamily="34" charset="0"/>
              </a:rPr>
            </a:br>
            <a:r>
              <a:rPr lang="en-US" altLang="ko-KR" sz="1400" smtClean="0">
                <a:solidFill>
                  <a:srgbClr val="FFFFFF"/>
                </a:solidFill>
                <a:latin typeface="NOVA Bold"/>
                <a:ea typeface="NOVA Bold"/>
                <a:cs typeface="Arial" pitchFamily="34" charset="0"/>
              </a:rPr>
              <a:t>- </a:t>
            </a:r>
            <a:r>
              <a:rPr lang="ko-KR" altLang="en-US" sz="1400" smtClean="0">
                <a:solidFill>
                  <a:srgbClr val="FFFFFF"/>
                </a:solidFill>
                <a:latin typeface="NOVA Bold"/>
                <a:ea typeface="NOVA Bold"/>
                <a:cs typeface="Arial" pitchFamily="34" charset="0"/>
              </a:rPr>
              <a:t>호텔 등 숙박업소</a:t>
            </a:r>
            <a:endParaRPr lang="en-US" altLang="ko-KR" sz="1400" smtClean="0">
              <a:solidFill>
                <a:srgbClr val="FFFFFF"/>
              </a:solidFill>
              <a:latin typeface="NOVA Bold"/>
              <a:ea typeface="NOVA Bold"/>
              <a:cs typeface="Arial" pitchFamily="34" charset="0"/>
            </a:endParaRP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주유소</a:t>
            </a:r>
            <a:endParaRPr lang="en-US" altLang="ko-KR" sz="1400" smtClean="0">
              <a:solidFill>
                <a:srgbClr val="FFFFFF"/>
              </a:solidFill>
              <a:latin typeface="NOVA Bold"/>
              <a:ea typeface="NOVA Bold"/>
              <a:cs typeface="Arial" pitchFamily="34" charset="0"/>
            </a:endParaRP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관광지</a:t>
            </a:r>
            <a:r>
              <a:rPr lang="en-US" altLang="ko-KR" sz="1400" smtClean="0">
                <a:solidFill>
                  <a:srgbClr val="FFFFFF"/>
                </a:solidFill>
                <a:latin typeface="NOVA Bold"/>
                <a:ea typeface="NOVA Bold"/>
                <a:cs typeface="Arial" pitchFamily="34" charset="0"/>
              </a:rPr>
              <a:t>(</a:t>
            </a:r>
            <a:r>
              <a:rPr lang="ko-KR" altLang="en-US" sz="1400" smtClean="0">
                <a:solidFill>
                  <a:srgbClr val="FFFFFF"/>
                </a:solidFill>
                <a:latin typeface="NOVA Bold"/>
                <a:ea typeface="NOVA Bold"/>
                <a:cs typeface="Arial" pitchFamily="34" charset="0"/>
              </a:rPr>
              <a:t>입장권</a:t>
            </a:r>
            <a:r>
              <a:rPr lang="en-US" altLang="ko-KR" sz="1400" smtClean="0">
                <a:solidFill>
                  <a:srgbClr val="FFFFFF"/>
                </a:solidFill>
                <a:latin typeface="NOVA Bold"/>
                <a:ea typeface="NOVA Bold"/>
                <a:cs typeface="Arial" pitchFamily="34" charset="0"/>
              </a:rPr>
              <a:t>)</a:t>
            </a: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렌터카</a:t>
            </a:r>
            <a:br>
              <a:rPr lang="en-US" altLang="ko-KR" sz="1400" smtClean="0">
                <a:solidFill>
                  <a:srgbClr val="FFFFFF"/>
                </a:solidFill>
                <a:latin typeface="NOVA Bold"/>
                <a:ea typeface="NOVA Bold"/>
                <a:cs typeface="Arial" pitchFamily="34" charset="0"/>
              </a:rPr>
            </a:br>
            <a:endParaRPr lang="ko-KR" altLang="en-US" sz="1400">
              <a:solidFill>
                <a:srgbClr val="FFFFFF"/>
              </a:solidFill>
              <a:latin typeface="NOVA Bold"/>
              <a:ea typeface="NOVA Bold"/>
              <a:cs typeface="Arial" pitchFamily="34" charset="0"/>
            </a:endParaRPr>
          </a:p>
        </p:txBody>
      </p:sp>
      <p:sp>
        <p:nvSpPr>
          <p:cNvPr id="24" name="TextBox 23"/>
          <p:cNvSpPr txBox="1"/>
          <p:nvPr/>
        </p:nvSpPr>
        <p:spPr>
          <a:xfrm>
            <a:off x="4689306" y="4780890"/>
            <a:ext cx="3123054" cy="1600438"/>
          </a:xfrm>
          <a:prstGeom prst="rect">
            <a:avLst/>
          </a:prstGeom>
          <a:noFill/>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85750" indent="-285750">
              <a:buFont typeface="Wingdings" panose="05000000000000000000" pitchFamily="2" charset="2"/>
              <a:buChar char="u"/>
              <a:defRPr/>
            </a:pPr>
            <a:r>
              <a:rPr lang="ko-KR" altLang="en-US" sz="1400" smtClean="0">
                <a:solidFill>
                  <a:srgbClr val="FFFFFF"/>
                </a:solidFill>
                <a:latin typeface="NOVA Bold"/>
                <a:ea typeface="NOVA Bold"/>
                <a:cs typeface="Arial" pitchFamily="34" charset="0"/>
              </a:rPr>
              <a:t>중국인 관광객</a:t>
            </a:r>
            <a:endParaRPr lang="en-US" altLang="ko-KR" sz="1400" smtClean="0">
              <a:solidFill>
                <a:srgbClr val="FFFFFF"/>
              </a:solidFill>
              <a:latin typeface="NOVA Bold"/>
              <a:ea typeface="NOVA Bold"/>
              <a:cs typeface="Arial" pitchFamily="34" charset="0"/>
            </a:endParaRPr>
          </a:p>
          <a:p>
            <a:pPr marL="285750" indent="-285750">
              <a:buFont typeface="Wingdings" panose="05000000000000000000" pitchFamily="2" charset="2"/>
              <a:buChar char="u"/>
              <a:defRPr/>
            </a:pPr>
            <a:r>
              <a:rPr lang="ko-KR" altLang="en-US" sz="1400" smtClean="0">
                <a:solidFill>
                  <a:srgbClr val="FFFFFF"/>
                </a:solidFill>
                <a:latin typeface="NOVA Bold"/>
                <a:ea typeface="NOVA Bold"/>
                <a:cs typeface="Arial" pitchFamily="34" charset="0"/>
              </a:rPr>
              <a:t>아래 업종 </a:t>
            </a:r>
            <a:r>
              <a:rPr lang="en-US" altLang="ko-KR" sz="1400" smtClean="0">
                <a:solidFill>
                  <a:srgbClr val="FFFFFF"/>
                </a:solidFill>
                <a:latin typeface="NOVA Bold"/>
                <a:ea typeface="NOVA Bold"/>
                <a:cs typeface="Arial" pitchFamily="34" charset="0"/>
              </a:rPr>
              <a:t>1</a:t>
            </a:r>
            <a:r>
              <a:rPr lang="ko-KR" altLang="en-US" sz="1400" smtClean="0">
                <a:solidFill>
                  <a:srgbClr val="FFFFFF"/>
                </a:solidFill>
                <a:latin typeface="NOVA Bold"/>
                <a:ea typeface="NOVA Bold"/>
                <a:cs typeface="Arial" pitchFamily="34" charset="0"/>
              </a:rPr>
              <a:t>개이상 유실적 개인고객</a:t>
            </a:r>
            <a:br>
              <a:rPr lang="en-US" altLang="ko-KR" sz="1400" smtClean="0">
                <a:solidFill>
                  <a:srgbClr val="FFFFFF"/>
                </a:solidFill>
                <a:latin typeface="NOVA Bold"/>
                <a:ea typeface="NOVA Bold"/>
                <a:cs typeface="Arial" pitchFamily="34" charset="0"/>
              </a:rPr>
            </a:br>
            <a:r>
              <a:rPr lang="en-US" altLang="ko-KR" sz="1400" smtClean="0">
                <a:solidFill>
                  <a:srgbClr val="FFFFFF"/>
                </a:solidFill>
                <a:latin typeface="NOVA Bold"/>
                <a:ea typeface="NOVA Bold"/>
                <a:cs typeface="Arial" pitchFamily="34" charset="0"/>
              </a:rPr>
              <a:t>- </a:t>
            </a:r>
            <a:r>
              <a:rPr lang="ko-KR" altLang="en-US" sz="1400" smtClean="0">
                <a:solidFill>
                  <a:srgbClr val="FFFFFF"/>
                </a:solidFill>
                <a:latin typeface="NOVA Bold"/>
                <a:ea typeface="NOVA Bold"/>
                <a:cs typeface="Arial" pitchFamily="34" charset="0"/>
              </a:rPr>
              <a:t>호텔 등 숙박업소</a:t>
            </a:r>
            <a:endParaRPr lang="en-US" altLang="ko-KR" sz="1400" smtClean="0">
              <a:solidFill>
                <a:srgbClr val="FFFFFF"/>
              </a:solidFill>
              <a:latin typeface="NOVA Bold"/>
              <a:ea typeface="NOVA Bold"/>
              <a:cs typeface="Arial" pitchFamily="34" charset="0"/>
            </a:endParaRP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주유소</a:t>
            </a:r>
            <a:endParaRPr lang="en-US" altLang="ko-KR" sz="1400" smtClean="0">
              <a:solidFill>
                <a:srgbClr val="FFFFFF"/>
              </a:solidFill>
              <a:latin typeface="NOVA Bold"/>
              <a:ea typeface="NOVA Bold"/>
              <a:cs typeface="Arial" pitchFamily="34" charset="0"/>
            </a:endParaRP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관광지</a:t>
            </a:r>
            <a:r>
              <a:rPr lang="en-US" altLang="ko-KR" sz="1400" smtClean="0">
                <a:solidFill>
                  <a:srgbClr val="FFFFFF"/>
                </a:solidFill>
                <a:latin typeface="NOVA Bold"/>
                <a:ea typeface="NOVA Bold"/>
                <a:cs typeface="Arial" pitchFamily="34" charset="0"/>
              </a:rPr>
              <a:t>(</a:t>
            </a:r>
            <a:r>
              <a:rPr lang="ko-KR" altLang="en-US" sz="1400" smtClean="0">
                <a:solidFill>
                  <a:srgbClr val="FFFFFF"/>
                </a:solidFill>
                <a:latin typeface="NOVA Bold"/>
                <a:ea typeface="NOVA Bold"/>
                <a:cs typeface="Arial" pitchFamily="34" charset="0"/>
              </a:rPr>
              <a:t>입장권</a:t>
            </a:r>
            <a:r>
              <a:rPr lang="en-US" altLang="ko-KR" sz="1400" smtClean="0">
                <a:solidFill>
                  <a:srgbClr val="FFFFFF"/>
                </a:solidFill>
                <a:latin typeface="NOVA Bold"/>
                <a:ea typeface="NOVA Bold"/>
                <a:cs typeface="Arial" pitchFamily="34" charset="0"/>
              </a:rPr>
              <a:t>)</a:t>
            </a:r>
          </a:p>
          <a:p>
            <a:pPr>
              <a:defRPr/>
            </a:pPr>
            <a:r>
              <a:rPr lang="en-US" altLang="ko-KR" sz="1400">
                <a:solidFill>
                  <a:srgbClr val="FFFFFF"/>
                </a:solidFill>
                <a:latin typeface="NOVA Bold"/>
                <a:ea typeface="NOVA Bold"/>
                <a:cs typeface="Arial" pitchFamily="34" charset="0"/>
              </a:rPr>
              <a:t> </a:t>
            </a:r>
            <a:r>
              <a:rPr lang="en-US" altLang="ko-KR" sz="1400" smtClean="0">
                <a:solidFill>
                  <a:srgbClr val="FFFFFF"/>
                </a:solidFill>
                <a:latin typeface="NOVA Bold"/>
                <a:ea typeface="NOVA Bold"/>
                <a:cs typeface="Arial" pitchFamily="34" charset="0"/>
              </a:rPr>
              <a:t>     - </a:t>
            </a:r>
            <a:r>
              <a:rPr lang="ko-KR" altLang="en-US" sz="1400" smtClean="0">
                <a:solidFill>
                  <a:srgbClr val="FFFFFF"/>
                </a:solidFill>
                <a:latin typeface="NOVA Bold"/>
                <a:ea typeface="NOVA Bold"/>
                <a:cs typeface="Arial" pitchFamily="34" charset="0"/>
              </a:rPr>
              <a:t>렌터카</a:t>
            </a:r>
            <a:br>
              <a:rPr lang="en-US" altLang="ko-KR" sz="1400" b="1" smtClean="0">
                <a:solidFill>
                  <a:srgbClr val="FFFFFF"/>
                </a:solidFill>
                <a:effectLst>
                  <a:outerShdw blurRad="50800" dist="38100" dir="2700000" algn="tl" rotWithShape="0">
                    <a:prstClr val="black">
                      <a:alpha val="40000"/>
                    </a:prstClr>
                  </a:outerShdw>
                </a:effectLst>
                <a:latin typeface="NOVA Bold"/>
                <a:ea typeface="NOVA Bold"/>
                <a:cs typeface="Arial" pitchFamily="34" charset="0"/>
              </a:rPr>
            </a:br>
            <a:endParaRPr lang="ko-KR" altLang="en-US" sz="1400" b="1">
              <a:solidFill>
                <a:srgbClr val="FFFFFF"/>
              </a:solidFill>
              <a:effectLst>
                <a:outerShdw blurRad="50800" dist="38100" dir="2700000" algn="tl" rotWithShape="0">
                  <a:prstClr val="black">
                    <a:alpha val="40000"/>
                  </a:prstClr>
                </a:outerShdw>
              </a:effectLst>
              <a:latin typeface="NOVA Bold"/>
              <a:ea typeface="NOVA Bold"/>
              <a:cs typeface="Arial" pitchFamily="34" charset="0"/>
            </a:endParaRPr>
          </a:p>
        </p:txBody>
      </p:sp>
      <p:cxnSp>
        <p:nvCxnSpPr>
          <p:cNvPr id="23" name="직선 화살표 연결선 22"/>
          <p:cNvCxnSpPr/>
          <p:nvPr/>
        </p:nvCxnSpPr>
        <p:spPr>
          <a:xfrm rot="5400000" flipH="1" flipV="1">
            <a:off x="-1208608" y="4201120"/>
            <a:ext cx="4214812" cy="1587"/>
          </a:xfrm>
          <a:prstGeom prst="straightConnector1">
            <a:avLst/>
          </a:prstGeom>
          <a:ln w="2857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900472" y="6309320"/>
            <a:ext cx="7560000" cy="1587"/>
          </a:xfrm>
          <a:prstGeom prst="straightConnector1">
            <a:avLst/>
          </a:prstGeom>
          <a:ln w="2857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608" y="2246990"/>
            <a:ext cx="720000" cy="830997"/>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국적</a:t>
            </a:r>
            <a:endParaRPr lang="en-US" altLang="ko-KR" sz="1600" b="1" smtClean="0">
              <a:solidFill>
                <a:srgbClr val="000000"/>
              </a:solidFill>
              <a:latin typeface="NOVA ExtraBold" panose="00000800000000000000" pitchFamily="2" charset="-127"/>
              <a:ea typeface="NOVA ExtraBold" panose="00000800000000000000" pitchFamily="2" charset="-127"/>
              <a:cs typeface="Arial" pitchFamily="34" charset="0"/>
            </a:endParaRPr>
          </a:p>
          <a:p>
            <a:pP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기준</a:t>
            </a:r>
            <a:endParaRPr lang="en-US" altLang="ko-KR" sz="1600" b="1" smtClean="0">
              <a:solidFill>
                <a:srgbClr val="000000"/>
              </a:solidFill>
              <a:latin typeface="NOVA ExtraBold" panose="00000800000000000000" pitchFamily="2" charset="-127"/>
              <a:ea typeface="NOVA ExtraBold" panose="00000800000000000000" pitchFamily="2" charset="-127"/>
              <a:cs typeface="Arial" pitchFamily="34" charset="0"/>
            </a:endParaRPr>
          </a:p>
          <a:p>
            <a:pPr>
              <a:defRPr/>
            </a:pPr>
            <a:endParaRPr lang="ko-KR" altLang="en-US" sz="1600" b="1">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27" name="TextBox 26"/>
          <p:cNvSpPr txBox="1"/>
          <p:nvPr/>
        </p:nvSpPr>
        <p:spPr>
          <a:xfrm>
            <a:off x="7842816" y="5749805"/>
            <a:ext cx="720000" cy="584775"/>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여행</a:t>
            </a:r>
            <a:endParaRPr lang="en-US" altLang="ko-KR" sz="1600" b="1" smtClean="0">
              <a:solidFill>
                <a:srgbClr val="000000"/>
              </a:solidFill>
              <a:latin typeface="NOVA ExtraBold" panose="00000800000000000000" pitchFamily="2" charset="-127"/>
              <a:ea typeface="NOVA ExtraBold" panose="00000800000000000000" pitchFamily="2" charset="-127"/>
              <a:cs typeface="Arial" pitchFamily="34" charset="0"/>
            </a:endParaRPr>
          </a:p>
          <a:p>
            <a:pPr>
              <a:defRPr/>
            </a:pPr>
            <a:r>
              <a:rPr lang="ko-KR" altLang="en-US" sz="1600" b="1" smtClean="0">
                <a:solidFill>
                  <a:srgbClr val="000000"/>
                </a:solidFill>
                <a:latin typeface="NOVA ExtraBold" panose="00000800000000000000" pitchFamily="2" charset="-127"/>
                <a:ea typeface="NOVA ExtraBold" panose="00000800000000000000" pitchFamily="2" charset="-127"/>
                <a:cs typeface="Arial" pitchFamily="34" charset="0"/>
              </a:rPr>
              <a:t>형</a:t>
            </a:r>
            <a:r>
              <a:rPr lang="ko-KR" altLang="en-US" sz="1600" b="1">
                <a:solidFill>
                  <a:srgbClr val="000000"/>
                </a:solidFill>
                <a:latin typeface="NOVA ExtraBold" panose="00000800000000000000" pitchFamily="2" charset="-127"/>
                <a:ea typeface="NOVA ExtraBold" panose="00000800000000000000" pitchFamily="2" charset="-127"/>
                <a:cs typeface="Arial" pitchFamily="34" charset="0"/>
              </a:rPr>
              <a:t>태</a:t>
            </a:r>
          </a:p>
        </p:txBody>
      </p:sp>
    </p:spTree>
    <p:extLst>
      <p:ext uri="{BB962C8B-B14F-4D97-AF65-F5344CB8AC3E}">
        <p14:creationId xmlns:p14="http://schemas.microsoft.com/office/powerpoint/2010/main" val="3377428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소비 비교 </a:t>
            </a:r>
            <a:r>
              <a:rPr lang="en-US" altLang="ko-KR" smtClean="0"/>
              <a:t>- </a:t>
            </a:r>
            <a:r>
              <a:rPr lang="ko-KR" altLang="en-US" smtClean="0"/>
              <a:t>국내관광</a:t>
            </a:r>
            <a:r>
              <a:rPr lang="ko-KR" altLang="en-US"/>
              <a:t>객</a:t>
            </a:r>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내국인 </a:t>
            </a:r>
            <a:r>
              <a:rPr lang="en-US" altLang="ko-KR" smtClean="0">
                <a:latin typeface="NOVA Bold" panose="00000800000000000000" pitchFamily="2" charset="-127"/>
                <a:ea typeface="NOVA Bold" panose="00000800000000000000" pitchFamily="2" charset="-127"/>
              </a:rPr>
              <a:t>vs. </a:t>
            </a:r>
            <a:r>
              <a:rPr lang="ko-KR" altLang="en-US" smtClean="0">
                <a:latin typeface="NOVA Bold" panose="00000800000000000000" pitchFamily="2" charset="-127"/>
                <a:ea typeface="NOVA Bold" panose="00000800000000000000" pitchFamily="2" charset="-127"/>
              </a:rPr>
              <a:t>중국인 소비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 방문하는 국내관광객은 연간 추이에서 여름 휴가철 카드이용금액이 가장 많고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건당이용액은 올해 </a:t>
            </a:r>
            <a:r>
              <a:rPr lang="en-US" altLang="ko-KR" sz="1600" spc="50" smtClean="0">
                <a:ln>
                  <a:solidFill>
                    <a:prstClr val="black">
                      <a:alpha val="20000"/>
                    </a:prstClr>
                  </a:solidFill>
                </a:ln>
                <a:solidFill>
                  <a:srgbClr val="000000"/>
                </a:solidFill>
                <a:latin typeface="NOVA Bold"/>
                <a:ea typeface="NOVA Bold"/>
                <a:cs typeface="Arial" pitchFamily="34" charset="0"/>
              </a:rPr>
              <a:t>6</a:t>
            </a:r>
            <a:r>
              <a:rPr lang="ko-KR" altLang="en-US" sz="1600" spc="50" smtClean="0">
                <a:ln>
                  <a:solidFill>
                    <a:prstClr val="black">
                      <a:alpha val="20000"/>
                    </a:prstClr>
                  </a:solidFill>
                </a:ln>
                <a:solidFill>
                  <a:srgbClr val="000000"/>
                </a:solidFill>
                <a:latin typeface="NOVA Bold"/>
                <a:ea typeface="NOVA Bold"/>
                <a:cs typeface="Arial" pitchFamily="34" charset="0"/>
              </a:rPr>
              <a:t>월부터</a:t>
            </a:r>
            <a:r>
              <a:rPr lang="en-US" altLang="ko-KR" sz="1600" spc="50">
                <a:ln>
                  <a:solidFill>
                    <a:prstClr val="black">
                      <a:alpha val="20000"/>
                    </a:prstClr>
                  </a:solidFill>
                </a:ln>
                <a:solidFill>
                  <a:srgbClr val="000000"/>
                </a:solidFill>
                <a:latin typeface="NOVA Bold"/>
                <a:ea typeface="NOVA Bold"/>
                <a:cs typeface="Arial" pitchFamily="34" charset="0"/>
              </a:rPr>
              <a:t>4</a:t>
            </a:r>
            <a:r>
              <a:rPr lang="ko-KR" altLang="en-US" sz="1600" spc="50">
                <a:ln>
                  <a:solidFill>
                    <a:prstClr val="black">
                      <a:alpha val="20000"/>
                    </a:prstClr>
                  </a:solidFill>
                </a:ln>
                <a:solidFill>
                  <a:srgbClr val="000000"/>
                </a:solidFill>
                <a:latin typeface="NOVA Bold"/>
                <a:ea typeface="NOVA Bold"/>
                <a:cs typeface="Arial" pitchFamily="34" charset="0"/>
              </a:rPr>
              <a:t>만원대에서 </a:t>
            </a:r>
            <a:r>
              <a:rPr lang="en-US" altLang="ko-KR" sz="1600" spc="50" smtClean="0">
                <a:ln>
                  <a:solidFill>
                    <a:prstClr val="black">
                      <a:alpha val="20000"/>
                    </a:prstClr>
                  </a:solidFill>
                </a:ln>
                <a:solidFill>
                  <a:srgbClr val="000000"/>
                </a:solidFill>
                <a:latin typeface="NOVA Bold"/>
                <a:ea typeface="NOVA Bold"/>
                <a:cs typeface="Arial" pitchFamily="34" charset="0"/>
              </a:rPr>
              <a:t>3</a:t>
            </a:r>
            <a:r>
              <a:rPr lang="ko-KR" altLang="en-US" sz="1600" spc="50" smtClean="0">
                <a:ln>
                  <a:solidFill>
                    <a:prstClr val="black">
                      <a:alpha val="20000"/>
                    </a:prstClr>
                  </a:solidFill>
                </a:ln>
                <a:solidFill>
                  <a:srgbClr val="000000"/>
                </a:solidFill>
                <a:latin typeface="NOVA Bold"/>
                <a:ea typeface="NOVA Bold"/>
                <a:cs typeface="Arial" pitchFamily="34" charset="0"/>
              </a:rPr>
              <a:t>만원대로 하락하여 </a:t>
            </a:r>
            <a:r>
              <a:rPr lang="en-US" altLang="ko-KR" sz="1600" spc="50" smtClean="0">
                <a:ln>
                  <a:solidFill>
                    <a:prstClr val="black">
                      <a:alpha val="20000"/>
                    </a:prstClr>
                  </a:solidFill>
                </a:ln>
                <a:solidFill>
                  <a:srgbClr val="000000"/>
                </a:solidFill>
                <a:latin typeface="NOVA Bold"/>
                <a:ea typeface="NOVA Bold"/>
                <a:cs typeface="Arial" pitchFamily="34" charset="0"/>
              </a:rPr>
              <a:t>8</a:t>
            </a:r>
            <a:r>
              <a:rPr lang="ko-KR" altLang="en-US" sz="1600" spc="50" smtClean="0">
                <a:ln>
                  <a:solidFill>
                    <a:prstClr val="black">
                      <a:alpha val="20000"/>
                    </a:prstClr>
                  </a:solidFill>
                </a:ln>
                <a:solidFill>
                  <a:srgbClr val="000000"/>
                </a:solidFill>
                <a:latin typeface="NOVA Bold"/>
                <a:ea typeface="NOVA Bold"/>
                <a:cs typeface="Arial" pitchFamily="34" charset="0"/>
              </a:rPr>
              <a:t>월에는 </a:t>
            </a:r>
            <a:r>
              <a:rPr lang="en-US" altLang="ko-KR" sz="1600" spc="50" smtClean="0">
                <a:ln>
                  <a:solidFill>
                    <a:prstClr val="black">
                      <a:alpha val="20000"/>
                    </a:prstClr>
                  </a:solidFill>
                </a:ln>
                <a:solidFill>
                  <a:srgbClr val="000000"/>
                </a:solidFill>
                <a:latin typeface="NOVA Bold"/>
                <a:ea typeface="NOVA Bold"/>
                <a:cs typeface="Arial" pitchFamily="34" charset="0"/>
              </a:rPr>
              <a:t>3</a:t>
            </a:r>
            <a:r>
              <a:rPr lang="ko-KR" altLang="en-US" sz="1600" spc="50" smtClean="0">
                <a:ln>
                  <a:solidFill>
                    <a:prstClr val="black">
                      <a:alpha val="20000"/>
                    </a:prstClr>
                  </a:solidFill>
                </a:ln>
                <a:solidFill>
                  <a:srgbClr val="000000"/>
                </a:solidFill>
                <a:latin typeface="NOVA Bold"/>
                <a:ea typeface="NOVA Bold"/>
                <a:cs typeface="Arial" pitchFamily="34" charset="0"/>
              </a:rPr>
              <a:t>만</a:t>
            </a:r>
            <a:r>
              <a:rPr lang="en-US" altLang="ko-KR" sz="1600" spc="50" smtClean="0">
                <a:ln>
                  <a:solidFill>
                    <a:prstClr val="black">
                      <a:alpha val="20000"/>
                    </a:prstClr>
                  </a:solidFill>
                </a:ln>
                <a:solidFill>
                  <a:srgbClr val="000000"/>
                </a:solidFill>
                <a:latin typeface="NOVA Bold"/>
                <a:ea typeface="NOVA Bold"/>
                <a:cs typeface="Arial" pitchFamily="34" charset="0"/>
              </a:rPr>
              <a:t>7</a:t>
            </a:r>
            <a:r>
              <a:rPr lang="ko-KR" altLang="en-US" sz="1600" spc="50" smtClean="0">
                <a:ln>
                  <a:solidFill>
                    <a:prstClr val="black">
                      <a:alpha val="20000"/>
                    </a:prstClr>
                  </a:solidFill>
                </a:ln>
                <a:solidFill>
                  <a:srgbClr val="000000"/>
                </a:solidFill>
                <a:latin typeface="NOVA Bold"/>
                <a:ea typeface="NOVA Bold"/>
                <a:cs typeface="Arial" pitchFamily="34" charset="0"/>
              </a:rPr>
              <a:t>천원 기록</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pic>
        <p:nvPicPr>
          <p:cNvPr id="993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512" y="3673027"/>
            <a:ext cx="4416085" cy="2636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51520" y="2467925"/>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제주도 카드이용금액 추이</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sp>
        <p:nvSpPr>
          <p:cNvPr id="11" name="모서리가 둥근 직사각형 10"/>
          <p:cNvSpPr/>
          <p:nvPr/>
        </p:nvSpPr>
        <p:spPr>
          <a:xfrm>
            <a:off x="323528" y="2888940"/>
            <a:ext cx="3960000" cy="612068"/>
          </a:xfrm>
          <a:prstGeom prst="roundRect">
            <a:avLst/>
          </a:prstGeom>
          <a:solidFill>
            <a:schemeClr val="bg1">
              <a:lumMod val="95000"/>
            </a:schemeClr>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285750" indent="-285750">
              <a:buFont typeface="Wingdings" panose="05000000000000000000" pitchFamily="2" charset="2"/>
              <a:buChar char="v"/>
            </a:pPr>
            <a:r>
              <a:rPr lang="ko-KR" altLang="en-US" sz="1400" smtClean="0">
                <a:solidFill>
                  <a:srgbClr val="000000"/>
                </a:solidFill>
                <a:latin typeface="NOVA Bold"/>
                <a:ea typeface="NOVA Bold"/>
              </a:rPr>
              <a:t>여름 휴가철</a:t>
            </a:r>
            <a:r>
              <a:rPr lang="en-US" altLang="ko-KR" sz="1400" smtClean="0">
                <a:solidFill>
                  <a:srgbClr val="000000"/>
                </a:solidFill>
                <a:latin typeface="NOVA Bold"/>
                <a:ea typeface="NOVA Bold"/>
              </a:rPr>
              <a:t>(‘16.7~8</a:t>
            </a:r>
            <a:r>
              <a:rPr lang="ko-KR" altLang="en-US" sz="1400" smtClean="0">
                <a:solidFill>
                  <a:srgbClr val="000000"/>
                </a:solidFill>
                <a:latin typeface="NOVA Bold"/>
                <a:ea typeface="NOVA Bold"/>
              </a:rPr>
              <a:t>월</a:t>
            </a:r>
            <a:r>
              <a:rPr lang="en-US" altLang="ko-KR" sz="1400" smtClean="0">
                <a:solidFill>
                  <a:srgbClr val="000000"/>
                </a:solidFill>
                <a:latin typeface="NOVA Bold"/>
                <a:ea typeface="NOVA Bold"/>
              </a:rPr>
              <a:t>)</a:t>
            </a:r>
            <a:r>
              <a:rPr lang="ko-KR" altLang="en-US" sz="1400">
                <a:solidFill>
                  <a:srgbClr val="000000"/>
                </a:solidFill>
                <a:latin typeface="NOVA Bold"/>
                <a:ea typeface="NOVA Bold"/>
              </a:rPr>
              <a:t> </a:t>
            </a:r>
            <a:r>
              <a:rPr lang="ko-KR" altLang="en-US" sz="1400" smtClean="0">
                <a:solidFill>
                  <a:srgbClr val="000000"/>
                </a:solidFill>
                <a:latin typeface="NOVA Bold"/>
                <a:ea typeface="NOVA Bold"/>
              </a:rPr>
              <a:t>카드이용금액 최대</a:t>
            </a:r>
            <a:endParaRPr lang="ko-KR" altLang="en-US" sz="1400">
              <a:solidFill>
                <a:srgbClr val="000000"/>
              </a:solidFill>
              <a:latin typeface="NOVA Bold"/>
              <a:ea typeface="NOVA Bold"/>
            </a:endParaRPr>
          </a:p>
        </p:txBody>
      </p:sp>
      <p:sp>
        <p:nvSpPr>
          <p:cNvPr id="12" name="TextBox 11"/>
          <p:cNvSpPr txBox="1"/>
          <p:nvPr/>
        </p:nvSpPr>
        <p:spPr>
          <a:xfrm>
            <a:off x="4860032" y="2492896"/>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건당이용금액 추이</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pic>
        <p:nvPicPr>
          <p:cNvPr id="99333"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49551" y="3461374"/>
            <a:ext cx="4214937" cy="2631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모서리가 둥근 직사각형 16"/>
          <p:cNvSpPr/>
          <p:nvPr/>
        </p:nvSpPr>
        <p:spPr>
          <a:xfrm>
            <a:off x="4860032" y="2852936"/>
            <a:ext cx="3960000" cy="612068"/>
          </a:xfrm>
          <a:prstGeom prst="roundRect">
            <a:avLst/>
          </a:prstGeom>
          <a:solidFill>
            <a:schemeClr val="bg1">
              <a:lumMod val="95000"/>
            </a:schemeClr>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285750" indent="-285750">
              <a:buFont typeface="Wingdings" panose="05000000000000000000" pitchFamily="2" charset="2"/>
              <a:buChar char="v"/>
            </a:pPr>
            <a:r>
              <a:rPr lang="ko-KR" altLang="en-US" sz="1400" smtClean="0">
                <a:solidFill>
                  <a:srgbClr val="000000"/>
                </a:solidFill>
                <a:latin typeface="NOVA Bold"/>
                <a:ea typeface="NOVA Bold"/>
              </a:rPr>
              <a:t>건당이용금액 </a:t>
            </a:r>
            <a:r>
              <a:rPr lang="en-US" altLang="ko-KR" sz="1400" smtClean="0">
                <a:solidFill>
                  <a:srgbClr val="000000"/>
                </a:solidFill>
                <a:latin typeface="NOVA Bold"/>
                <a:ea typeface="NOVA Bold"/>
              </a:rPr>
              <a:t>‘16.6</a:t>
            </a:r>
            <a:r>
              <a:rPr lang="ko-KR" altLang="en-US" sz="1400" smtClean="0">
                <a:solidFill>
                  <a:srgbClr val="000000"/>
                </a:solidFill>
                <a:latin typeface="NOVA Bold"/>
                <a:ea typeface="NOVA Bold"/>
              </a:rPr>
              <a:t>월부터 </a:t>
            </a:r>
            <a:r>
              <a:rPr lang="en-US" altLang="ko-KR" sz="1400" smtClean="0">
                <a:solidFill>
                  <a:srgbClr val="000000"/>
                </a:solidFill>
                <a:latin typeface="NOVA Bold"/>
                <a:ea typeface="NOVA Bold"/>
              </a:rPr>
              <a:t>3</a:t>
            </a:r>
            <a:r>
              <a:rPr lang="ko-KR" altLang="en-US" sz="1400" smtClean="0">
                <a:solidFill>
                  <a:srgbClr val="000000"/>
                </a:solidFill>
                <a:latin typeface="NOVA Bold"/>
                <a:ea typeface="NOVA Bold"/>
              </a:rPr>
              <a:t>만원대로 감소 </a:t>
            </a:r>
            <a:endParaRPr lang="ko-KR" altLang="en-US" sz="1400">
              <a:solidFill>
                <a:srgbClr val="000000"/>
              </a:solidFill>
              <a:latin typeface="NOVA Bold"/>
              <a:ea typeface="NOVA Bold"/>
            </a:endParaRPr>
          </a:p>
        </p:txBody>
      </p:sp>
      <p:sp>
        <p:nvSpPr>
          <p:cNvPr id="4" name="직사각형 3"/>
          <p:cNvSpPr/>
          <p:nvPr/>
        </p:nvSpPr>
        <p:spPr>
          <a:xfrm>
            <a:off x="8316416" y="5135190"/>
            <a:ext cx="72008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3</a:t>
            </a:r>
            <a:r>
              <a:rPr lang="ko-KR" altLang="en-US" sz="1100" smtClean="0">
                <a:solidFill>
                  <a:srgbClr val="000000"/>
                </a:solidFill>
              </a:rPr>
              <a:t>만</a:t>
            </a:r>
            <a:r>
              <a:rPr lang="en-US" altLang="ko-KR" sz="1100" smtClean="0">
                <a:solidFill>
                  <a:srgbClr val="000000"/>
                </a:solidFill>
              </a:rPr>
              <a:t>7</a:t>
            </a:r>
            <a:r>
              <a:rPr lang="ko-KR" altLang="en-US" sz="1100" smtClean="0">
                <a:solidFill>
                  <a:srgbClr val="000000"/>
                </a:solidFill>
              </a:rPr>
              <a:t>천원</a:t>
            </a:r>
          </a:p>
        </p:txBody>
      </p:sp>
      <p:sp>
        <p:nvSpPr>
          <p:cNvPr id="19" name="직사각형 18"/>
          <p:cNvSpPr/>
          <p:nvPr/>
        </p:nvSpPr>
        <p:spPr>
          <a:xfrm>
            <a:off x="4788024" y="5063182"/>
            <a:ext cx="576064"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4</a:t>
            </a:r>
            <a:r>
              <a:rPr lang="ko-KR" altLang="en-US" sz="1100" smtClean="0">
                <a:solidFill>
                  <a:srgbClr val="000000"/>
                </a:solidFill>
              </a:rPr>
              <a:t>만원</a:t>
            </a:r>
          </a:p>
        </p:txBody>
      </p:sp>
      <p:sp>
        <p:nvSpPr>
          <p:cNvPr id="20" name="직사각형 19"/>
          <p:cNvSpPr/>
          <p:nvPr/>
        </p:nvSpPr>
        <p:spPr>
          <a:xfrm>
            <a:off x="7308304" y="5085184"/>
            <a:ext cx="72008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4</a:t>
            </a:r>
            <a:r>
              <a:rPr lang="ko-KR" altLang="en-US" sz="1100" smtClean="0">
                <a:solidFill>
                  <a:srgbClr val="000000"/>
                </a:solidFill>
              </a:rPr>
              <a:t>만</a:t>
            </a:r>
            <a:r>
              <a:rPr lang="en-US" altLang="ko-KR" sz="1100" smtClean="0">
                <a:solidFill>
                  <a:srgbClr val="000000"/>
                </a:solidFill>
              </a:rPr>
              <a:t>1</a:t>
            </a:r>
            <a:r>
              <a:rPr lang="ko-KR" altLang="en-US" sz="1100" smtClean="0">
                <a:solidFill>
                  <a:srgbClr val="000000"/>
                </a:solidFill>
              </a:rPr>
              <a:t>천원</a:t>
            </a:r>
          </a:p>
        </p:txBody>
      </p:sp>
    </p:spTree>
    <p:extLst>
      <p:ext uri="{BB962C8B-B14F-4D97-AF65-F5344CB8AC3E}">
        <p14:creationId xmlns:p14="http://schemas.microsoft.com/office/powerpoint/2010/main" val="2247835486"/>
      </p:ext>
    </p:extLst>
  </p:cSld>
  <p:clrMapOvr>
    <a:masterClrMapping/>
  </p:clrMapOvr>
  <p:transition/>
  <p:timing/>
</p:sld>
</file>

<file path=ppt/slides/slide2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소비 비교 </a:t>
            </a:r>
            <a:r>
              <a:rPr lang="en-US" altLang="ko-KR" smtClean="0"/>
              <a:t>- </a:t>
            </a:r>
            <a:r>
              <a:rPr lang="ko-KR" altLang="en-US" smtClean="0"/>
              <a:t>중국관광객</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내국인 </a:t>
            </a:r>
            <a:r>
              <a:rPr lang="en-US" altLang="ko-KR" smtClean="0">
                <a:latin typeface="NOVA Bold" panose="00000800000000000000" pitchFamily="2" charset="-127"/>
                <a:ea typeface="NOVA Bold" panose="00000800000000000000" pitchFamily="2" charset="-127"/>
              </a:rPr>
              <a:t>vs. </a:t>
            </a:r>
            <a:r>
              <a:rPr lang="ko-KR" altLang="en-US" smtClean="0">
                <a:latin typeface="NOVA Bold" panose="00000800000000000000" pitchFamily="2" charset="-127"/>
                <a:ea typeface="NOVA Bold" panose="00000800000000000000" pitchFamily="2" charset="-127"/>
              </a:rPr>
              <a:t>중국인 소비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 찾은 중국인 관광객은 </a:t>
            </a:r>
            <a:r>
              <a:rPr lang="en-US" altLang="ko-KR" sz="1600" spc="50" smtClean="0">
                <a:ln>
                  <a:solidFill>
                    <a:prstClr val="black">
                      <a:alpha val="20000"/>
                    </a:prstClr>
                  </a:solidFill>
                </a:ln>
                <a:solidFill>
                  <a:srgbClr val="000000"/>
                </a:solidFill>
                <a:latin typeface="NOVA Bold"/>
                <a:ea typeface="NOVA Bold"/>
                <a:cs typeface="Arial" pitchFamily="34" charset="0"/>
              </a:rPr>
              <a:t>‘15.12</a:t>
            </a:r>
            <a:r>
              <a:rPr lang="ko-KR" altLang="en-US" sz="1600" spc="50" smtClean="0">
                <a:ln>
                  <a:solidFill>
                    <a:prstClr val="black">
                      <a:alpha val="20000"/>
                    </a:prstClr>
                  </a:solidFill>
                </a:ln>
                <a:solidFill>
                  <a:srgbClr val="000000"/>
                </a:solidFill>
                <a:latin typeface="NOVA Bold"/>
                <a:ea typeface="NOVA Bold"/>
                <a:cs typeface="Arial" pitchFamily="34" charset="0"/>
              </a:rPr>
              <a:t>월부터 전년동기대비 카드이용금액 상승하기 시작하여</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올해 </a:t>
            </a:r>
            <a:r>
              <a:rPr lang="en-US" altLang="ko-KR" sz="1600" spc="50" smtClean="0">
                <a:ln>
                  <a:solidFill>
                    <a:prstClr val="black">
                      <a:alpha val="20000"/>
                    </a:prstClr>
                  </a:solidFill>
                </a:ln>
                <a:solidFill>
                  <a:srgbClr val="000000"/>
                </a:solidFill>
                <a:latin typeface="NOVA Bold"/>
                <a:ea typeface="NOVA Bold"/>
                <a:cs typeface="Arial" pitchFamily="34" charset="0"/>
              </a:rPr>
              <a:t>6~7</a:t>
            </a:r>
            <a:r>
              <a:rPr lang="ko-KR" altLang="en-US" sz="1600" spc="50" smtClean="0">
                <a:ln>
                  <a:solidFill>
                    <a:prstClr val="black">
                      <a:alpha val="20000"/>
                    </a:prstClr>
                  </a:solidFill>
                </a:ln>
                <a:solidFill>
                  <a:srgbClr val="000000"/>
                </a:solidFill>
                <a:latin typeface="NOVA Bold"/>
                <a:ea typeface="NOVA Bold"/>
                <a:cs typeface="Arial" pitchFamily="34" charset="0"/>
              </a:rPr>
              <a:t>월에는 메르스 영향권에 있던 전년대비 증가</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국내관광객 대비 건당이용액이 큰 폭 감소</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0" name="TextBox 9"/>
          <p:cNvSpPr txBox="1"/>
          <p:nvPr/>
        </p:nvSpPr>
        <p:spPr>
          <a:xfrm>
            <a:off x="251520" y="2467925"/>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제주도 카드이용금액 추이</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sp>
        <p:nvSpPr>
          <p:cNvPr id="11" name="모서리가 둥근 직사각형 10"/>
          <p:cNvSpPr/>
          <p:nvPr/>
        </p:nvSpPr>
        <p:spPr>
          <a:xfrm>
            <a:off x="323528" y="2888940"/>
            <a:ext cx="3960000" cy="612068"/>
          </a:xfrm>
          <a:prstGeom prst="roundRect">
            <a:avLst/>
          </a:prstGeom>
          <a:solidFill>
            <a:schemeClr val="bg1">
              <a:lumMod val="95000"/>
            </a:schemeClr>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285750" indent="-285750">
              <a:buFont typeface="Wingdings" panose="05000000000000000000" pitchFamily="2" charset="2"/>
              <a:buChar char="v"/>
            </a:pPr>
            <a:r>
              <a:rPr lang="en-US" altLang="ko-KR" sz="1400" smtClean="0">
                <a:solidFill>
                  <a:srgbClr val="000000"/>
                </a:solidFill>
                <a:latin typeface="NOVA Bold"/>
                <a:ea typeface="NOVA Bold"/>
              </a:rPr>
              <a:t>‘15.10</a:t>
            </a:r>
            <a:r>
              <a:rPr lang="ko-KR" altLang="en-US" sz="1400" smtClean="0">
                <a:solidFill>
                  <a:srgbClr val="000000"/>
                </a:solidFill>
                <a:latin typeface="NOVA Bold"/>
                <a:ea typeface="NOVA Bold"/>
              </a:rPr>
              <a:t>월</a:t>
            </a:r>
            <a:r>
              <a:rPr lang="en-US" altLang="ko-KR" sz="1400" smtClean="0">
                <a:solidFill>
                  <a:srgbClr val="000000"/>
                </a:solidFill>
                <a:latin typeface="NOVA Bold"/>
                <a:ea typeface="NOVA Bold"/>
              </a:rPr>
              <a:t>, 16.3</a:t>
            </a:r>
            <a:r>
              <a:rPr lang="ko-KR" altLang="en-US" sz="1400" smtClean="0">
                <a:solidFill>
                  <a:srgbClr val="000000"/>
                </a:solidFill>
                <a:latin typeface="NOVA Bold"/>
                <a:ea typeface="NOVA Bold"/>
              </a:rPr>
              <a:t>월</a:t>
            </a:r>
            <a:r>
              <a:rPr lang="en-US" altLang="ko-KR" sz="1400" smtClean="0">
                <a:solidFill>
                  <a:srgbClr val="000000"/>
                </a:solidFill>
                <a:latin typeface="NOVA Bold"/>
                <a:ea typeface="NOVA Bold"/>
              </a:rPr>
              <a:t>, 16.6</a:t>
            </a:r>
            <a:r>
              <a:rPr lang="ko-KR" altLang="en-US" sz="1400" smtClean="0">
                <a:solidFill>
                  <a:srgbClr val="000000"/>
                </a:solidFill>
                <a:latin typeface="NOVA Bold"/>
                <a:ea typeface="NOVA Bold"/>
              </a:rPr>
              <a:t>월 등 특정월 증가</a:t>
            </a:r>
            <a:endParaRPr lang="ko-KR" altLang="en-US" sz="1400">
              <a:solidFill>
                <a:srgbClr val="000000"/>
              </a:solidFill>
              <a:latin typeface="NOVA Bold"/>
              <a:ea typeface="NOVA Bold"/>
            </a:endParaRPr>
          </a:p>
        </p:txBody>
      </p:sp>
      <p:sp>
        <p:nvSpPr>
          <p:cNvPr id="12" name="TextBox 11"/>
          <p:cNvSpPr txBox="1"/>
          <p:nvPr/>
        </p:nvSpPr>
        <p:spPr>
          <a:xfrm>
            <a:off x="4860032" y="2492896"/>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건당이용금액 추이</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sp>
        <p:nvSpPr>
          <p:cNvPr id="17" name="모서리가 둥근 직사각형 16"/>
          <p:cNvSpPr/>
          <p:nvPr/>
        </p:nvSpPr>
        <p:spPr>
          <a:xfrm>
            <a:off x="4860032" y="2852936"/>
            <a:ext cx="3960000" cy="612068"/>
          </a:xfrm>
          <a:prstGeom prst="roundRect">
            <a:avLst/>
          </a:prstGeom>
          <a:solidFill>
            <a:schemeClr val="bg1">
              <a:lumMod val="95000"/>
            </a:schemeClr>
          </a:solid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285750" indent="-285750">
              <a:buFont typeface="Wingdings" panose="05000000000000000000" pitchFamily="2" charset="2"/>
              <a:buChar char="v"/>
            </a:pPr>
            <a:r>
              <a:rPr lang="ko-KR" altLang="en-US" sz="1400" smtClean="0">
                <a:solidFill>
                  <a:srgbClr val="000000"/>
                </a:solidFill>
                <a:latin typeface="NOVA Bold"/>
                <a:ea typeface="NOVA Bold"/>
              </a:rPr>
              <a:t>건당이용금액 높은 편이나</a:t>
            </a:r>
            <a:r>
              <a:rPr lang="en-US" altLang="ko-KR" sz="1400" smtClean="0">
                <a:solidFill>
                  <a:srgbClr val="000000"/>
                </a:solidFill>
                <a:latin typeface="NOVA Bold"/>
                <a:ea typeface="NOVA Bold"/>
              </a:rPr>
              <a:t>, </a:t>
            </a:r>
            <a:r>
              <a:rPr lang="ko-KR" altLang="en-US" sz="1400" smtClean="0">
                <a:solidFill>
                  <a:srgbClr val="000000"/>
                </a:solidFill>
                <a:latin typeface="NOVA Bold"/>
                <a:ea typeface="NOVA Bold"/>
              </a:rPr>
              <a:t>월별 지속 하락세</a:t>
            </a:r>
            <a:endParaRPr lang="ko-KR" altLang="en-US" sz="1400">
              <a:solidFill>
                <a:srgbClr val="000000"/>
              </a:solidFill>
              <a:latin typeface="NOVA Bold"/>
              <a:ea typeface="NOVA Bold"/>
            </a:endParaRPr>
          </a:p>
        </p:txBody>
      </p:sp>
      <p:pic>
        <p:nvPicPr>
          <p:cNvPr id="1013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6707" y="3645024"/>
            <a:ext cx="4368890"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0"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24606" y="3585572"/>
            <a:ext cx="3969098" cy="2533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직사각형 3"/>
          <p:cNvSpPr/>
          <p:nvPr/>
        </p:nvSpPr>
        <p:spPr>
          <a:xfrm>
            <a:off x="8229050" y="4077072"/>
            <a:ext cx="72008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16</a:t>
            </a:r>
            <a:r>
              <a:rPr lang="ko-KR" altLang="en-US" sz="1100" smtClean="0">
                <a:solidFill>
                  <a:srgbClr val="000000"/>
                </a:solidFill>
              </a:rPr>
              <a:t>만원</a:t>
            </a:r>
          </a:p>
        </p:txBody>
      </p:sp>
      <p:sp>
        <p:nvSpPr>
          <p:cNvPr id="19" name="직사각형 18"/>
          <p:cNvSpPr/>
          <p:nvPr/>
        </p:nvSpPr>
        <p:spPr>
          <a:xfrm>
            <a:off x="4788024" y="4127078"/>
            <a:ext cx="65150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17</a:t>
            </a:r>
            <a:r>
              <a:rPr lang="ko-KR" altLang="en-US" sz="1100" smtClean="0">
                <a:solidFill>
                  <a:srgbClr val="000000"/>
                </a:solidFill>
              </a:rPr>
              <a:t>만원</a:t>
            </a:r>
          </a:p>
        </p:txBody>
      </p:sp>
      <p:sp>
        <p:nvSpPr>
          <p:cNvPr id="20" name="직사각형 19"/>
          <p:cNvSpPr/>
          <p:nvPr/>
        </p:nvSpPr>
        <p:spPr>
          <a:xfrm>
            <a:off x="7285404" y="3921747"/>
            <a:ext cx="72008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18</a:t>
            </a:r>
            <a:r>
              <a:rPr lang="ko-KR" altLang="en-US" sz="1100" smtClean="0">
                <a:solidFill>
                  <a:srgbClr val="000000"/>
                </a:solidFill>
              </a:rPr>
              <a:t>만원</a:t>
            </a:r>
          </a:p>
        </p:txBody>
      </p:sp>
      <p:sp>
        <p:nvSpPr>
          <p:cNvPr id="21" name="직사각형 20"/>
          <p:cNvSpPr/>
          <p:nvPr/>
        </p:nvSpPr>
        <p:spPr>
          <a:xfrm>
            <a:off x="5113774" y="3771696"/>
            <a:ext cx="651500" cy="31003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r>
              <a:rPr lang="en-US" altLang="ko-KR" sz="1100" smtClean="0">
                <a:solidFill>
                  <a:srgbClr val="000000"/>
                </a:solidFill>
              </a:rPr>
              <a:t>20</a:t>
            </a:r>
            <a:r>
              <a:rPr lang="ko-KR" altLang="en-US" sz="1100" smtClean="0">
                <a:solidFill>
                  <a:srgbClr val="000000"/>
                </a:solidFill>
              </a:rPr>
              <a:t>만원</a:t>
            </a:r>
          </a:p>
        </p:txBody>
      </p:sp>
    </p:spTree>
    <p:extLst>
      <p:ext uri="{BB962C8B-B14F-4D97-AF65-F5344CB8AC3E}">
        <p14:creationId xmlns:p14="http://schemas.microsoft.com/office/powerpoint/2010/main" val="419491581"/>
      </p:ext>
    </p:extLst>
  </p:cSld>
  <p:clrMapOvr>
    <a:masterClrMapping/>
  </p:clrMapOvr>
  <p:transition/>
  <p:timing/>
</p:sld>
</file>

<file path=ppt/slides/slide2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지역 분석</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내국인 </a:t>
            </a:r>
            <a:r>
              <a:rPr lang="en-US" altLang="ko-KR" smtClean="0">
                <a:latin typeface="NOVA Bold" panose="00000800000000000000" pitchFamily="2" charset="-127"/>
                <a:ea typeface="NOVA Bold" panose="00000800000000000000" pitchFamily="2" charset="-127"/>
              </a:rPr>
              <a:t>vs. </a:t>
            </a:r>
            <a:r>
              <a:rPr lang="ko-KR" altLang="en-US" smtClean="0">
                <a:latin typeface="NOVA Bold" panose="00000800000000000000" pitchFamily="2" charset="-127"/>
                <a:ea typeface="NOVA Bold" panose="00000800000000000000" pitchFamily="2" charset="-127"/>
              </a:rPr>
              <a:t>중국인 소비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제주도민은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이도</a:t>
            </a:r>
            <a:r>
              <a:rPr lang="en-US" altLang="ko-KR" sz="1600" spc="50" smtClean="0">
                <a:ln>
                  <a:solidFill>
                    <a:prstClr val="black">
                      <a:alpha val="20000"/>
                    </a:prstClr>
                  </a:solidFill>
                </a:ln>
                <a:solidFill>
                  <a:srgbClr val="000000"/>
                </a:solidFill>
                <a:latin typeface="NOVA Bold"/>
                <a:ea typeface="NOVA Bold"/>
                <a:cs typeface="Arial" pitchFamily="34" charset="0"/>
              </a:rPr>
              <a:t>2</a:t>
            </a:r>
            <a:r>
              <a:rPr lang="ko-KR" altLang="en-US" sz="1600" spc="50" smtClean="0">
                <a:ln>
                  <a:solidFill>
                    <a:prstClr val="black">
                      <a:alpha val="20000"/>
                    </a:prstClr>
                  </a:solidFill>
                </a:ln>
                <a:solidFill>
                  <a:srgbClr val="000000"/>
                </a:solidFill>
                <a:latin typeface="NOVA Bold"/>
                <a:ea typeface="NOVA Bold"/>
                <a:cs typeface="Arial" pitchFamily="34" charset="0"/>
              </a:rPr>
              <a:t>동</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국내관광객은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용담</a:t>
            </a:r>
            <a:r>
              <a:rPr lang="en-US" altLang="ko-KR" sz="1600" spc="50" smtClean="0">
                <a:ln>
                  <a:solidFill>
                    <a:prstClr val="black">
                      <a:alpha val="20000"/>
                    </a:prstClr>
                  </a:solidFill>
                </a:ln>
                <a:solidFill>
                  <a:srgbClr val="000000"/>
                </a:solidFill>
                <a:latin typeface="NOVA Bold"/>
                <a:ea typeface="NOVA Bold"/>
                <a:cs typeface="Arial" pitchFamily="34" charset="0"/>
              </a:rPr>
              <a:t>2</a:t>
            </a:r>
            <a:r>
              <a:rPr lang="ko-KR" altLang="en-US" sz="1600" spc="50" smtClean="0">
                <a:ln>
                  <a:solidFill>
                    <a:prstClr val="black">
                      <a:alpha val="20000"/>
                    </a:prstClr>
                  </a:solidFill>
                </a:ln>
                <a:solidFill>
                  <a:srgbClr val="000000"/>
                </a:solidFill>
                <a:latin typeface="NOVA Bold"/>
                <a:ea typeface="NOVA Bold"/>
                <a:cs typeface="Arial" pitchFamily="34" charset="0"/>
              </a:rPr>
              <a:t>동</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중국인 관광객은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연동</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에서 카드소비가 가장 많이 발생했으며</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중국인 관광객의 특정지역 소비 집중 현상이 가장 높은 편</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0" name="Rectangle 9"/>
          <p:cNvSpPr>
            <a:spLocks noChangeArrowheads="1"/>
          </p:cNvSpPr>
          <p:nvPr/>
        </p:nvSpPr>
        <p:spPr bwMode="auto">
          <a:xfrm>
            <a:off x="539792" y="2492896"/>
            <a:ext cx="2520000" cy="720000"/>
          </a:xfrm>
          <a:prstGeom prst="rect">
            <a:avLst/>
          </a:prstGeom>
          <a:solidFill>
            <a:schemeClr val="bg1">
              <a:lumMod val="8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600" smtClean="0">
                <a:solidFill>
                  <a:srgbClr val="000000"/>
                </a:solidFill>
                <a:latin typeface="NOVA ExtraBold" panose="00000800000000000000" pitchFamily="2" charset="-127"/>
                <a:ea typeface="NOVA ExtraBold" panose="00000800000000000000" pitchFamily="2" charset="-127"/>
                <a:cs typeface="Arial" pitchFamily="34" charset="0"/>
              </a:rPr>
              <a:t>제주도민 소비지역</a:t>
            </a:r>
            <a:endParaRPr lang="ko-KR" altLang="en-US" sz="1600">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11" name="Rectangle 9"/>
          <p:cNvSpPr>
            <a:spLocks noChangeArrowheads="1"/>
          </p:cNvSpPr>
          <p:nvPr/>
        </p:nvSpPr>
        <p:spPr bwMode="auto">
          <a:xfrm>
            <a:off x="3240092" y="2492896"/>
            <a:ext cx="2520000" cy="720000"/>
          </a:xfrm>
          <a:prstGeom prst="rect">
            <a:avLst/>
          </a:prstGeom>
          <a:solidFill>
            <a:schemeClr val="bg1">
              <a:lumMod val="8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600" smtClean="0">
                <a:solidFill>
                  <a:srgbClr val="000000"/>
                </a:solidFill>
                <a:latin typeface="NOVA ExtraBold" panose="00000800000000000000" pitchFamily="2" charset="-127"/>
                <a:ea typeface="NOVA ExtraBold" panose="00000800000000000000" pitchFamily="2" charset="-127"/>
                <a:cs typeface="Arial" pitchFamily="34" charset="0"/>
              </a:rPr>
              <a:t>국내관광객 소비지역</a:t>
            </a:r>
            <a:endParaRPr lang="ko-KR" altLang="en-US" sz="1600">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12" name="Rectangle 9"/>
          <p:cNvSpPr>
            <a:spLocks noChangeArrowheads="1"/>
          </p:cNvSpPr>
          <p:nvPr/>
        </p:nvSpPr>
        <p:spPr bwMode="auto">
          <a:xfrm>
            <a:off x="5940392" y="2492896"/>
            <a:ext cx="2520000" cy="720000"/>
          </a:xfrm>
          <a:prstGeom prst="rect">
            <a:avLst/>
          </a:prstGeom>
          <a:solidFill>
            <a:schemeClr val="bg1">
              <a:lumMod val="85000"/>
            </a:schemeClr>
          </a:solidFill>
          <a:ln w="6350" algn="ctr">
            <a:solidFill>
              <a:schemeClr val="bg1">
                <a:lumMod val="50000"/>
              </a:schemeClr>
            </a:solidFill>
            <a:miter lim="800000"/>
          </a:ln>
          <a:effectLst>
            <a:outerShdw blurRad="50800" dist="38100" dir="2700000" algn="tl" rotWithShape="0">
              <a:prstClr val="black">
                <a:alpha val="40000"/>
              </a:prstClr>
            </a:outerShdw>
          </a:effectLst>
        </p:spPr>
        <p:txBody>
          <a:bodyPr wrap="square" lIns="0" tIns="72000" rIns="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ko-KR" altLang="en-US" sz="1600" smtClean="0">
                <a:solidFill>
                  <a:srgbClr val="000000"/>
                </a:solidFill>
                <a:latin typeface="NOVA ExtraBold" panose="00000800000000000000" pitchFamily="2" charset="-127"/>
                <a:ea typeface="NOVA ExtraBold" panose="00000800000000000000" pitchFamily="2" charset="-127"/>
                <a:cs typeface="Arial" pitchFamily="34" charset="0"/>
              </a:rPr>
              <a:t>중국인 관광객 소비지역</a:t>
            </a:r>
            <a:endParaRPr lang="ko-KR" altLang="en-US" sz="1600">
              <a:solidFill>
                <a:srgbClr val="000000"/>
              </a:solidFill>
              <a:latin typeface="NOVA ExtraBold" panose="00000800000000000000" pitchFamily="2" charset="-127"/>
              <a:ea typeface="NOVA ExtraBold" panose="00000800000000000000" pitchFamily="2" charset="-127"/>
              <a:cs typeface="Arial" pitchFamily="34" charset="0"/>
            </a:endParaRPr>
          </a:p>
        </p:txBody>
      </p:sp>
      <p:sp>
        <p:nvSpPr>
          <p:cNvPr id="13" name="직사각형 12"/>
          <p:cNvSpPr/>
          <p:nvPr/>
        </p:nvSpPr>
        <p:spPr>
          <a:xfrm>
            <a:off x="556922" y="3501008"/>
            <a:ext cx="2502869" cy="2376264"/>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spc="-60" smtClean="0">
                <a:solidFill>
                  <a:srgbClr val="000000"/>
                </a:solidFill>
              </a:rPr>
              <a:t>이도</a:t>
            </a:r>
            <a:r>
              <a:rPr lang="en-US" altLang="ko-KR" sz="1400" spc="-60" smtClean="0">
                <a:solidFill>
                  <a:srgbClr val="000000"/>
                </a:solidFill>
              </a:rPr>
              <a:t>2</a:t>
            </a:r>
            <a:r>
              <a:rPr lang="ko-KR" altLang="en-US" sz="1400" spc="-60" smtClean="0">
                <a:solidFill>
                  <a:srgbClr val="000000"/>
                </a:solidFill>
              </a:rPr>
              <a:t>동 </a:t>
            </a:r>
            <a:r>
              <a:rPr lang="en-US" altLang="ko-KR" sz="1400" spc="-60" smtClean="0">
                <a:solidFill>
                  <a:srgbClr val="000000"/>
                </a:solidFill>
              </a:rPr>
              <a:t>(12.7% </a:t>
            </a:r>
            <a:r>
              <a:rPr lang="ko-KR" altLang="en-US" sz="1400" spc="-60" smtClean="0">
                <a:solidFill>
                  <a:srgbClr val="000000"/>
                </a:solidFill>
              </a:rPr>
              <a:t>비</a:t>
            </a:r>
            <a:r>
              <a:rPr lang="ko-KR" altLang="en-US" sz="1400" spc="-60">
                <a:solidFill>
                  <a:srgbClr val="000000"/>
                </a:solidFill>
              </a:rPr>
              <a:t>중</a:t>
            </a:r>
            <a:r>
              <a:rPr lang="en-US" altLang="ko-KR" sz="1400" spc="-60" smtClean="0">
                <a:solidFill>
                  <a:srgbClr val="000000"/>
                </a:solidFill>
              </a:rPr>
              <a:t>)</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14.3% </a:t>
            </a:r>
            <a:r>
              <a:rPr lang="ko-KR" altLang="en-US" sz="1400" spc="-60" smtClean="0">
                <a:solidFill>
                  <a:srgbClr val="000000">
                    <a:lumMod val="65000"/>
                    <a:lumOff val="35000"/>
                  </a:srgbClr>
                </a:solidFill>
              </a:rPr>
              <a:t>증가</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smtClean="0">
                <a:solidFill>
                  <a:srgbClr val="000000"/>
                </a:solidFill>
              </a:rPr>
              <a:t>노형동 </a:t>
            </a:r>
            <a:r>
              <a:rPr lang="en-US" altLang="ko-KR" sz="1400" spc="-60" smtClean="0">
                <a:solidFill>
                  <a:srgbClr val="000000"/>
                </a:solidFill>
              </a:rPr>
              <a:t>(12.4% </a:t>
            </a:r>
            <a:r>
              <a:rPr lang="ko-KR" altLang="en-US" sz="1400" spc="-60" smtClean="0">
                <a:solidFill>
                  <a:srgbClr val="000000"/>
                </a:solidFill>
              </a:rPr>
              <a:t>비중</a:t>
            </a:r>
            <a:r>
              <a:rPr lang="en-US" altLang="ko-KR" sz="1400" spc="-60" smtClean="0">
                <a:solidFill>
                  <a:srgbClr val="000000"/>
                </a:solidFill>
              </a:rPr>
              <a:t>)</a:t>
            </a:r>
            <a:br>
              <a:rPr lang="en-US" altLang="ko-KR" sz="1400" spc="-60" smtClean="0">
                <a:solidFill>
                  <a:srgbClr val="000000"/>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7.9% </a:t>
            </a:r>
            <a:r>
              <a:rPr lang="ko-KR" altLang="en-US" sz="1400" spc="-60" smtClean="0">
                <a:solidFill>
                  <a:srgbClr val="000000">
                    <a:lumMod val="65000"/>
                    <a:lumOff val="35000"/>
                  </a:srgbClr>
                </a:solidFill>
              </a:rPr>
              <a:t>증가 </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b="1" spc="-60" smtClean="0">
                <a:solidFill>
                  <a:srgbClr val="00B050"/>
                </a:solidFill>
              </a:rPr>
              <a:t>연동 </a:t>
            </a:r>
            <a:r>
              <a:rPr lang="en-US" altLang="ko-KR" sz="1400" spc="-60" smtClean="0">
                <a:solidFill>
                  <a:srgbClr val="000000"/>
                </a:solidFill>
              </a:rPr>
              <a:t>(11.2% </a:t>
            </a:r>
            <a:r>
              <a:rPr lang="ko-KR" altLang="en-US" sz="1400" spc="-60" smtClean="0">
                <a:solidFill>
                  <a:srgbClr val="000000"/>
                </a:solidFill>
              </a:rPr>
              <a:t>비중</a:t>
            </a:r>
            <a:r>
              <a:rPr lang="en-US" altLang="ko-KR" sz="1400" spc="-60" smtClean="0">
                <a:solidFill>
                  <a:srgbClr val="000000"/>
                </a:solidFill>
              </a:rPr>
              <a:t>)</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7.2% </a:t>
            </a:r>
            <a:r>
              <a:rPr lang="ko-KR" altLang="en-US" sz="1400" spc="-60" smtClean="0">
                <a:solidFill>
                  <a:srgbClr val="000000">
                    <a:lumMod val="65000"/>
                    <a:lumOff val="35000"/>
                  </a:srgbClr>
                </a:solidFill>
              </a:rPr>
              <a:t>증가 </a:t>
            </a:r>
            <a:endParaRPr lang="ko-KR" altLang="en-US" sz="1400" spc="-60">
              <a:solidFill>
                <a:srgbClr val="000000">
                  <a:lumMod val="65000"/>
                  <a:lumOff val="35000"/>
                </a:srgbClr>
              </a:solidFill>
            </a:endParaRPr>
          </a:p>
        </p:txBody>
      </p:sp>
      <p:sp>
        <p:nvSpPr>
          <p:cNvPr id="19" name="TextBox 18"/>
          <p:cNvSpPr txBox="1"/>
          <p:nvPr/>
        </p:nvSpPr>
        <p:spPr>
          <a:xfrm>
            <a:off x="467544" y="6214831"/>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최근 </a:t>
            </a:r>
            <a:r>
              <a:rPr lang="en-US" altLang="ko-KR" sz="1000" smtClean="0">
                <a:solidFill>
                  <a:srgbClr val="000000"/>
                </a:solidFill>
                <a:cs typeface="Arial Narrow" pitchFamily="34" charset="0"/>
              </a:rPr>
              <a:t>1</a:t>
            </a:r>
            <a:r>
              <a:rPr lang="ko-KR" altLang="en-US" sz="1000" smtClean="0">
                <a:solidFill>
                  <a:srgbClr val="000000"/>
                </a:solidFill>
                <a:cs typeface="Arial Narrow" pitchFamily="34" charset="0"/>
              </a:rPr>
              <a:t>년 실적 기준 </a:t>
            </a:r>
            <a:r>
              <a:rPr lang="en-US" altLang="ko-KR" sz="1000" smtClean="0">
                <a:solidFill>
                  <a:srgbClr val="000000"/>
                </a:solidFill>
                <a:cs typeface="Arial Narrow" pitchFamily="34" charset="0"/>
              </a:rPr>
              <a:t>(‘15.9~16.8</a:t>
            </a:r>
            <a:r>
              <a:rPr lang="ko-KR" altLang="en-US" sz="1000" smtClean="0">
                <a:solidFill>
                  <a:srgbClr val="000000"/>
                </a:solidFill>
                <a:cs typeface="Arial Narrow" pitchFamily="34" charset="0"/>
              </a:rPr>
              <a:t>월</a:t>
            </a:r>
            <a:r>
              <a:rPr lang="en-US" altLang="ko-KR" sz="1000" smtClean="0">
                <a:solidFill>
                  <a:srgbClr val="000000"/>
                </a:solidFill>
                <a:cs typeface="Arial Narrow" pitchFamily="34" charset="0"/>
              </a:rPr>
              <a:t>) </a:t>
            </a:r>
          </a:p>
        </p:txBody>
      </p:sp>
      <p:sp>
        <p:nvSpPr>
          <p:cNvPr id="24" name="모서리가 둥근 직사각형 23"/>
          <p:cNvSpPr/>
          <p:nvPr/>
        </p:nvSpPr>
        <p:spPr>
          <a:xfrm>
            <a:off x="611592" y="3933056"/>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1</a:t>
            </a:r>
            <a:endParaRPr lang="ko-KR" altLang="en-US" sz="1400" b="1" smtClean="0">
              <a:solidFill>
                <a:srgbClr val="FFFFFF"/>
              </a:solidFill>
              <a:latin typeface="Arial" pitchFamily="34" charset="0"/>
              <a:cs typeface="Arial" pitchFamily="34" charset="0"/>
            </a:endParaRPr>
          </a:p>
        </p:txBody>
      </p:sp>
      <p:cxnSp>
        <p:nvCxnSpPr>
          <p:cNvPr id="25" name="직선 연결선 24"/>
          <p:cNvCxnSpPr/>
          <p:nvPr/>
        </p:nvCxnSpPr>
        <p:spPr>
          <a:xfrm rot="5400000" flipV="1">
            <a:off x="1369558" y="4293296"/>
            <a:ext cx="3600000" cy="0"/>
          </a:xfrm>
          <a:prstGeom prst="line">
            <a:avLst/>
          </a:prstGeom>
          <a:noFill/>
          <a:ln w="9525" cap="flat" cmpd="sng" algn="ctr">
            <a:solidFill>
              <a:schemeClr val="tx2">
                <a:lumMod val="75000"/>
              </a:schemeClr>
            </a:solidFill>
            <a:prstDash val="dash"/>
          </a:ln>
        </p:spPr>
      </p:cxnSp>
      <p:sp>
        <p:nvSpPr>
          <p:cNvPr id="26" name="모서리가 둥근 직사각형 25"/>
          <p:cNvSpPr/>
          <p:nvPr/>
        </p:nvSpPr>
        <p:spPr>
          <a:xfrm>
            <a:off x="611560" y="4437144"/>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2</a:t>
            </a:r>
            <a:endParaRPr lang="ko-KR" altLang="en-US" sz="1400" b="1" smtClean="0">
              <a:solidFill>
                <a:srgbClr val="FFFFFF"/>
              </a:solidFill>
              <a:latin typeface="Arial" pitchFamily="34" charset="0"/>
              <a:cs typeface="Arial" pitchFamily="34" charset="0"/>
            </a:endParaRPr>
          </a:p>
        </p:txBody>
      </p:sp>
      <p:sp>
        <p:nvSpPr>
          <p:cNvPr id="27" name="모서리가 둥근 직사각형 26"/>
          <p:cNvSpPr/>
          <p:nvPr/>
        </p:nvSpPr>
        <p:spPr>
          <a:xfrm>
            <a:off x="611560" y="4941200"/>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3</a:t>
            </a:r>
            <a:endParaRPr lang="ko-KR" altLang="en-US" sz="1400" b="1" smtClean="0">
              <a:solidFill>
                <a:srgbClr val="FFFFFF"/>
              </a:solidFill>
              <a:latin typeface="Arial" pitchFamily="34" charset="0"/>
              <a:cs typeface="Arial" pitchFamily="34" charset="0"/>
            </a:endParaRPr>
          </a:p>
        </p:txBody>
      </p:sp>
      <p:sp>
        <p:nvSpPr>
          <p:cNvPr id="28" name="직사각형 27"/>
          <p:cNvSpPr/>
          <p:nvPr/>
        </p:nvSpPr>
        <p:spPr>
          <a:xfrm>
            <a:off x="3221259" y="3501008"/>
            <a:ext cx="2502869" cy="2376264"/>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spc="-60" smtClean="0">
                <a:solidFill>
                  <a:srgbClr val="000000"/>
                </a:solidFill>
              </a:rPr>
              <a:t>용담</a:t>
            </a:r>
            <a:r>
              <a:rPr lang="en-US" altLang="ko-KR" sz="1400" spc="-60" smtClean="0">
                <a:solidFill>
                  <a:srgbClr val="000000"/>
                </a:solidFill>
              </a:rPr>
              <a:t>2</a:t>
            </a:r>
            <a:r>
              <a:rPr lang="ko-KR" altLang="en-US" sz="1400" spc="-60" smtClean="0">
                <a:solidFill>
                  <a:srgbClr val="000000"/>
                </a:solidFill>
              </a:rPr>
              <a:t>동 </a:t>
            </a:r>
            <a:r>
              <a:rPr lang="en-US" altLang="ko-KR" sz="1400" spc="-60" smtClean="0">
                <a:solidFill>
                  <a:srgbClr val="000000"/>
                </a:solidFill>
              </a:rPr>
              <a:t>(18.8% </a:t>
            </a:r>
            <a:r>
              <a:rPr lang="ko-KR" altLang="en-US" sz="1400" spc="-60" smtClean="0">
                <a:solidFill>
                  <a:srgbClr val="000000"/>
                </a:solidFill>
              </a:rPr>
              <a:t>비</a:t>
            </a:r>
            <a:r>
              <a:rPr lang="ko-KR" altLang="en-US" sz="1400" spc="-60">
                <a:solidFill>
                  <a:srgbClr val="000000"/>
                </a:solidFill>
              </a:rPr>
              <a:t>중</a:t>
            </a:r>
            <a:r>
              <a:rPr lang="en-US" altLang="ko-KR" sz="1400" spc="-60" smtClean="0">
                <a:solidFill>
                  <a:srgbClr val="000000"/>
                </a:solidFill>
              </a:rPr>
              <a:t>)</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21.3% </a:t>
            </a:r>
            <a:r>
              <a:rPr lang="ko-KR" altLang="en-US" sz="1400" spc="-60" smtClean="0">
                <a:solidFill>
                  <a:srgbClr val="000000">
                    <a:lumMod val="65000"/>
                    <a:lumOff val="35000"/>
                  </a:srgbClr>
                </a:solidFill>
              </a:rPr>
              <a:t>증가</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b="1" spc="-60">
                <a:solidFill>
                  <a:srgbClr val="00B050"/>
                </a:solidFill>
              </a:rPr>
              <a:t>연동</a:t>
            </a:r>
            <a:r>
              <a:rPr lang="ko-KR" altLang="en-US" sz="1400" spc="-60" smtClean="0">
                <a:solidFill>
                  <a:srgbClr val="000000"/>
                </a:solidFill>
              </a:rPr>
              <a:t> </a:t>
            </a:r>
            <a:r>
              <a:rPr lang="en-US" altLang="ko-KR" sz="1400" spc="-60" smtClean="0">
                <a:solidFill>
                  <a:srgbClr val="000000"/>
                </a:solidFill>
              </a:rPr>
              <a:t>(17.3% </a:t>
            </a:r>
            <a:r>
              <a:rPr lang="ko-KR" altLang="en-US" sz="1400" spc="-60" smtClean="0">
                <a:solidFill>
                  <a:srgbClr val="000000"/>
                </a:solidFill>
              </a:rPr>
              <a:t>비중</a:t>
            </a:r>
            <a:r>
              <a:rPr lang="en-US" altLang="ko-KR" sz="1400" spc="-60" smtClean="0">
                <a:solidFill>
                  <a:srgbClr val="000000"/>
                </a:solidFill>
              </a:rPr>
              <a:t>)</a:t>
            </a:r>
            <a:br>
              <a:rPr lang="en-US" altLang="ko-KR" sz="1400" spc="-60" smtClean="0">
                <a:solidFill>
                  <a:srgbClr val="000000"/>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22.9% </a:t>
            </a:r>
            <a:r>
              <a:rPr lang="ko-KR" altLang="en-US" sz="1400" spc="-60" smtClean="0">
                <a:solidFill>
                  <a:srgbClr val="000000">
                    <a:lumMod val="65000"/>
                    <a:lumOff val="35000"/>
                  </a:srgbClr>
                </a:solidFill>
              </a:rPr>
              <a:t>증가 </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smtClean="0">
                <a:solidFill>
                  <a:srgbClr val="000000"/>
                </a:solidFill>
              </a:rPr>
              <a:t>노형동 </a:t>
            </a:r>
            <a:r>
              <a:rPr lang="en-US" altLang="ko-KR" sz="1400" spc="-60" smtClean="0">
                <a:solidFill>
                  <a:srgbClr val="000000"/>
                </a:solidFill>
              </a:rPr>
              <a:t>(5.1% </a:t>
            </a:r>
            <a:r>
              <a:rPr lang="ko-KR" altLang="en-US" sz="1400" spc="-60" smtClean="0">
                <a:solidFill>
                  <a:srgbClr val="000000"/>
                </a:solidFill>
              </a:rPr>
              <a:t>비중</a:t>
            </a:r>
            <a:r>
              <a:rPr lang="en-US" altLang="ko-KR" sz="1400" spc="-60" smtClean="0">
                <a:solidFill>
                  <a:srgbClr val="000000"/>
                </a:solidFill>
              </a:rPr>
              <a:t>)</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25.4% </a:t>
            </a:r>
            <a:r>
              <a:rPr lang="ko-KR" altLang="en-US" sz="1400" spc="-60" smtClean="0">
                <a:solidFill>
                  <a:srgbClr val="000000">
                    <a:lumMod val="65000"/>
                    <a:lumOff val="35000"/>
                  </a:srgbClr>
                </a:solidFill>
              </a:rPr>
              <a:t>증가 </a:t>
            </a:r>
            <a:endParaRPr lang="ko-KR" altLang="en-US" sz="1400" spc="-60">
              <a:solidFill>
                <a:srgbClr val="000000">
                  <a:lumMod val="65000"/>
                  <a:lumOff val="35000"/>
                </a:srgbClr>
              </a:solidFill>
            </a:endParaRPr>
          </a:p>
        </p:txBody>
      </p:sp>
      <p:sp>
        <p:nvSpPr>
          <p:cNvPr id="30" name="모서리가 둥근 직사각형 29"/>
          <p:cNvSpPr/>
          <p:nvPr/>
        </p:nvSpPr>
        <p:spPr>
          <a:xfrm>
            <a:off x="3275929" y="3933056"/>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1</a:t>
            </a:r>
            <a:endParaRPr lang="ko-KR" altLang="en-US" sz="1400" b="1" smtClean="0">
              <a:solidFill>
                <a:srgbClr val="FFFFFF"/>
              </a:solidFill>
              <a:latin typeface="Arial" pitchFamily="34" charset="0"/>
              <a:cs typeface="Arial" pitchFamily="34" charset="0"/>
            </a:endParaRPr>
          </a:p>
        </p:txBody>
      </p:sp>
      <p:sp>
        <p:nvSpPr>
          <p:cNvPr id="31" name="모서리가 둥근 직사각형 30"/>
          <p:cNvSpPr/>
          <p:nvPr/>
        </p:nvSpPr>
        <p:spPr>
          <a:xfrm>
            <a:off x="3275897" y="4437144"/>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2</a:t>
            </a:r>
            <a:endParaRPr lang="ko-KR" altLang="en-US" sz="1400" b="1" smtClean="0">
              <a:solidFill>
                <a:srgbClr val="FFFFFF"/>
              </a:solidFill>
              <a:latin typeface="Arial" pitchFamily="34" charset="0"/>
              <a:cs typeface="Arial" pitchFamily="34" charset="0"/>
            </a:endParaRPr>
          </a:p>
        </p:txBody>
      </p:sp>
      <p:sp>
        <p:nvSpPr>
          <p:cNvPr id="32" name="모서리가 둥근 직사각형 31"/>
          <p:cNvSpPr/>
          <p:nvPr/>
        </p:nvSpPr>
        <p:spPr>
          <a:xfrm>
            <a:off x="3275897" y="4941200"/>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3</a:t>
            </a:r>
            <a:endParaRPr lang="ko-KR" altLang="en-US" sz="1400" b="1" smtClean="0">
              <a:solidFill>
                <a:srgbClr val="FFFFFF"/>
              </a:solidFill>
              <a:latin typeface="Arial" pitchFamily="34" charset="0"/>
              <a:cs typeface="Arial" pitchFamily="34" charset="0"/>
            </a:endParaRPr>
          </a:p>
        </p:txBody>
      </p:sp>
      <p:cxnSp>
        <p:nvCxnSpPr>
          <p:cNvPr id="33" name="직선 연결선 32"/>
          <p:cNvCxnSpPr/>
          <p:nvPr/>
        </p:nvCxnSpPr>
        <p:spPr>
          <a:xfrm rot="5400000" flipV="1">
            <a:off x="4068144" y="4292896"/>
            <a:ext cx="3600000" cy="0"/>
          </a:xfrm>
          <a:prstGeom prst="line">
            <a:avLst/>
          </a:prstGeom>
          <a:noFill/>
          <a:ln w="9525" cap="flat" cmpd="sng" algn="ctr">
            <a:solidFill>
              <a:schemeClr val="tx2">
                <a:lumMod val="75000"/>
              </a:schemeClr>
            </a:solidFill>
            <a:prstDash val="dash"/>
          </a:ln>
        </p:spPr>
      </p:cxnSp>
      <p:sp>
        <p:nvSpPr>
          <p:cNvPr id="34" name="직사각형 33"/>
          <p:cNvSpPr/>
          <p:nvPr/>
        </p:nvSpPr>
        <p:spPr>
          <a:xfrm>
            <a:off x="6012160" y="3501008"/>
            <a:ext cx="2502869" cy="2376264"/>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b="1" spc="-60">
                <a:solidFill>
                  <a:srgbClr val="00B050"/>
                </a:solidFill>
              </a:rPr>
              <a:t>연동</a:t>
            </a:r>
            <a:r>
              <a:rPr lang="ko-KR" altLang="en-US" sz="1400" spc="-60" smtClean="0">
                <a:solidFill>
                  <a:srgbClr val="000000"/>
                </a:solidFill>
              </a:rPr>
              <a:t> </a:t>
            </a:r>
            <a:r>
              <a:rPr lang="en-US" altLang="ko-KR" sz="1400" spc="-60" smtClean="0">
                <a:solidFill>
                  <a:srgbClr val="000000"/>
                </a:solidFill>
              </a:rPr>
              <a:t>(51.8% </a:t>
            </a:r>
            <a:r>
              <a:rPr lang="ko-KR" altLang="en-US" sz="1400" spc="-60" smtClean="0">
                <a:solidFill>
                  <a:srgbClr val="000000"/>
                </a:solidFill>
              </a:rPr>
              <a:t>비</a:t>
            </a:r>
            <a:r>
              <a:rPr lang="ko-KR" altLang="en-US" sz="1400" spc="-60">
                <a:solidFill>
                  <a:srgbClr val="000000"/>
                </a:solidFill>
              </a:rPr>
              <a:t>중</a:t>
            </a:r>
            <a:r>
              <a:rPr lang="en-US" altLang="ko-KR" sz="1400" spc="-60" smtClean="0">
                <a:solidFill>
                  <a:srgbClr val="000000"/>
                </a:solidFill>
              </a:rPr>
              <a:t>)</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375.1% </a:t>
            </a:r>
            <a:r>
              <a:rPr lang="ko-KR" altLang="en-US" sz="1400" spc="-60" smtClean="0">
                <a:solidFill>
                  <a:srgbClr val="000000">
                    <a:lumMod val="65000"/>
                    <a:lumOff val="35000"/>
                  </a:srgbClr>
                </a:solidFill>
              </a:rPr>
              <a:t>증가</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smtClean="0">
                <a:solidFill>
                  <a:srgbClr val="000000"/>
                </a:solidFill>
              </a:rPr>
              <a:t>용담</a:t>
            </a:r>
            <a:r>
              <a:rPr lang="en-US" altLang="ko-KR" sz="1400" spc="-60" smtClean="0">
                <a:solidFill>
                  <a:srgbClr val="000000"/>
                </a:solidFill>
              </a:rPr>
              <a:t>2</a:t>
            </a:r>
            <a:r>
              <a:rPr lang="ko-KR" altLang="en-US" sz="1400" spc="-60" smtClean="0">
                <a:solidFill>
                  <a:srgbClr val="000000"/>
                </a:solidFill>
              </a:rPr>
              <a:t>동 </a:t>
            </a:r>
            <a:r>
              <a:rPr lang="en-US" altLang="ko-KR" sz="1400" spc="-60" smtClean="0">
                <a:solidFill>
                  <a:srgbClr val="000000"/>
                </a:solidFill>
              </a:rPr>
              <a:t>(7.7% </a:t>
            </a:r>
            <a:r>
              <a:rPr lang="ko-KR" altLang="en-US" sz="1400" spc="-60" smtClean="0">
                <a:solidFill>
                  <a:srgbClr val="000000"/>
                </a:solidFill>
              </a:rPr>
              <a:t>비중</a:t>
            </a:r>
            <a:r>
              <a:rPr lang="en-US" altLang="ko-KR" sz="1400" spc="-60" smtClean="0">
                <a:solidFill>
                  <a:srgbClr val="000000"/>
                </a:solidFill>
              </a:rPr>
              <a:t>)</a:t>
            </a:r>
            <a:br>
              <a:rPr lang="en-US" altLang="ko-KR" sz="1400" spc="-60" smtClean="0">
                <a:solidFill>
                  <a:srgbClr val="000000"/>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-0.5% </a:t>
            </a:r>
            <a:r>
              <a:rPr lang="ko-KR" altLang="en-US" sz="1400" spc="-60" smtClean="0">
                <a:solidFill>
                  <a:srgbClr val="000000">
                    <a:lumMod val="65000"/>
                    <a:lumOff val="35000"/>
                  </a:srgbClr>
                </a:solidFill>
              </a:rPr>
              <a:t>감소 </a:t>
            </a:r>
            <a:endParaRPr lang="en-US" altLang="ko-KR" sz="1400" spc="-60" smtClean="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smtClean="0">
                <a:solidFill>
                  <a:srgbClr val="000000"/>
                </a:solidFill>
              </a:rPr>
              <a:t>노형동 </a:t>
            </a:r>
            <a:r>
              <a:rPr lang="en-US" altLang="ko-KR" sz="1400" spc="-60" smtClean="0">
                <a:solidFill>
                  <a:srgbClr val="000000"/>
                </a:solidFill>
              </a:rPr>
              <a:t>(6.4% </a:t>
            </a:r>
            <a:r>
              <a:rPr lang="ko-KR" altLang="en-US" sz="1400" spc="-60" smtClean="0">
                <a:solidFill>
                  <a:srgbClr val="000000"/>
                </a:solidFill>
              </a:rPr>
              <a:t>비중</a:t>
            </a:r>
            <a:r>
              <a:rPr lang="en-US" altLang="ko-KR" sz="1400" spc="-60" smtClean="0">
                <a:solidFill>
                  <a:srgbClr val="000000"/>
                </a:solidFill>
              </a:rPr>
              <a:t>)</a:t>
            </a:r>
            <a:br>
              <a:rPr lang="en-US" altLang="ko-KR" sz="1400" spc="-60" smtClean="0">
                <a:solidFill>
                  <a:srgbClr val="000000">
                    <a:lumMod val="65000"/>
                    <a:lumOff val="35000"/>
                  </a:srgbClr>
                </a:solidFill>
              </a:rPr>
            </a:br>
            <a:r>
              <a:rPr lang="en-US" altLang="ko-KR" sz="1400" spc="-60" smtClean="0">
                <a:solidFill>
                  <a:srgbClr val="000000">
                    <a:lumMod val="65000"/>
                    <a:lumOff val="35000"/>
                  </a:srgbClr>
                </a:solidFill>
              </a:rPr>
              <a:t>- </a:t>
            </a:r>
            <a:r>
              <a:rPr lang="ko-KR" altLang="en-US" sz="1400" spc="-60" smtClean="0">
                <a:solidFill>
                  <a:srgbClr val="000000">
                    <a:lumMod val="65000"/>
                    <a:lumOff val="35000"/>
                  </a:srgbClr>
                </a:solidFill>
              </a:rPr>
              <a:t>전년대비 </a:t>
            </a:r>
            <a:r>
              <a:rPr lang="en-US" altLang="ko-KR" sz="1400" spc="-60" smtClean="0">
                <a:solidFill>
                  <a:srgbClr val="000000">
                    <a:lumMod val="65000"/>
                    <a:lumOff val="35000"/>
                  </a:srgbClr>
                </a:solidFill>
              </a:rPr>
              <a:t>24.4% </a:t>
            </a:r>
            <a:r>
              <a:rPr lang="ko-KR" altLang="en-US" sz="1400" spc="-60" smtClean="0">
                <a:solidFill>
                  <a:srgbClr val="000000">
                    <a:lumMod val="65000"/>
                    <a:lumOff val="35000"/>
                  </a:srgbClr>
                </a:solidFill>
              </a:rPr>
              <a:t>증가 </a:t>
            </a:r>
            <a:endParaRPr lang="ko-KR" altLang="en-US" sz="1400" spc="-60">
              <a:solidFill>
                <a:srgbClr val="000000">
                  <a:lumMod val="65000"/>
                  <a:lumOff val="35000"/>
                </a:srgbClr>
              </a:solidFill>
            </a:endParaRPr>
          </a:p>
        </p:txBody>
      </p:sp>
      <p:sp>
        <p:nvSpPr>
          <p:cNvPr id="35" name="모서리가 둥근 직사각형 34"/>
          <p:cNvSpPr/>
          <p:nvPr/>
        </p:nvSpPr>
        <p:spPr>
          <a:xfrm>
            <a:off x="6066830" y="3933056"/>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1</a:t>
            </a:r>
            <a:endParaRPr lang="ko-KR" altLang="en-US" sz="1400" b="1" smtClean="0">
              <a:solidFill>
                <a:srgbClr val="FFFFFF"/>
              </a:solidFill>
              <a:latin typeface="Arial" pitchFamily="34" charset="0"/>
              <a:cs typeface="Arial" pitchFamily="34" charset="0"/>
            </a:endParaRPr>
          </a:p>
        </p:txBody>
      </p:sp>
      <p:sp>
        <p:nvSpPr>
          <p:cNvPr id="36" name="모서리가 둥근 직사각형 35"/>
          <p:cNvSpPr/>
          <p:nvPr/>
        </p:nvSpPr>
        <p:spPr>
          <a:xfrm>
            <a:off x="6066798" y="4437144"/>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2</a:t>
            </a:r>
            <a:endParaRPr lang="ko-KR" altLang="en-US" sz="1400" b="1" smtClean="0">
              <a:solidFill>
                <a:srgbClr val="FFFFFF"/>
              </a:solidFill>
              <a:latin typeface="Arial" pitchFamily="34" charset="0"/>
              <a:cs typeface="Arial" pitchFamily="34" charset="0"/>
            </a:endParaRPr>
          </a:p>
        </p:txBody>
      </p:sp>
      <p:sp>
        <p:nvSpPr>
          <p:cNvPr id="37" name="모서리가 둥근 직사각형 36"/>
          <p:cNvSpPr/>
          <p:nvPr/>
        </p:nvSpPr>
        <p:spPr>
          <a:xfrm>
            <a:off x="6066798" y="4941200"/>
            <a:ext cx="288000" cy="288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sz="1400" b="1" smtClean="0">
                <a:solidFill>
                  <a:srgbClr val="FFFFFF"/>
                </a:solidFill>
                <a:latin typeface="Arial" pitchFamily="34" charset="0"/>
                <a:cs typeface="Arial" pitchFamily="34" charset="0"/>
              </a:rPr>
              <a:t>3</a:t>
            </a:r>
            <a:endParaRPr lang="ko-KR" altLang="en-US" sz="1400" b="1" smtClean="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1557044422"/>
      </p:ext>
    </p:extLst>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과업 </a:t>
            </a:r>
            <a:r>
              <a:rPr lang="en-US" altLang="ko-KR" smtClean="0"/>
              <a:t>1 </a:t>
            </a:r>
            <a:r>
              <a:rPr lang="ko-KR" altLang="en-US" smtClean="0"/>
              <a:t>소개 </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Intro </a:t>
            </a:r>
            <a:endParaRPr lang="ko-KR" altLang="en-US">
              <a:latin typeface="NOVA Bold" panose="00000800000000000000" pitchFamily="2" charset="-127"/>
              <a:ea typeface="NOVA Bold" panose="00000800000000000000" pitchFamily="2" charset="-127"/>
            </a:endParaRPr>
          </a:p>
        </p:txBody>
      </p:sp>
      <p:sp>
        <p:nvSpPr>
          <p:cNvPr id="5" name="직사각형 4"/>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latin typeface="+mj-ea"/>
                <a:ea typeface="+mj-ea"/>
                <a:cs typeface="Arial" pitchFamily="34" charset="0"/>
              </a:rPr>
              <a:t>ʳ FIT </a:t>
            </a:r>
            <a:r>
              <a:rPr lang="ko-KR" altLang="en-US" sz="1600" spc="100">
                <a:ln>
                  <a:solidFill>
                    <a:prstClr val="black">
                      <a:alpha val="20000"/>
                    </a:prstClr>
                  </a:solidFill>
                </a:ln>
                <a:latin typeface="+mj-ea"/>
                <a:ea typeface="+mj-ea"/>
                <a:cs typeface="Arial" pitchFamily="34" charset="0"/>
              </a:rPr>
              <a:t>증가에 따른 제주 관광객 소비패턴 변화 분석 ˼ 빅데이터 컨설팅은 크게 </a:t>
            </a:r>
            <a:r>
              <a:rPr lang="en-US" altLang="ko-KR" sz="1600" spc="100">
                <a:ln>
                  <a:solidFill>
                    <a:prstClr val="black">
                      <a:alpha val="20000"/>
                    </a:prstClr>
                  </a:solidFill>
                </a:ln>
                <a:latin typeface="+mj-ea"/>
                <a:ea typeface="+mj-ea"/>
                <a:cs typeface="Arial" pitchFamily="34" charset="0"/>
              </a:rPr>
              <a:t>3</a:t>
            </a:r>
            <a:r>
              <a:rPr lang="ko-KR" altLang="en-US" sz="1600" spc="100">
                <a:ln>
                  <a:solidFill>
                    <a:prstClr val="black">
                      <a:alpha val="20000"/>
                    </a:prstClr>
                  </a:solidFill>
                </a:ln>
                <a:latin typeface="+mj-ea"/>
                <a:ea typeface="+mj-ea"/>
                <a:cs typeface="Arial" pitchFamily="34" charset="0"/>
              </a:rPr>
              <a:t>개 과업으로 </a:t>
            </a:r>
            <a:endParaRPr lang="en-US" altLang="ko-KR" sz="1600" spc="100">
              <a:ln>
                <a:solidFill>
                  <a:prstClr val="black">
                    <a:alpha val="20000"/>
                  </a:prstClr>
                </a:solidFill>
              </a:ln>
              <a:latin typeface="+mj-ea"/>
              <a:ea typeface="+mj-ea"/>
              <a:cs typeface="Arial" pitchFamily="34" charset="0"/>
            </a:endParaRPr>
          </a:p>
          <a:p>
            <a:pPr>
              <a:lnSpc>
                <a:spcPct val="130000"/>
              </a:lnSpc>
            </a:pPr>
            <a:r>
              <a:rPr lang="ko-KR" altLang="en-US" sz="1600" spc="100">
                <a:ln>
                  <a:solidFill>
                    <a:prstClr val="black">
                      <a:alpha val="20000"/>
                    </a:prstClr>
                  </a:solidFill>
                </a:ln>
                <a:latin typeface="+mj-ea"/>
                <a:ea typeface="+mj-ea"/>
                <a:cs typeface="Arial" pitchFamily="34" charset="0"/>
              </a:rPr>
              <a:t>구성되어 있으며</a:t>
            </a:r>
            <a:r>
              <a:rPr lang="en-US" altLang="ko-KR" sz="1600" spc="100">
                <a:ln>
                  <a:solidFill>
                    <a:prstClr val="black">
                      <a:alpha val="20000"/>
                    </a:prstClr>
                  </a:solidFill>
                </a:ln>
                <a:latin typeface="+mj-ea"/>
                <a:ea typeface="+mj-ea"/>
                <a:cs typeface="Arial" pitchFamily="34" charset="0"/>
              </a:rPr>
              <a:t>, </a:t>
            </a:r>
            <a:r>
              <a:rPr lang="ko-KR" altLang="en-US" sz="1600" spc="100">
                <a:ln>
                  <a:solidFill>
                    <a:prstClr val="black">
                      <a:alpha val="20000"/>
                    </a:prstClr>
                  </a:solidFill>
                </a:ln>
                <a:latin typeface="+mj-ea"/>
                <a:ea typeface="+mj-ea"/>
                <a:cs typeface="Arial" pitchFamily="34" charset="0"/>
              </a:rPr>
              <a:t>이 중 </a:t>
            </a:r>
            <a:r>
              <a:rPr lang="en-US" altLang="ko-KR" sz="1600" spc="100">
                <a:ln>
                  <a:solidFill>
                    <a:prstClr val="black">
                      <a:alpha val="20000"/>
                    </a:prstClr>
                  </a:solidFill>
                </a:ln>
                <a:latin typeface="+mj-ea"/>
                <a:ea typeface="+mj-ea"/>
                <a:cs typeface="Arial" pitchFamily="34" charset="0"/>
              </a:rPr>
              <a:t>“</a:t>
            </a:r>
            <a:r>
              <a:rPr lang="ko-KR" altLang="en-US" sz="1600" spc="100">
                <a:ln>
                  <a:solidFill>
                    <a:prstClr val="black">
                      <a:alpha val="20000"/>
                    </a:prstClr>
                  </a:solidFill>
                </a:ln>
                <a:latin typeface="+mj-ea"/>
                <a:ea typeface="+mj-ea"/>
                <a:cs typeface="Arial" pitchFamily="34" charset="0"/>
              </a:rPr>
              <a:t>파트</a:t>
            </a:r>
            <a:r>
              <a:rPr lang="en-US" altLang="ko-KR" sz="1600" spc="100">
                <a:ln>
                  <a:solidFill>
                    <a:prstClr val="black">
                      <a:alpha val="20000"/>
                    </a:prstClr>
                  </a:solidFill>
                </a:ln>
                <a:latin typeface="+mj-ea"/>
                <a:ea typeface="+mj-ea"/>
                <a:cs typeface="Arial" pitchFamily="34" charset="0"/>
              </a:rPr>
              <a:t>1”</a:t>
            </a:r>
            <a:r>
              <a:rPr lang="ko-KR" altLang="en-US" sz="1600" spc="100">
                <a:ln>
                  <a:solidFill>
                    <a:prstClr val="black">
                      <a:alpha val="20000"/>
                    </a:prstClr>
                  </a:solidFill>
                </a:ln>
                <a:latin typeface="+mj-ea"/>
                <a:ea typeface="+mj-ea"/>
                <a:cs typeface="Arial" pitchFamily="34" charset="0"/>
              </a:rPr>
              <a:t>에 대한 분석을 진행</a:t>
            </a:r>
            <a:endParaRPr lang="en-US" altLang="ko-KR" sz="1400" spc="100">
              <a:ln>
                <a:solidFill>
                  <a:prstClr val="black">
                    <a:alpha val="20000"/>
                  </a:prstClr>
                </a:solidFill>
              </a:ln>
              <a:latin typeface="+mj-ea"/>
              <a:ea typeface="+mj-ea"/>
              <a:cs typeface="Arial" pitchFamily="34" charset="0"/>
            </a:endParaRPr>
          </a:p>
        </p:txBody>
      </p:sp>
      <p:sp>
        <p:nvSpPr>
          <p:cNvPr id="50" name="모서리가 둥근 직사각형 49"/>
          <p:cNvSpPr/>
          <p:nvPr/>
        </p:nvSpPr>
        <p:spPr>
          <a:xfrm flipH="1">
            <a:off x="2006972" y="3702633"/>
            <a:ext cx="6500813" cy="982662"/>
          </a:xfrm>
          <a:prstGeom prst="roundRect">
            <a:avLst>
              <a:gd name="adj" fmla="val 9556"/>
            </a:avLst>
          </a:prstGeom>
          <a:gradFill flip="none" rotWithShape="1">
            <a:gsLst>
              <a:gs pos="0">
                <a:sysClr val="window" lastClr="FFFFFF">
                  <a:lumMod val="75000"/>
                </a:sysClr>
              </a:gs>
              <a:gs pos="54000">
                <a:sysClr val="window" lastClr="FFFFFF">
                  <a:lumMod val="85000"/>
                </a:sysClr>
              </a:gs>
              <a:gs pos="100000">
                <a:sysClr val="window" lastClr="FFFFFF">
                  <a:lumMod val="50000"/>
                </a:sysClr>
              </a:gs>
            </a:gsLst>
            <a:lin ang="5400000" scaled="1"/>
            <a:tileRect/>
          </a:gradFill>
          <a:ln w="19050" cap="flat" cmpd="sng" algn="ctr">
            <a:solidFill>
              <a:sysClr val="window" lastClr="FFFFFF">
                <a:lumMod val="75000"/>
              </a:sysClr>
            </a:solidFill>
            <a:prstDash val="solid"/>
          </a:ln>
          <a:effectLst>
            <a:outerShdw blurRad="50800" dist="38100" dir="2700000" algn="tl" rotWithShape="0">
              <a:prstClr val="black">
                <a:alpha val="40000"/>
              </a:prstClr>
            </a:outerShdw>
          </a:effectLst>
        </p:spPr>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latin typeface="Tw Cen MT"/>
              <a:ea typeface="HY얕은샘물M"/>
            </a:endParaRPr>
          </a:p>
        </p:txBody>
      </p:sp>
      <p:sp>
        <p:nvSpPr>
          <p:cNvPr id="51" name="모서리가 둥근 직사각형 50"/>
          <p:cNvSpPr/>
          <p:nvPr/>
        </p:nvSpPr>
        <p:spPr>
          <a:xfrm flipH="1">
            <a:off x="611560" y="3702633"/>
            <a:ext cx="1296987" cy="982662"/>
          </a:xfrm>
          <a:prstGeom prst="roundRect">
            <a:avLst>
              <a:gd name="adj" fmla="val 9556"/>
            </a:avLst>
          </a:prstGeom>
          <a:solidFill>
            <a:schemeClr val="bg1">
              <a:lumMod val="65000"/>
            </a:schemeClr>
          </a:solidFill>
          <a:ln w="19050" cap="flat" cmpd="sng" algn="ctr">
            <a:solidFill>
              <a:sysClr val="window" lastClr="FFFFFF">
                <a:lumMod val="65000"/>
              </a:sysClr>
            </a:solidFill>
            <a:prstDash val="solid"/>
          </a:ln>
          <a:effectLst>
            <a:outerShdw blurRad="50800" dist="38100" dir="2700000" algn="tl" rotWithShape="0">
              <a:prstClr val="black">
                <a:alpha val="40000"/>
              </a:prstClr>
            </a:outerShdw>
          </a:effectLst>
        </p:spPr>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latin typeface="Tw Cen MT"/>
              <a:ea typeface="HY얕은샘물M"/>
            </a:endParaRPr>
          </a:p>
        </p:txBody>
      </p:sp>
      <p:sp>
        <p:nvSpPr>
          <p:cNvPr id="52" name="TextBox 51"/>
          <p:cNvSpPr txBox="1"/>
          <p:nvPr/>
        </p:nvSpPr>
        <p:spPr>
          <a:xfrm>
            <a:off x="698857" y="3710641"/>
            <a:ext cx="1122254" cy="923330"/>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en-US" altLang="ko-KR"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rPr>
              <a:t>2</a:t>
            </a:r>
            <a:endParaRPr lang="ko-KR" altLang="en-US"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endParaRPr>
          </a:p>
        </p:txBody>
      </p:sp>
      <p:sp>
        <p:nvSpPr>
          <p:cNvPr id="53" name="직사각형 54"/>
          <p:cNvSpPr>
            <a:spLocks noChangeArrowheads="1"/>
          </p:cNvSpPr>
          <p:nvPr/>
        </p:nvSpPr>
        <p:spPr bwMode="auto">
          <a:xfrm>
            <a:off x="2087465" y="3999050"/>
            <a:ext cx="6177006" cy="369332"/>
          </a:xfrm>
          <a:prstGeom prst="rect">
            <a:avLst/>
          </a:prstGeom>
          <a:noFill/>
          <a:ln w="9525">
            <a:noFill/>
            <a:miter lim="800000"/>
          </a:ln>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kern="0">
                <a:solidFill>
                  <a:srgbClr val="000000">
                    <a:lumMod val="50000"/>
                    <a:lumOff val="50000"/>
                  </a:srgbClr>
                </a:solidFill>
                <a:latin typeface="NOVA Bold"/>
                <a:ea typeface="NOVA Bold"/>
                <a:cs typeface="Arial" pitchFamily="34" charset="0"/>
              </a:rPr>
              <a:t>상권 및 지역 분석을 통한 활성화 방안 제시 </a:t>
            </a:r>
          </a:p>
        </p:txBody>
      </p:sp>
      <p:sp>
        <p:nvSpPr>
          <p:cNvPr id="54" name="모서리가 둥근 직사각형 53"/>
          <p:cNvSpPr/>
          <p:nvPr/>
        </p:nvSpPr>
        <p:spPr>
          <a:xfrm flipH="1">
            <a:off x="2006972" y="4815470"/>
            <a:ext cx="6500813" cy="982663"/>
          </a:xfrm>
          <a:prstGeom prst="roundRect">
            <a:avLst>
              <a:gd name="adj" fmla="val 9556"/>
            </a:avLst>
          </a:prstGeom>
          <a:gradFill flip="none" rotWithShape="1">
            <a:gsLst>
              <a:gs pos="0">
                <a:sysClr val="window" lastClr="FFFFFF">
                  <a:lumMod val="75000"/>
                </a:sysClr>
              </a:gs>
              <a:gs pos="54000">
                <a:sysClr val="window" lastClr="FFFFFF">
                  <a:lumMod val="85000"/>
                </a:sysClr>
              </a:gs>
              <a:gs pos="100000">
                <a:sysClr val="window" lastClr="FFFFFF">
                  <a:lumMod val="50000"/>
                </a:sysClr>
              </a:gs>
            </a:gsLst>
            <a:lin ang="5400000" scaled="1"/>
            <a:tileRect/>
          </a:gradFill>
          <a:ln w="19050" cap="flat" cmpd="sng" algn="ctr">
            <a:solidFill>
              <a:sysClr val="window" lastClr="FFFFFF">
                <a:lumMod val="75000"/>
              </a:sysClr>
            </a:solidFill>
            <a:prstDash val="solid"/>
          </a:ln>
          <a:effectLst>
            <a:outerShdw blurRad="50800" dist="38100" dir="2700000" algn="tl" rotWithShape="0">
              <a:prstClr val="black">
                <a:alpha val="40000"/>
              </a:prstClr>
            </a:outerShdw>
          </a:effectLst>
        </p:spPr>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latin typeface="Tw Cen MT"/>
              <a:ea typeface="HY얕은샘물M"/>
            </a:endParaRPr>
          </a:p>
        </p:txBody>
      </p:sp>
      <p:sp>
        <p:nvSpPr>
          <p:cNvPr id="55" name="모서리가 둥근 직사각형 54"/>
          <p:cNvSpPr/>
          <p:nvPr/>
        </p:nvSpPr>
        <p:spPr>
          <a:xfrm flipH="1">
            <a:off x="611560" y="4815470"/>
            <a:ext cx="1296987" cy="982663"/>
          </a:xfrm>
          <a:prstGeom prst="roundRect">
            <a:avLst>
              <a:gd name="adj" fmla="val 9556"/>
            </a:avLst>
          </a:prstGeom>
          <a:solidFill>
            <a:schemeClr val="bg1">
              <a:lumMod val="65000"/>
            </a:schemeClr>
          </a:solidFill>
          <a:ln w="19050" cap="flat" cmpd="sng" algn="ctr">
            <a:solidFill>
              <a:sysClr val="window" lastClr="FFFFFF">
                <a:lumMod val="65000"/>
              </a:sysClr>
            </a:solidFill>
            <a:prstDash val="solid"/>
          </a:ln>
          <a:effectLst>
            <a:outerShdw blurRad="50800" dist="38100" dir="2700000" algn="tl" rotWithShape="0">
              <a:prstClr val="black">
                <a:alpha val="40000"/>
              </a:prstClr>
            </a:outerShdw>
          </a:effectLst>
        </p:spPr>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kern="0">
              <a:solidFill>
                <a:prstClr val="white"/>
              </a:solidFill>
              <a:latin typeface="Tw Cen MT"/>
              <a:ea typeface="HY얕은샘물M"/>
            </a:endParaRPr>
          </a:p>
        </p:txBody>
      </p:sp>
      <p:sp>
        <p:nvSpPr>
          <p:cNvPr id="56" name="TextBox 55"/>
          <p:cNvSpPr txBox="1"/>
          <p:nvPr/>
        </p:nvSpPr>
        <p:spPr>
          <a:xfrm>
            <a:off x="698857" y="4823487"/>
            <a:ext cx="1122254" cy="923330"/>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en-US" altLang="ko-KR"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rPr>
              <a:t>3</a:t>
            </a:r>
            <a:endParaRPr lang="ko-KR" altLang="en-US"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endParaRPr>
          </a:p>
        </p:txBody>
      </p:sp>
      <p:sp>
        <p:nvSpPr>
          <p:cNvPr id="57" name="직사각형 54"/>
          <p:cNvSpPr>
            <a:spLocks noChangeArrowheads="1"/>
          </p:cNvSpPr>
          <p:nvPr/>
        </p:nvSpPr>
        <p:spPr bwMode="auto">
          <a:xfrm>
            <a:off x="2087465" y="5111896"/>
            <a:ext cx="6177006" cy="369332"/>
          </a:xfrm>
          <a:prstGeom prst="rect">
            <a:avLst/>
          </a:prstGeom>
          <a:noFill/>
          <a:ln w="9525">
            <a:noFill/>
            <a:miter lim="800000"/>
          </a:ln>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kern="0">
                <a:solidFill>
                  <a:srgbClr val="000000">
                    <a:lumMod val="50000"/>
                    <a:lumOff val="50000"/>
                  </a:srgbClr>
                </a:solidFill>
                <a:latin typeface="NOVA Bold"/>
                <a:ea typeface="NOVA Bold"/>
              </a:rPr>
              <a:t>관광</a:t>
            </a:r>
            <a:r>
              <a:rPr lang="en-US" altLang="ko-KR" kern="0">
                <a:solidFill>
                  <a:srgbClr val="000000">
                    <a:lumMod val="50000"/>
                    <a:lumOff val="50000"/>
                  </a:srgbClr>
                </a:solidFill>
                <a:latin typeface="NOVA Bold"/>
                <a:ea typeface="NOVA Bold"/>
              </a:rPr>
              <a:t>/</a:t>
            </a:r>
            <a:r>
              <a:rPr lang="ko-KR" altLang="en-US" kern="0">
                <a:solidFill>
                  <a:srgbClr val="000000">
                    <a:lumMod val="50000"/>
                    <a:lumOff val="50000"/>
                  </a:srgbClr>
                </a:solidFill>
                <a:latin typeface="NOVA Bold"/>
                <a:ea typeface="NOVA Bold"/>
              </a:rPr>
              <a:t>쇼핑 코스 등에 대한 분석을 통한 정책 제언</a:t>
            </a:r>
          </a:p>
        </p:txBody>
      </p:sp>
      <p:sp>
        <p:nvSpPr>
          <p:cNvPr id="58" name="모서리가 둥근 직사각형 57"/>
          <p:cNvSpPr/>
          <p:nvPr/>
        </p:nvSpPr>
        <p:spPr>
          <a:xfrm flipH="1">
            <a:off x="611560" y="2600908"/>
            <a:ext cx="1295400" cy="982662"/>
          </a:xfrm>
          <a:prstGeom prst="roundRect">
            <a:avLst>
              <a:gd name="adj" fmla="val 9556"/>
            </a:avLst>
          </a:prstGeom>
          <a:solidFill>
            <a:srgbClr val="003366"/>
          </a:solidFill>
          <a:ln w="28575" algn="ctr">
            <a:solidFill>
              <a:srgbClr val="FFFFFF">
                <a:lumMod val="75000"/>
              </a:srgbClr>
            </a:solidFill>
            <a:miter lim="800000"/>
          </a:ln>
          <a:effectLst>
            <a:outerShdw blurRad="50800" dist="38100" dir="2700000" algn="tl" rotWithShape="0">
              <a:prstClr val="black">
                <a:alpha val="40000"/>
              </a:prstClr>
            </a:outerShdw>
          </a:effectLst>
        </p:spPr>
        <p:txBody>
          <a:bodyPr wrap="square" lIns="36000" tIns="36000" rIns="36000" bIns="36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endParaRPr lang="ko-KR" altLang="en-US" sz="1600" kern="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59" name="모서리가 둥근 직사각형 58"/>
          <p:cNvSpPr/>
          <p:nvPr/>
        </p:nvSpPr>
        <p:spPr>
          <a:xfrm flipH="1">
            <a:off x="2006972" y="2600908"/>
            <a:ext cx="6500813" cy="982662"/>
          </a:xfrm>
          <a:prstGeom prst="roundRect">
            <a:avLst>
              <a:gd name="adj" fmla="val 9556"/>
            </a:avLst>
          </a:prstGeom>
          <a:solidFill>
            <a:srgbClr val="003366"/>
          </a:solidFill>
          <a:ln w="28575" algn="ctr">
            <a:solidFill>
              <a:srgbClr val="FFFFFF">
                <a:lumMod val="75000"/>
              </a:srgbClr>
            </a:solidFill>
            <a:miter lim="800000"/>
          </a:ln>
          <a:effectLst>
            <a:outerShdw blurRad="50800" dist="38100" dir="2700000" algn="tl" rotWithShape="0">
              <a:prstClr val="black">
                <a:alpha val="40000"/>
              </a:prstClr>
            </a:outerShdw>
          </a:effectLst>
        </p:spPr>
        <p:txBody>
          <a:bodyPr wrap="square" lIns="36000" tIns="36000" rIns="36000" bIns="36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endParaRPr lang="ko-KR" altLang="en-US" sz="1600" kern="0">
              <a:solidFill>
                <a:srgbClr val="FFFFFF"/>
              </a:solidFill>
              <a:latin typeface="NOVA ExtraBold" panose="00000800000000000000" pitchFamily="2" charset="-127"/>
              <a:ea typeface="NOVA ExtraBold" panose="00000800000000000000" pitchFamily="2" charset="-127"/>
              <a:cs typeface="Arial" pitchFamily="34" charset="0"/>
            </a:endParaRPr>
          </a:p>
        </p:txBody>
      </p:sp>
      <p:sp>
        <p:nvSpPr>
          <p:cNvPr id="60" name="직사각형 54"/>
          <p:cNvSpPr>
            <a:spLocks noChangeArrowheads="1"/>
          </p:cNvSpPr>
          <p:nvPr/>
        </p:nvSpPr>
        <p:spPr bwMode="auto">
          <a:xfrm>
            <a:off x="2087465" y="2928304"/>
            <a:ext cx="6177006" cy="400110"/>
          </a:xfrm>
          <a:prstGeom prst="rect">
            <a:avLst/>
          </a:prstGeom>
          <a:noFill/>
          <a:ln w="9525">
            <a:noFill/>
            <a:miter lim="800000"/>
          </a:ln>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2000" kern="0">
                <a:gradFill>
                  <a:gsLst>
                    <a:gs pos="34000">
                      <a:prstClr val="white"/>
                    </a:gs>
                    <a:gs pos="100000">
                      <a:prstClr val="white">
                        <a:lumMod val="95000"/>
                      </a:prstClr>
                    </a:gs>
                  </a:gsLst>
                  <a:lin ang="5400000" scaled="1"/>
                  <a:tileRect/>
                </a:gradFill>
                <a:latin typeface="NOVA ExtraBold" panose="00000800000000000000" pitchFamily="2" charset="-127"/>
                <a:ea typeface="NOVA ExtraBold" panose="00000800000000000000" pitchFamily="2" charset="-127"/>
                <a:cs typeface="Arial" pitchFamily="34" charset="0"/>
              </a:rPr>
              <a:t>고객 관점의 소비패턴 변화분석 및 인사이트 도출</a:t>
            </a:r>
            <a:endParaRPr lang="ko-KR" altLang="en-US" sz="2000" kern="0">
              <a:gradFill>
                <a:gsLst>
                  <a:gs pos="34000">
                    <a:prstClr val="white"/>
                  </a:gs>
                  <a:gs pos="100000">
                    <a:prstClr val="white">
                      <a:lumMod val="95000"/>
                    </a:prstClr>
                  </a:gs>
                </a:gsLst>
                <a:lin ang="5400000" scaled="1"/>
                <a:tileRect/>
              </a:gradFill>
              <a:latin typeface="NOVA ExtraBold" panose="00000800000000000000" pitchFamily="2" charset="-127"/>
              <a:ea typeface="NOVA ExtraBold" panose="00000800000000000000" pitchFamily="2" charset="-127"/>
            </a:endParaRPr>
          </a:p>
        </p:txBody>
      </p:sp>
      <p:sp>
        <p:nvSpPr>
          <p:cNvPr id="61" name="TextBox 60"/>
          <p:cNvSpPr txBox="1"/>
          <p:nvPr/>
        </p:nvSpPr>
        <p:spPr>
          <a:xfrm>
            <a:off x="721071" y="2631091"/>
            <a:ext cx="1122254" cy="923330"/>
          </a:xfrm>
          <a:prstGeom prst="rect">
            <a:avLst/>
          </a:prstGeom>
          <a:noFill/>
        </p:spPr>
        <p:txBody>
          <a:bodyPr>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r>
              <a:rPr lang="en-US" altLang="ko-KR"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rPr>
              <a:t>1</a:t>
            </a:r>
            <a:endParaRPr lang="ko-KR" altLang="en-US" sz="5400" b="1">
              <a:gradFill>
                <a:gsLst>
                  <a:gs pos="33000">
                    <a:prstClr val="white"/>
                  </a:gs>
                  <a:gs pos="100000">
                    <a:prstClr val="white">
                      <a:lumMod val="95000"/>
                    </a:prstClr>
                  </a:gs>
                </a:gsLst>
                <a:lin ang="5400000" scaled="1"/>
                <a:tileRect/>
              </a:gradFill>
              <a:effectLst>
                <a:outerShdw blurRad="50800" dist="38100" dir="2700000" algn="tl" rotWithShape="0">
                  <a:prstClr val="black">
                    <a:alpha val="40000"/>
                  </a:prstClr>
                </a:outerShdw>
              </a:effectLst>
              <a:latin typeface="Arial" pitchFamily="34" charset="0"/>
              <a:ea typeface="HY얕은샘물M"/>
              <a:cs typeface="Arial" pitchFamily="34" charset="0"/>
            </a:endParaRPr>
          </a:p>
        </p:txBody>
      </p:sp>
      <p:sp>
        <p:nvSpPr>
          <p:cNvPr id="62" name="TextBox 61"/>
          <p:cNvSpPr txBox="1"/>
          <p:nvPr/>
        </p:nvSpPr>
        <p:spPr>
          <a:xfrm>
            <a:off x="431540" y="6094965"/>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en-US" altLang="ko-KR" sz="1000">
                <a:solidFill>
                  <a:srgbClr val="000000"/>
                </a:solidFill>
                <a:cs typeface="Arial Narrow" pitchFamily="34" charset="0"/>
              </a:rPr>
              <a:t>FIT (</a:t>
            </a:r>
            <a:r>
              <a:rPr lang="ko-KR" altLang="en-US" sz="1000">
                <a:solidFill>
                  <a:srgbClr val="000000"/>
                </a:solidFill>
                <a:cs typeface="Arial Narrow" pitchFamily="34" charset="0"/>
              </a:rPr>
              <a:t>개별자유여행</a:t>
            </a:r>
            <a:r>
              <a:rPr lang="en-US" altLang="ko-KR" sz="1000">
                <a:solidFill>
                  <a:srgbClr val="000000"/>
                </a:solidFill>
                <a:cs typeface="Arial Narrow" pitchFamily="34" charset="0"/>
              </a:rPr>
              <a:t>, Free/Foreign Independent Tour)</a:t>
            </a:r>
          </a:p>
        </p:txBody>
      </p:sp>
    </p:spTree>
    <p:extLst>
      <p:ext uri="{BB962C8B-B14F-4D97-AF65-F5344CB8AC3E}">
        <p14:creationId xmlns:p14="http://schemas.microsoft.com/office/powerpoint/2010/main" val="2334112173"/>
      </p:ext>
    </p:extLst>
  </p:cSld>
  <p:clrMapOvr>
    <a:masterClrMapping/>
  </p:clrMapOvr>
  <p:transition/>
  <p:timing/>
</p:sld>
</file>

<file path=ppt/slides/slide3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지역 분석 </a:t>
            </a:r>
            <a:r>
              <a:rPr lang="en-US" altLang="ko-KR" smtClean="0"/>
              <a:t>- </a:t>
            </a:r>
            <a:r>
              <a:rPr lang="ko-KR" altLang="en-US" smtClean="0"/>
              <a:t>연동 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내국인 </a:t>
            </a:r>
            <a:r>
              <a:rPr lang="en-US" altLang="ko-KR" smtClean="0">
                <a:latin typeface="NOVA Bold" panose="00000800000000000000" pitchFamily="2" charset="-127"/>
                <a:ea typeface="NOVA Bold" panose="00000800000000000000" pitchFamily="2" charset="-127"/>
              </a:rPr>
              <a:t>vs. </a:t>
            </a:r>
            <a:r>
              <a:rPr lang="ko-KR" altLang="en-US" smtClean="0">
                <a:latin typeface="NOVA Bold" panose="00000800000000000000" pitchFamily="2" charset="-127"/>
                <a:ea typeface="NOVA Bold" panose="00000800000000000000" pitchFamily="2" charset="-127"/>
              </a:rPr>
              <a:t>중국인 소비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공통적으로 카드소비가 많이 발생하는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제주시 연동</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에서도 고객 유형별로 상위 매출업종이 다르게 나타나며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같은 지역 다른 소비</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 패턴을 보임</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9" name="TextBox 18"/>
          <p:cNvSpPr txBox="1"/>
          <p:nvPr/>
        </p:nvSpPr>
        <p:spPr>
          <a:xfrm>
            <a:off x="323528" y="6021288"/>
            <a:ext cx="6840760" cy="33214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a:solidFill>
                  <a:srgbClr val="000000"/>
                </a:solidFill>
                <a:cs typeface="Arial Narrow" pitchFamily="34" charset="0"/>
              </a:rPr>
              <a:t>1</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최근 </a:t>
            </a:r>
            <a:r>
              <a:rPr lang="en-US" altLang="ko-KR" sz="1000" smtClean="0">
                <a:solidFill>
                  <a:srgbClr val="000000"/>
                </a:solidFill>
                <a:cs typeface="Arial Narrow" pitchFamily="34" charset="0"/>
              </a:rPr>
              <a:t>1</a:t>
            </a:r>
            <a:r>
              <a:rPr lang="ko-KR" altLang="en-US" sz="1000" smtClean="0">
                <a:solidFill>
                  <a:srgbClr val="000000"/>
                </a:solidFill>
                <a:cs typeface="Arial Narrow" pitchFamily="34" charset="0"/>
              </a:rPr>
              <a:t>년 실적 기준 </a:t>
            </a:r>
            <a:r>
              <a:rPr lang="en-US" altLang="ko-KR" sz="1000" smtClean="0">
                <a:solidFill>
                  <a:srgbClr val="000000"/>
                </a:solidFill>
                <a:cs typeface="Arial Narrow" pitchFamily="34" charset="0"/>
              </a:rPr>
              <a:t>(‘15.9~16.8</a:t>
            </a:r>
            <a:r>
              <a:rPr lang="ko-KR" altLang="en-US" sz="1000" smtClean="0">
                <a:solidFill>
                  <a:srgbClr val="000000"/>
                </a:solidFill>
                <a:cs typeface="Arial Narrow" pitchFamily="34" charset="0"/>
              </a:rPr>
              <a:t>월</a:t>
            </a:r>
            <a:r>
              <a:rPr lang="en-US" altLang="ko-KR" sz="1000" smtClean="0">
                <a:solidFill>
                  <a:srgbClr val="000000"/>
                </a:solidFill>
                <a:cs typeface="Arial Narrow" pitchFamily="34" charset="0"/>
              </a:rPr>
              <a:t>)</a:t>
            </a: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smtClean="0">
                <a:solidFill>
                  <a:srgbClr val="000000"/>
                </a:solidFill>
                <a:cs typeface="Arial Narrow" pitchFamily="34" charset="0"/>
              </a:rPr>
              <a:t>제주도민</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인터넷몰 </a:t>
            </a:r>
            <a:r>
              <a:rPr lang="en-US" altLang="ko-KR" sz="1000" smtClean="0">
                <a:solidFill>
                  <a:srgbClr val="000000"/>
                </a:solidFill>
                <a:cs typeface="Arial Narrow" pitchFamily="34" charset="0"/>
              </a:rPr>
              <a:t>/</a:t>
            </a:r>
            <a:r>
              <a:rPr lang="ko-KR" altLang="en-US" sz="1000" smtClean="0">
                <a:solidFill>
                  <a:srgbClr val="000000"/>
                </a:solidFill>
                <a:cs typeface="Arial Narrow" pitchFamily="34" charset="0"/>
              </a:rPr>
              <a:t>국내관광객 인터넷몰</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항공사</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조세서비스</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업종 제외</a:t>
            </a:r>
            <a:r>
              <a:rPr lang="en-US" altLang="ko-KR" sz="1000" smtClean="0">
                <a:solidFill>
                  <a:srgbClr val="000000"/>
                </a:solidFill>
                <a:cs typeface="Arial Narrow" pitchFamily="34" charset="0"/>
              </a:rPr>
              <a:t> </a:t>
            </a:r>
          </a:p>
        </p:txBody>
      </p:sp>
      <p:sp>
        <p:nvSpPr>
          <p:cNvPr id="8" name="TextBox 7"/>
          <p:cNvSpPr txBox="1"/>
          <p:nvPr/>
        </p:nvSpPr>
        <p:spPr>
          <a:xfrm>
            <a:off x="344799" y="2287905"/>
            <a:ext cx="288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제주도민</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graphicFrame>
        <p:nvGraphicFramePr>
          <p:cNvPr id="12" name="표 11"/>
          <p:cNvGraphicFramePr>
            <a:graphicFrameLocks noGrp="1"/>
          </p:cNvGraphicFramePr>
          <p:nvPr>
            <p:extLst>
              <p:ext uri="{D42A27DB-BD31-4B8C-83A1-F6EECF244321}">
                <p14:modId xmlns:p14="http://schemas.microsoft.com/office/powerpoint/2010/main" val="3169474533"/>
              </p:ext>
            </p:extLst>
          </p:nvPr>
        </p:nvGraphicFramePr>
        <p:xfrm>
          <a:off x="323528" y="2636912"/>
          <a:ext cx="2787070" cy="3242389"/>
        </p:xfrm>
        <a:graphic>
          <a:graphicData uri="http://schemas.openxmlformats.org/drawingml/2006/table">
            <a:tbl>
              <a:tblPr firstRow="1" bandRow="1"/>
              <a:tblGrid>
                <a:gridCol w="444997"/>
                <a:gridCol w="1327357"/>
                <a:gridCol w="1014716"/>
              </a:tblGrid>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400" b="0" smtClean="0">
                          <a:solidFill>
                            <a:srgbClr val="003366"/>
                          </a:solidFill>
                          <a:latin typeface="+mj-ea"/>
                          <a:ea typeface="+mj-ea"/>
                        </a:rPr>
                        <a:t>No.</a:t>
                      </a:r>
                      <a:endParaRPr lang="ko-KR" altLang="en-US" sz="1400" b="0" smtClean="0">
                        <a:solidFill>
                          <a:srgbClr val="003366"/>
                        </a:solidFill>
                        <a:latin typeface="+mj-ea"/>
                        <a:ea typeface="+mj-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400" b="0" smtClean="0">
                          <a:solidFill>
                            <a:srgbClr val="003366"/>
                          </a:solidFill>
                          <a:latin typeface="+mj-ea"/>
                          <a:ea typeface="+mj-ea"/>
                        </a:rPr>
                        <a:t>업종명</a:t>
                      </a: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p>
                      <a:pPr algn="ctr" latinLnBrk="1"/>
                      <a:r>
                        <a:rPr lang="ko-KR" altLang="en-US" sz="1400" b="0" smtClean="0">
                          <a:solidFill>
                            <a:srgbClr val="003366"/>
                          </a:solidFill>
                          <a:latin typeface="+mj-ea"/>
                          <a:ea typeface="+mj-ea"/>
                        </a:rPr>
                        <a:t>금액비중</a:t>
                      </a:r>
                      <a:endParaRPr lang="ko-KR" altLang="en-US" sz="1400" b="0">
                        <a:solidFill>
                          <a:srgbClr val="003366"/>
                        </a:solidFill>
                        <a:latin typeface="+mj-ea"/>
                        <a:ea typeface="+mj-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r>
              <a:tr h="295400">
                <a:tc>
                  <a:txBody>
                    <a:bodyPr/>
                    <a:lstStyle/>
                    <a:p>
                      <a:pPr algn="ctr" latinLnBrk="1"/>
                      <a:r>
                        <a:rPr lang="en-US" altLang="ko-KR" sz="1200" b="0" smtClean="0">
                          <a:solidFill>
                            <a:schemeClr val="tx1"/>
                          </a:solidFill>
                          <a:latin typeface="+mn-ea"/>
                          <a:ea typeface="+mn-ea"/>
                        </a:rPr>
                        <a:t>1</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일반한식</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16.5%</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2</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유흥주점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7.9%</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3</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슈퍼마켓</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6.9%</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4</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스포츠레저용품</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5.7%</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5</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종합병원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4.4%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6</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편의점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3.4%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en-US" altLang="ko-KR" sz="1200" b="0" kern="1200" smtClean="0">
                          <a:solidFill>
                            <a:schemeClr val="tx1"/>
                          </a:solidFill>
                          <a:latin typeface="+mn-ea"/>
                          <a:ea typeface="+mn-ea"/>
                          <a:cs typeface="+mn-cs"/>
                        </a:rPr>
                        <a:t>7</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ko-KR" altLang="en-US" sz="1200" b="0" kern="1200" smtClean="0">
                          <a:solidFill>
                            <a:schemeClr val="tx1"/>
                          </a:solidFill>
                          <a:latin typeface="+mn-ea"/>
                          <a:ea typeface="+mn-ea"/>
                          <a:cs typeface="+mn-cs"/>
                        </a:rPr>
                        <a:t>서양음식</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3.1%</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8</a:t>
                      </a: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단란주점</a:t>
                      </a:r>
                      <a:endParaRPr lang="en-US" altLang="ko-KR" sz="1200" b="0" smtClean="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2.9%</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9</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특급호텔</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2.5%</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78989">
                <a:tc>
                  <a:txBody>
                    <a:bodyPr/>
                    <a:lstStyle/>
                    <a:p>
                      <a:pPr algn="ctr" latinLnBrk="1"/>
                      <a:r>
                        <a:rPr lang="en-US" altLang="ko-KR" sz="1200" b="0" smtClean="0">
                          <a:solidFill>
                            <a:schemeClr val="tx1"/>
                          </a:solidFill>
                          <a:latin typeface="+mn-ea"/>
                          <a:ea typeface="+mn-ea"/>
                        </a:rPr>
                        <a:t>10</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정장</a:t>
                      </a:r>
                      <a:r>
                        <a:rPr lang="en-US" altLang="ko-KR" sz="1200" b="0" smtClean="0">
                          <a:solidFill>
                            <a:schemeClr val="tx1"/>
                          </a:solidFill>
                          <a:latin typeface="+mn-ea"/>
                          <a:ea typeface="+mn-ea"/>
                        </a:rPr>
                        <a:t>(</a:t>
                      </a:r>
                      <a:r>
                        <a:rPr lang="ko-KR" altLang="en-US" sz="1200" b="0" smtClean="0">
                          <a:solidFill>
                            <a:schemeClr val="tx1"/>
                          </a:solidFill>
                          <a:latin typeface="+mn-ea"/>
                          <a:ea typeface="+mn-ea"/>
                        </a:rPr>
                        <a:t>여성</a:t>
                      </a:r>
                      <a:r>
                        <a:rPr lang="en-US" altLang="ko-KR" sz="1200" b="0" smtClean="0">
                          <a:solidFill>
                            <a:schemeClr val="tx1"/>
                          </a:solidFill>
                          <a:latin typeface="+mn-ea"/>
                          <a:ea typeface="+mn-ea"/>
                        </a:rPr>
                        <a:t>)</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TextBox 12"/>
          <p:cNvSpPr txBox="1"/>
          <p:nvPr/>
        </p:nvSpPr>
        <p:spPr>
          <a:xfrm>
            <a:off x="3203848" y="2287905"/>
            <a:ext cx="252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국내관광객</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graphicFrame>
        <p:nvGraphicFramePr>
          <p:cNvPr id="14" name="표 13"/>
          <p:cNvGraphicFramePr>
            <a:graphicFrameLocks noGrp="1"/>
          </p:cNvGraphicFramePr>
          <p:nvPr>
            <p:extLst>
              <p:ext uri="{D42A27DB-BD31-4B8C-83A1-F6EECF244321}">
                <p14:modId xmlns:p14="http://schemas.microsoft.com/office/powerpoint/2010/main" val="3851164031"/>
              </p:ext>
            </p:extLst>
          </p:nvPr>
        </p:nvGraphicFramePr>
        <p:xfrm>
          <a:off x="3275827" y="2636912"/>
          <a:ext cx="2786400" cy="3242389"/>
        </p:xfrm>
        <a:graphic>
          <a:graphicData uri="http://schemas.openxmlformats.org/drawingml/2006/table">
            <a:tbl>
              <a:tblPr firstRow="1" bandRow="1"/>
              <a:tblGrid>
                <a:gridCol w="444890"/>
                <a:gridCol w="1327037"/>
                <a:gridCol w="1014473"/>
              </a:tblGrid>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400" b="0" smtClean="0">
                          <a:solidFill>
                            <a:srgbClr val="003366"/>
                          </a:solidFill>
                          <a:latin typeface="+mj-ea"/>
                          <a:ea typeface="+mj-ea"/>
                        </a:rPr>
                        <a:t>No.</a:t>
                      </a:r>
                      <a:endParaRPr lang="ko-KR" altLang="en-US" sz="1400" b="0" smtClean="0">
                        <a:solidFill>
                          <a:srgbClr val="003366"/>
                        </a:solidFill>
                        <a:latin typeface="+mj-ea"/>
                        <a:ea typeface="+mj-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400" b="0" smtClean="0">
                          <a:solidFill>
                            <a:srgbClr val="003366"/>
                          </a:solidFill>
                          <a:latin typeface="+mj-ea"/>
                          <a:ea typeface="+mj-ea"/>
                        </a:rPr>
                        <a:t>업종명</a:t>
                      </a: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p>
                      <a:pPr algn="ctr" latinLnBrk="1"/>
                      <a:r>
                        <a:rPr lang="ko-KR" altLang="en-US" sz="1400" b="0" smtClean="0">
                          <a:solidFill>
                            <a:srgbClr val="003366"/>
                          </a:solidFill>
                          <a:latin typeface="+mj-ea"/>
                          <a:ea typeface="+mj-ea"/>
                        </a:rPr>
                        <a:t>금액비중</a:t>
                      </a:r>
                      <a:endParaRPr lang="ko-KR" altLang="en-US" sz="1400" b="0">
                        <a:solidFill>
                          <a:srgbClr val="003366"/>
                        </a:solidFill>
                        <a:latin typeface="+mj-ea"/>
                        <a:ea typeface="+mj-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r>
              <a:tr h="295400">
                <a:tc>
                  <a:txBody>
                    <a:bodyPr/>
                    <a:lstStyle/>
                    <a:p>
                      <a:pPr algn="ctr" latinLnBrk="1"/>
                      <a:r>
                        <a:rPr lang="en-US" altLang="ko-KR" sz="1200" b="0" smtClean="0">
                          <a:solidFill>
                            <a:schemeClr val="tx1"/>
                          </a:solidFill>
                          <a:latin typeface="+mn-ea"/>
                          <a:ea typeface="+mn-ea"/>
                        </a:rPr>
                        <a:t>1</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일반한식</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9.4%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2</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유흥주점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4.3%</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3</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여관</a:t>
                      </a:r>
                      <a:r>
                        <a:rPr lang="en-US" altLang="ko-KR" sz="1200" b="0" smtClean="0">
                          <a:solidFill>
                            <a:schemeClr val="tx1"/>
                          </a:solidFill>
                          <a:latin typeface="+mn-ea"/>
                          <a:ea typeface="+mn-ea"/>
                        </a:rPr>
                        <a:t>/</a:t>
                      </a:r>
                      <a:r>
                        <a:rPr lang="ko-KR" altLang="en-US" sz="1200" b="0" smtClean="0">
                          <a:solidFill>
                            <a:schemeClr val="tx1"/>
                          </a:solidFill>
                          <a:latin typeface="+mn-ea"/>
                          <a:ea typeface="+mn-ea"/>
                        </a:rPr>
                        <a:t>기타숙박업</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2.5%</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4</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편의점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2.0%</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5</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특급호텔</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1.9%</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6</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슈퍼마켓</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1.3%</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en-US" altLang="ko-KR" sz="1200" b="0" kern="1200" smtClean="0">
                          <a:solidFill>
                            <a:schemeClr val="tx1"/>
                          </a:solidFill>
                          <a:latin typeface="+mn-ea"/>
                          <a:ea typeface="+mn-ea"/>
                          <a:cs typeface="+mn-cs"/>
                        </a:rPr>
                        <a:t>7</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ko-KR" altLang="en-US" sz="1200" b="0" kern="1200" smtClean="0">
                          <a:solidFill>
                            <a:schemeClr val="tx1"/>
                          </a:solidFill>
                          <a:latin typeface="+mn-ea"/>
                          <a:ea typeface="+mn-ea"/>
                          <a:cs typeface="+mn-cs"/>
                        </a:rPr>
                        <a:t>스포츠레져용품</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1.2%</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8</a:t>
                      </a: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서양음식</a:t>
                      </a:r>
                      <a:endParaRPr lang="en-US" altLang="ko-KR" sz="1200" b="0" smtClean="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1.0%</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9</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단란주점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0.6%</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78989">
                <a:tc>
                  <a:txBody>
                    <a:bodyPr/>
                    <a:lstStyle/>
                    <a:p>
                      <a:pPr algn="ctr" latinLnBrk="1"/>
                      <a:r>
                        <a:rPr lang="en-US" altLang="ko-KR" sz="1200" b="0" smtClean="0">
                          <a:solidFill>
                            <a:schemeClr val="tx1"/>
                          </a:solidFill>
                          <a:latin typeface="+mn-ea"/>
                          <a:ea typeface="+mn-ea"/>
                        </a:rPr>
                        <a:t>10</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화장품</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0.6%</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TextBox 14"/>
          <p:cNvSpPr txBox="1"/>
          <p:nvPr/>
        </p:nvSpPr>
        <p:spPr>
          <a:xfrm>
            <a:off x="6156176" y="2287905"/>
            <a:ext cx="252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중국관광객</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graphicFrame>
        <p:nvGraphicFramePr>
          <p:cNvPr id="16" name="표 15"/>
          <p:cNvGraphicFramePr>
            <a:graphicFrameLocks noGrp="1"/>
          </p:cNvGraphicFramePr>
          <p:nvPr>
            <p:extLst>
              <p:ext uri="{D42A27DB-BD31-4B8C-83A1-F6EECF244321}">
                <p14:modId xmlns:p14="http://schemas.microsoft.com/office/powerpoint/2010/main" val="3993259866"/>
              </p:ext>
            </p:extLst>
          </p:nvPr>
        </p:nvGraphicFramePr>
        <p:xfrm>
          <a:off x="6228155" y="2636912"/>
          <a:ext cx="2786400" cy="3242389"/>
        </p:xfrm>
        <a:graphic>
          <a:graphicData uri="http://schemas.openxmlformats.org/drawingml/2006/table">
            <a:tbl>
              <a:tblPr firstRow="1" bandRow="1"/>
              <a:tblGrid>
                <a:gridCol w="444890"/>
                <a:gridCol w="1327037"/>
                <a:gridCol w="1014473"/>
              </a:tblGrid>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en-US" altLang="ko-KR" sz="1400" b="0" smtClean="0">
                          <a:solidFill>
                            <a:srgbClr val="003366"/>
                          </a:solidFill>
                          <a:latin typeface="+mj-ea"/>
                          <a:ea typeface="+mj-ea"/>
                        </a:rPr>
                        <a:t>No.</a:t>
                      </a:r>
                      <a:endParaRPr lang="ko-KR" altLang="en-US" sz="1400" b="0" smtClean="0">
                        <a:solidFill>
                          <a:srgbClr val="003366"/>
                        </a:solidFill>
                        <a:latin typeface="+mj-ea"/>
                        <a:ea typeface="+mj-ea"/>
                      </a:endParaRPr>
                    </a:p>
                  </a:txBody>
                  <a:tcPr marL="0" marR="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algn="ctr" latinLnBrk="1"/>
                      <a:r>
                        <a:rPr lang="ko-KR" altLang="en-US" sz="1400" b="0" smtClean="0">
                          <a:solidFill>
                            <a:srgbClr val="003366"/>
                          </a:solidFill>
                          <a:latin typeface="+mj-ea"/>
                          <a:ea typeface="+mj-ea"/>
                        </a:rPr>
                        <a:t>업종명</a:t>
                      </a: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c>
                  <a:txBody>
                    <a:bodyPr/>
                    <a:lstStyle/>
                    <a:p>
                      <a:pPr algn="ctr" latinLnBrk="1"/>
                      <a:r>
                        <a:rPr lang="ko-KR" altLang="en-US" sz="1400" b="0" smtClean="0">
                          <a:solidFill>
                            <a:srgbClr val="003366"/>
                          </a:solidFill>
                          <a:latin typeface="+mj-ea"/>
                          <a:ea typeface="+mj-ea"/>
                        </a:rPr>
                        <a:t>금액비중</a:t>
                      </a:r>
                      <a:endParaRPr lang="ko-KR" altLang="en-US" sz="1400" b="0">
                        <a:solidFill>
                          <a:srgbClr val="003366"/>
                        </a:solidFill>
                        <a:latin typeface="+mj-ea"/>
                        <a:ea typeface="+mj-ea"/>
                      </a:endParaRPr>
                    </a:p>
                  </a:txBody>
                  <a:tcPr marL="0" marR="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0F8FA"/>
                    </a:solidFill>
                  </a:tcPr>
                </a:tc>
              </a:tr>
              <a:tr h="295400">
                <a:tc>
                  <a:txBody>
                    <a:bodyPr/>
                    <a:lstStyle/>
                    <a:p>
                      <a:pPr algn="ctr" latinLnBrk="1"/>
                      <a:r>
                        <a:rPr lang="en-US" altLang="ko-KR" sz="1200" b="0" smtClean="0">
                          <a:solidFill>
                            <a:schemeClr val="tx1"/>
                          </a:solidFill>
                          <a:latin typeface="+mn-ea"/>
                          <a:ea typeface="+mn-ea"/>
                        </a:rPr>
                        <a:t>1</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면세점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77.2%</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solid"/>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2</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화장품</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4.4%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3</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일반백화점</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3.4%</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4</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기타건강식</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3.3%</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5</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스포츠레저용품</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2.8%</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6</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정장</a:t>
                      </a:r>
                      <a:r>
                        <a:rPr lang="en-US" altLang="ko-KR" sz="1200" b="0" smtClean="0">
                          <a:solidFill>
                            <a:schemeClr val="tx1"/>
                          </a:solidFill>
                          <a:latin typeface="+mn-ea"/>
                          <a:ea typeface="+mn-ea"/>
                        </a:rPr>
                        <a:t>(</a:t>
                      </a:r>
                      <a:r>
                        <a:rPr lang="ko-KR" altLang="en-US" sz="1200" b="0" smtClean="0">
                          <a:solidFill>
                            <a:schemeClr val="tx1"/>
                          </a:solidFill>
                          <a:latin typeface="+mn-ea"/>
                          <a:ea typeface="+mn-ea"/>
                        </a:rPr>
                        <a:t>여성</a:t>
                      </a:r>
                      <a:r>
                        <a:rPr lang="en-US" altLang="ko-KR" sz="1200" b="0" smtClean="0">
                          <a:solidFill>
                            <a:schemeClr val="tx1"/>
                          </a:solidFill>
                          <a:latin typeface="+mn-ea"/>
                          <a:ea typeface="+mn-ea"/>
                        </a:rPr>
                        <a:t>)</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1.3%</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en-US" altLang="ko-KR" sz="1200" b="0" kern="1200" smtClean="0">
                          <a:solidFill>
                            <a:schemeClr val="tx1"/>
                          </a:solidFill>
                          <a:latin typeface="+mn-ea"/>
                          <a:ea typeface="+mn-ea"/>
                          <a:cs typeface="+mn-cs"/>
                        </a:rPr>
                        <a:t>7</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맑은 고딕"/>
                        </a:defRPr>
                      </a:lvl1pPr>
                      <a:lvl2pPr marL="457200" algn="l" defTabSz="914400" rtl="0" eaLnBrk="1" latinLnBrk="0" hangingPunct="1">
                        <a:defRPr sz="1800" kern="1200">
                          <a:solidFill>
                            <a:schemeClr val="dk1"/>
                          </a:solidFill>
                          <a:latin typeface="맑은 고딕"/>
                        </a:defRPr>
                      </a:lvl2pPr>
                      <a:lvl3pPr marL="914400" algn="l" defTabSz="914400" rtl="0" eaLnBrk="1" latinLnBrk="0" hangingPunct="1">
                        <a:defRPr sz="1800" kern="1200">
                          <a:solidFill>
                            <a:schemeClr val="dk1"/>
                          </a:solidFill>
                          <a:latin typeface="맑은 고딕"/>
                        </a:defRPr>
                      </a:lvl3pPr>
                      <a:lvl4pPr marL="1371600" algn="l" defTabSz="914400" rtl="0" eaLnBrk="1" latinLnBrk="0" hangingPunct="1">
                        <a:defRPr sz="1800" kern="1200">
                          <a:solidFill>
                            <a:schemeClr val="dk1"/>
                          </a:solidFill>
                          <a:latin typeface="맑은 고딕"/>
                        </a:defRPr>
                      </a:lvl4pPr>
                      <a:lvl5pPr marL="1828800" algn="l" defTabSz="914400" rtl="0" eaLnBrk="1" latinLnBrk="0" hangingPunct="1">
                        <a:defRPr sz="1800" kern="1200">
                          <a:solidFill>
                            <a:schemeClr val="dk1"/>
                          </a:solidFill>
                          <a:latin typeface="맑은 고딕"/>
                        </a:defRPr>
                      </a:lvl5pPr>
                      <a:lvl6pPr marL="2286000" algn="l" defTabSz="914400" rtl="0" eaLnBrk="1" latinLnBrk="0" hangingPunct="1">
                        <a:defRPr sz="1800" kern="1200">
                          <a:solidFill>
                            <a:schemeClr val="dk1"/>
                          </a:solidFill>
                          <a:latin typeface="맑은 고딕"/>
                        </a:defRPr>
                      </a:lvl6pPr>
                      <a:lvl7pPr marL="2743200" algn="l" defTabSz="914400" rtl="0" eaLnBrk="1" latinLnBrk="0" hangingPunct="1">
                        <a:defRPr sz="1800" kern="1200">
                          <a:solidFill>
                            <a:schemeClr val="dk1"/>
                          </a:solidFill>
                          <a:latin typeface="맑은 고딕"/>
                        </a:defRPr>
                      </a:lvl7pPr>
                      <a:lvl8pPr marL="3200400" algn="l" defTabSz="914400" rtl="0" eaLnBrk="1" latinLnBrk="0" hangingPunct="1">
                        <a:defRPr sz="1800" kern="1200">
                          <a:solidFill>
                            <a:schemeClr val="dk1"/>
                          </a:solidFill>
                          <a:latin typeface="맑은 고딕"/>
                        </a:defRPr>
                      </a:lvl8pPr>
                      <a:lvl9pPr marL="3657600" algn="l" defTabSz="914400" rtl="0" eaLnBrk="1" latinLnBrk="0" hangingPunct="1">
                        <a:defRPr sz="1800" kern="1200">
                          <a:solidFill>
                            <a:schemeClr val="dk1"/>
                          </a:solidFill>
                          <a:latin typeface="맑은 고딕"/>
                        </a:defRPr>
                      </a:lvl9pPr>
                    </a:lstStyle>
                    <a:p>
                      <a:pPr marL="0" algn="ctr" defTabSz="914400" rtl="0" eaLnBrk="1" latinLnBrk="1" hangingPunct="1"/>
                      <a:r>
                        <a:rPr lang="ko-KR" altLang="en-US" sz="1200" b="0" kern="1200" smtClean="0">
                          <a:solidFill>
                            <a:schemeClr val="tx1"/>
                          </a:solidFill>
                          <a:latin typeface="+mn-ea"/>
                          <a:ea typeface="+mn-ea"/>
                          <a:cs typeface="+mn-cs"/>
                        </a:rPr>
                        <a:t>가방</a:t>
                      </a:r>
                      <a:endParaRPr lang="ko-KR" altLang="en-US" sz="1200" b="0" kern="1200">
                        <a:solidFill>
                          <a:schemeClr val="tx1"/>
                        </a:solidFill>
                        <a:latin typeface="+mn-ea"/>
                        <a:ea typeface="+mn-ea"/>
                        <a:cs typeface="+mn-cs"/>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1.2%</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8</a:t>
                      </a: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기타잡화</a:t>
                      </a:r>
                      <a:endParaRPr lang="en-US" altLang="ko-KR" sz="1200" b="0" smtClean="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1.1%</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95400">
                <a:tc>
                  <a:txBody>
                    <a:bodyPr/>
                    <a:lstStyle/>
                    <a:p>
                      <a:pPr algn="ctr" latinLnBrk="1"/>
                      <a:r>
                        <a:rPr lang="en-US" altLang="ko-KR" sz="1200" b="0" smtClean="0">
                          <a:solidFill>
                            <a:schemeClr val="tx1"/>
                          </a:solidFill>
                          <a:latin typeface="+mn-ea"/>
                          <a:ea typeface="+mn-ea"/>
                        </a:rPr>
                        <a:t>9</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액세서리</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0.8%</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dash"/>
                      <a:round/>
                      <a:headEnd type="none" w="med" len="med"/>
                      <a:tailEnd type="none" w="med" len="med"/>
                    </a:lnB>
                    <a:lnTlToBr w="12700" cmpd="sng">
                      <a:noFill/>
                      <a:prstDash val="solid"/>
                    </a:lnTlToBr>
                    <a:lnBlToTr w="12700" cmpd="sng">
                      <a:noFill/>
                      <a:prstDash val="solid"/>
                    </a:lnBlToTr>
                    <a:noFill/>
                  </a:tcPr>
                </a:tc>
              </a:tr>
              <a:tr h="278989">
                <a:tc>
                  <a:txBody>
                    <a:bodyPr/>
                    <a:lstStyle/>
                    <a:p>
                      <a:pPr algn="ctr" latinLnBrk="1"/>
                      <a:r>
                        <a:rPr lang="en-US" altLang="ko-KR" sz="1200" b="0" smtClean="0">
                          <a:solidFill>
                            <a:schemeClr val="tx1"/>
                          </a:solidFill>
                          <a:latin typeface="+mn-ea"/>
                          <a:ea typeface="+mn-ea"/>
                        </a:rPr>
                        <a:t>10</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solid"/>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200" b="0" smtClean="0">
                          <a:solidFill>
                            <a:schemeClr val="tx1"/>
                          </a:solidFill>
                          <a:latin typeface="+mn-ea"/>
                          <a:ea typeface="+mn-ea"/>
                        </a:rPr>
                        <a:t>특급호텔</a:t>
                      </a:r>
                      <a:endParaRPr lang="ko-KR" altLang="en-US" sz="1200" b="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dash"/>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b="0" i="0" smtClean="0">
                          <a:solidFill>
                            <a:schemeClr val="tx1"/>
                          </a:solidFill>
                          <a:latin typeface="+mn-ea"/>
                          <a:ea typeface="+mn-ea"/>
                        </a:rPr>
                        <a:t>0.6%</a:t>
                      </a:r>
                      <a:endParaRPr lang="ko-KR" altLang="en-US" sz="1200" b="0" i="0">
                        <a:solidFill>
                          <a:schemeClr val="tx1"/>
                        </a:solidFill>
                        <a:latin typeface="+mn-ea"/>
                        <a:ea typeface="+mn-ea"/>
                      </a:endParaRPr>
                    </a:p>
                  </a:txBody>
                  <a:tcPr marL="0" marR="108000" anchor="ctr">
                    <a:lnL w="6350" cap="flat" cmpd="sng" algn="ctr">
                      <a:solidFill>
                        <a:srgbClr val="FFFFFF">
                          <a:lumMod val="50000"/>
                        </a:srgbClr>
                      </a:solidFill>
                      <a:prstDash val="dash"/>
                      <a:round/>
                      <a:headEnd type="none" w="med" len="med"/>
                      <a:tailEnd type="none" w="med" len="med"/>
                    </a:lnL>
                    <a:lnR w="6350" cap="flat" cmpd="sng" algn="ctr">
                      <a:solidFill>
                        <a:srgbClr val="FFFFFF">
                          <a:lumMod val="50000"/>
                        </a:srgbClr>
                      </a:solidFill>
                      <a:prstDash val="solid"/>
                      <a:round/>
                      <a:headEnd type="none" w="med" len="med"/>
                      <a:tailEnd type="none" w="med" len="med"/>
                    </a:lnR>
                    <a:lnT w="6350" cap="flat" cmpd="sng" algn="ctr">
                      <a:solidFill>
                        <a:srgbClr val="FFFFFF">
                          <a:lumMod val="50000"/>
                        </a:srgbClr>
                      </a:solidFill>
                      <a:prstDash val="dash"/>
                      <a:round/>
                      <a:headEnd type="none" w="med" len="med"/>
                      <a:tailEnd type="none" w="med" len="med"/>
                    </a:lnT>
                    <a:lnB w="635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모서리가 둥근 직사각형 16"/>
          <p:cNvSpPr/>
          <p:nvPr/>
        </p:nvSpPr>
        <p:spPr>
          <a:xfrm>
            <a:off x="1403647" y="2276904"/>
            <a:ext cx="1440000" cy="288000"/>
          </a:xfrm>
          <a:prstGeom prst="roundRect">
            <a:avLst/>
          </a:prstGeom>
          <a:solidFill>
            <a:schemeClr val="bg1"/>
          </a:solidFill>
          <a:ln w="19050">
            <a:solidFill>
              <a:srgbClr val="336699"/>
            </a:solidFill>
            <a:prstDash val="solid"/>
          </a:ln>
        </p:spPr>
        <p:style>
          <a:lnRef idx="1">
            <a:schemeClr val="accent1"/>
          </a:lnRef>
          <a:fillRef idx="0">
            <a:schemeClr val="accent1"/>
          </a:fillRef>
          <a:effectRef idx="0">
            <a:schemeClr val="accent1"/>
          </a:effectRef>
          <a:fontRef idx="minor">
            <a:schemeClr val="tx1"/>
          </a:fontRef>
        </p:style>
        <p:txBody>
          <a:bodyPr lIns="0" tIns="0" rIns="0" bIns="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20000"/>
              </a:lnSpc>
            </a:pPr>
            <a:r>
              <a:rPr lang="ko-KR" altLang="en-US" sz="1200" smtClean="0">
                <a:solidFill>
                  <a:srgbClr val="003366"/>
                </a:solidFill>
                <a:latin typeface="NOVA Bold" panose="00000800000000000000" pitchFamily="2" charset="-127"/>
                <a:ea typeface="NOVA Bold" panose="00000800000000000000" pitchFamily="2" charset="-127"/>
              </a:rPr>
              <a:t>먹고</a:t>
            </a:r>
            <a:r>
              <a:rPr lang="en-US" altLang="ko-KR" sz="1200" smtClean="0">
                <a:solidFill>
                  <a:srgbClr val="003366"/>
                </a:solidFill>
                <a:latin typeface="NOVA Bold" panose="00000800000000000000" pitchFamily="2" charset="-127"/>
                <a:ea typeface="NOVA Bold" panose="00000800000000000000" pitchFamily="2" charset="-127"/>
              </a:rPr>
              <a:t>/</a:t>
            </a:r>
            <a:r>
              <a:rPr lang="ko-KR" altLang="en-US" sz="1200" smtClean="0">
                <a:solidFill>
                  <a:srgbClr val="003366"/>
                </a:solidFill>
                <a:latin typeface="NOVA Bold" panose="00000800000000000000" pitchFamily="2" charset="-127"/>
                <a:ea typeface="NOVA Bold" panose="00000800000000000000" pitchFamily="2" charset="-127"/>
              </a:rPr>
              <a:t>쇼핑</a:t>
            </a:r>
            <a:r>
              <a:rPr lang="en-US" altLang="ko-KR" sz="1200" smtClean="0">
                <a:solidFill>
                  <a:srgbClr val="003366"/>
                </a:solidFill>
                <a:latin typeface="NOVA Bold" panose="00000800000000000000" pitchFamily="2" charset="-127"/>
                <a:ea typeface="NOVA Bold" panose="00000800000000000000" pitchFamily="2" charset="-127"/>
              </a:rPr>
              <a:t>/</a:t>
            </a:r>
            <a:r>
              <a:rPr lang="ko-KR" altLang="en-US" sz="1200" smtClean="0">
                <a:solidFill>
                  <a:srgbClr val="003366"/>
                </a:solidFill>
                <a:latin typeface="NOVA Bold" panose="00000800000000000000" pitchFamily="2" charset="-127"/>
                <a:ea typeface="NOVA Bold" panose="00000800000000000000" pitchFamily="2" charset="-127"/>
              </a:rPr>
              <a:t>유흥</a:t>
            </a:r>
            <a:endParaRPr lang="ko-KR" altLang="en-US" sz="1200">
              <a:solidFill>
                <a:srgbClr val="003366"/>
              </a:solidFill>
              <a:latin typeface="NOVA Bold" panose="00000800000000000000" pitchFamily="2" charset="-127"/>
              <a:ea typeface="NOVA Bold" panose="00000800000000000000" pitchFamily="2" charset="-127"/>
            </a:endParaRPr>
          </a:p>
        </p:txBody>
      </p:sp>
      <p:sp>
        <p:nvSpPr>
          <p:cNvPr id="20" name="모서리가 둥근 직사각형 19"/>
          <p:cNvSpPr/>
          <p:nvPr/>
        </p:nvSpPr>
        <p:spPr>
          <a:xfrm>
            <a:off x="4499992" y="2276872"/>
            <a:ext cx="1440000" cy="288000"/>
          </a:xfrm>
          <a:prstGeom prst="roundRect">
            <a:avLst/>
          </a:prstGeom>
          <a:solidFill>
            <a:schemeClr val="bg1"/>
          </a:solidFill>
          <a:ln w="19050">
            <a:solidFill>
              <a:srgbClr val="336699"/>
            </a:solidFill>
            <a:prstDash val="solid"/>
          </a:ln>
        </p:spPr>
        <p:style>
          <a:lnRef idx="1">
            <a:schemeClr val="accent1"/>
          </a:lnRef>
          <a:fillRef idx="0">
            <a:schemeClr val="accent1"/>
          </a:fillRef>
          <a:effectRef idx="0">
            <a:schemeClr val="accent1"/>
          </a:effectRef>
          <a:fontRef idx="minor">
            <a:schemeClr val="tx1"/>
          </a:fontRef>
        </p:style>
        <p:txBody>
          <a:bodyPr lIns="0" tIns="0" rIns="0" bIns="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20000"/>
              </a:lnSpc>
            </a:pPr>
            <a:r>
              <a:rPr lang="ko-KR" altLang="en-US" sz="1200" smtClean="0">
                <a:solidFill>
                  <a:srgbClr val="003366"/>
                </a:solidFill>
                <a:latin typeface="NOVA Bold" panose="00000800000000000000" pitchFamily="2" charset="-127"/>
                <a:ea typeface="NOVA Bold" panose="00000800000000000000" pitchFamily="2" charset="-127"/>
              </a:rPr>
              <a:t>먹고</a:t>
            </a:r>
            <a:r>
              <a:rPr lang="en-US" altLang="ko-KR" sz="1200" smtClean="0">
                <a:solidFill>
                  <a:srgbClr val="003366"/>
                </a:solidFill>
                <a:latin typeface="NOVA Bold" panose="00000800000000000000" pitchFamily="2" charset="-127"/>
                <a:ea typeface="NOVA Bold" panose="00000800000000000000" pitchFamily="2" charset="-127"/>
              </a:rPr>
              <a:t>/</a:t>
            </a:r>
            <a:r>
              <a:rPr lang="ko-KR" altLang="en-US" sz="1200" smtClean="0">
                <a:solidFill>
                  <a:srgbClr val="003366"/>
                </a:solidFill>
                <a:latin typeface="NOVA Bold" panose="00000800000000000000" pitchFamily="2" charset="-127"/>
                <a:ea typeface="NOVA Bold" panose="00000800000000000000" pitchFamily="2" charset="-127"/>
              </a:rPr>
              <a:t>숙박</a:t>
            </a:r>
            <a:r>
              <a:rPr lang="en-US" altLang="ko-KR" sz="1200" smtClean="0">
                <a:solidFill>
                  <a:srgbClr val="003366"/>
                </a:solidFill>
                <a:latin typeface="NOVA Bold" panose="00000800000000000000" pitchFamily="2" charset="-127"/>
                <a:ea typeface="NOVA Bold" panose="00000800000000000000" pitchFamily="2" charset="-127"/>
              </a:rPr>
              <a:t>/</a:t>
            </a:r>
            <a:r>
              <a:rPr lang="ko-KR" altLang="en-US" sz="1200" smtClean="0">
                <a:solidFill>
                  <a:srgbClr val="003366"/>
                </a:solidFill>
                <a:latin typeface="NOVA Bold" panose="00000800000000000000" pitchFamily="2" charset="-127"/>
                <a:ea typeface="NOVA Bold" panose="00000800000000000000" pitchFamily="2" charset="-127"/>
              </a:rPr>
              <a:t>유흥</a:t>
            </a:r>
            <a:endParaRPr lang="ko-KR" altLang="en-US" sz="1200">
              <a:solidFill>
                <a:srgbClr val="003366"/>
              </a:solidFill>
              <a:latin typeface="NOVA Bold" panose="00000800000000000000" pitchFamily="2" charset="-127"/>
              <a:ea typeface="NOVA Bold" panose="00000800000000000000" pitchFamily="2" charset="-127"/>
            </a:endParaRPr>
          </a:p>
        </p:txBody>
      </p:sp>
      <p:sp>
        <p:nvSpPr>
          <p:cNvPr id="21" name="모서리가 둥근 직사각형 20"/>
          <p:cNvSpPr/>
          <p:nvPr/>
        </p:nvSpPr>
        <p:spPr>
          <a:xfrm>
            <a:off x="7452480" y="2276872"/>
            <a:ext cx="1440000" cy="288000"/>
          </a:xfrm>
          <a:prstGeom prst="roundRect">
            <a:avLst/>
          </a:prstGeom>
          <a:solidFill>
            <a:schemeClr val="bg1"/>
          </a:solidFill>
          <a:ln w="19050">
            <a:solidFill>
              <a:srgbClr val="336699"/>
            </a:solidFill>
            <a:prstDash val="solid"/>
          </a:ln>
        </p:spPr>
        <p:style>
          <a:lnRef idx="1">
            <a:schemeClr val="accent1"/>
          </a:lnRef>
          <a:fillRef idx="0">
            <a:schemeClr val="accent1"/>
          </a:fillRef>
          <a:effectRef idx="0">
            <a:schemeClr val="accent1"/>
          </a:effectRef>
          <a:fontRef idx="minor">
            <a:schemeClr val="tx1"/>
          </a:fontRef>
        </p:style>
        <p:txBody>
          <a:bodyPr lIns="0" tIns="0" rIns="0" bIns="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20000"/>
              </a:lnSpc>
            </a:pPr>
            <a:r>
              <a:rPr lang="ko-KR" altLang="en-US" sz="1200" smtClean="0">
                <a:solidFill>
                  <a:srgbClr val="003366"/>
                </a:solidFill>
                <a:latin typeface="NOVA Bold" panose="00000800000000000000" pitchFamily="2" charset="-127"/>
                <a:ea typeface="NOVA Bold" panose="00000800000000000000" pitchFamily="2" charset="-127"/>
              </a:rPr>
              <a:t>쇼핑</a:t>
            </a:r>
            <a:r>
              <a:rPr lang="en-US" altLang="ko-KR" sz="1200" smtClean="0">
                <a:solidFill>
                  <a:srgbClr val="003366"/>
                </a:solidFill>
                <a:latin typeface="NOVA Bold" panose="00000800000000000000" pitchFamily="2" charset="-127"/>
                <a:ea typeface="NOVA Bold" panose="00000800000000000000" pitchFamily="2" charset="-127"/>
              </a:rPr>
              <a:t>/</a:t>
            </a:r>
            <a:r>
              <a:rPr lang="ko-KR" altLang="en-US" sz="1200" smtClean="0">
                <a:solidFill>
                  <a:srgbClr val="003366"/>
                </a:solidFill>
                <a:latin typeface="NOVA Bold" panose="00000800000000000000" pitchFamily="2" charset="-127"/>
                <a:ea typeface="NOVA Bold" panose="00000800000000000000" pitchFamily="2" charset="-127"/>
              </a:rPr>
              <a:t>숙박</a:t>
            </a:r>
            <a:endParaRPr lang="ko-KR" altLang="en-US" sz="1200">
              <a:solidFill>
                <a:srgbClr val="003366"/>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907327006"/>
      </p:ext>
    </p:extLst>
  </p:cSld>
  <p:clrMapOvr>
    <a:masterClrMapping/>
  </p:clrMapOvr>
  <p:transition/>
  <p:timing/>
</p:sld>
</file>

<file path=ppt/slides/slide3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중국인 개별관광 </a:t>
            </a:r>
            <a:r>
              <a:rPr lang="en-US" altLang="ko-KR" smtClean="0"/>
              <a:t>- </a:t>
            </a:r>
            <a:r>
              <a:rPr lang="ko-KR" altLang="en-US" smtClean="0"/>
              <a:t>추이</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단체 </a:t>
            </a:r>
            <a:r>
              <a:rPr lang="en-US" altLang="ko-KR" smtClean="0">
                <a:latin typeface="NOVA Bold" panose="00000800000000000000" pitchFamily="2" charset="-127"/>
                <a:ea typeface="NOVA Bold" panose="00000800000000000000" pitchFamily="2" charset="-127"/>
              </a:rPr>
              <a:t>vs. FIT </a:t>
            </a:r>
            <a:r>
              <a:rPr lang="ko-KR" altLang="en-US" smtClean="0">
                <a:latin typeface="NOVA Bold" panose="00000800000000000000" pitchFamily="2" charset="-127"/>
                <a:ea typeface="NOVA Bold" panose="00000800000000000000" pitchFamily="2" charset="-127"/>
              </a:rPr>
              <a:t>특성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서울 개별관광객의 카드이용금액은 </a:t>
            </a:r>
            <a:r>
              <a:rPr lang="en-US" altLang="ko-KR" sz="1600" spc="50" smtClean="0">
                <a:ln>
                  <a:solidFill>
                    <a:prstClr val="black">
                      <a:alpha val="20000"/>
                    </a:prstClr>
                  </a:solidFill>
                </a:ln>
                <a:solidFill>
                  <a:srgbClr val="000000"/>
                </a:solidFill>
                <a:latin typeface="NOVA Bold"/>
                <a:ea typeface="NOVA Bold"/>
                <a:cs typeface="Arial" pitchFamily="34" charset="0"/>
              </a:rPr>
              <a:t>14.8</a:t>
            </a:r>
            <a:r>
              <a:rPr lang="ko-KR" altLang="en-US" sz="1600" spc="50" smtClean="0">
                <a:ln>
                  <a:solidFill>
                    <a:prstClr val="black">
                      <a:alpha val="20000"/>
                    </a:prstClr>
                  </a:solidFill>
                </a:ln>
                <a:solidFill>
                  <a:srgbClr val="000000"/>
                </a:solidFill>
                <a:latin typeface="NOVA Bold"/>
                <a:ea typeface="NOVA Bold"/>
                <a:cs typeface="Arial" pitchFamily="34" charset="0"/>
              </a:rPr>
              <a:t>월 정점을 찍고 하락하다가 최근</a:t>
            </a:r>
            <a:r>
              <a:rPr lang="en-US" altLang="ko-KR" sz="1600" spc="50" smtClean="0">
                <a:ln>
                  <a:solidFill>
                    <a:prstClr val="black">
                      <a:alpha val="20000"/>
                    </a:prstClr>
                  </a:solidFill>
                </a:ln>
                <a:solidFill>
                  <a:srgbClr val="000000"/>
                </a:solidFill>
                <a:latin typeface="NOVA Bold"/>
                <a:ea typeface="NOVA Bold"/>
                <a:cs typeface="Arial" pitchFamily="34" charset="0"/>
              </a:rPr>
              <a:t>(‘16.7~8</a:t>
            </a:r>
            <a:r>
              <a:rPr lang="ko-KR" altLang="en-US" sz="1600" spc="50" smtClean="0">
                <a:ln>
                  <a:solidFill>
                    <a:prstClr val="black">
                      <a:alpha val="20000"/>
                    </a:prstClr>
                  </a:solidFill>
                </a:ln>
                <a:solidFill>
                  <a:srgbClr val="000000"/>
                </a:solidFill>
                <a:latin typeface="NOVA Bold"/>
                <a:ea typeface="NOVA Bold"/>
                <a:cs typeface="Arial" pitchFamily="34" charset="0"/>
              </a:rPr>
              <a:t>월</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최고점을 갱신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제주 개별관광객은 </a:t>
            </a:r>
            <a:r>
              <a:rPr lang="en-US" altLang="ko-KR" sz="1600" spc="50" smtClean="0">
                <a:ln>
                  <a:solidFill>
                    <a:prstClr val="black">
                      <a:alpha val="20000"/>
                    </a:prstClr>
                  </a:solidFill>
                </a:ln>
                <a:solidFill>
                  <a:srgbClr val="000000"/>
                </a:solidFill>
                <a:latin typeface="NOVA Bold"/>
                <a:ea typeface="NOVA Bold"/>
                <a:cs typeface="Arial" pitchFamily="34" charset="0"/>
              </a:rPr>
              <a:t>14.5~7</a:t>
            </a:r>
            <a:r>
              <a:rPr lang="ko-KR" altLang="en-US" sz="1600" spc="50" smtClean="0">
                <a:ln>
                  <a:solidFill>
                    <a:prstClr val="black">
                      <a:alpha val="20000"/>
                    </a:prstClr>
                  </a:solidFill>
                </a:ln>
                <a:solidFill>
                  <a:srgbClr val="000000"/>
                </a:solidFill>
                <a:latin typeface="NOVA Bold"/>
                <a:ea typeface="NOVA Bold"/>
                <a:cs typeface="Arial" pitchFamily="34" charset="0"/>
              </a:rPr>
              <a:t>월 정점을 찍고 감소하다가 최근 다시 회복세를 보임</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89" name="TextBox 88"/>
          <p:cNvSpPr txBox="1"/>
          <p:nvPr/>
        </p:nvSpPr>
        <p:spPr>
          <a:xfrm>
            <a:off x="441774" y="6309320"/>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smtClean="0">
                <a:solidFill>
                  <a:srgbClr val="000000"/>
                </a:solidFill>
                <a:cs typeface="Arial Narrow" pitchFamily="34" charset="0"/>
              </a:rPr>
              <a:t>카드이용금액 기준</a:t>
            </a:r>
            <a:endParaRPr lang="en-US" altLang="ko-KR" sz="1000" smtClean="0">
              <a:solidFill>
                <a:srgbClr val="000000"/>
              </a:solidFill>
              <a:cs typeface="Arial Narrow" pitchFamily="34" charset="0"/>
            </a:endParaRPr>
          </a:p>
        </p:txBody>
      </p:sp>
      <p:sp>
        <p:nvSpPr>
          <p:cNvPr id="27" name="TextBox 26"/>
          <p:cNvSpPr txBox="1"/>
          <p:nvPr/>
        </p:nvSpPr>
        <p:spPr>
          <a:xfrm>
            <a:off x="344799" y="2503929"/>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개별관광객 카드이용금액 월별 추이</a:t>
            </a:r>
            <a:endParaRPr lang="en-US" altLang="ko-KR" spc="-60">
              <a:solidFill>
                <a:srgbClr val="000000">
                  <a:lumMod val="65000"/>
                  <a:lumOff val="35000"/>
                </a:srgbClr>
              </a:solidFill>
              <a:latin typeface="NOVA ExtraBold" panose="00000800000000000000" pitchFamily="2" charset="-127"/>
              <a:ea typeface="NOVA ExtraBold" panose="00000800000000000000" pitchFamily="2" charset="-127"/>
            </a:endParaRPr>
          </a:p>
        </p:txBody>
      </p:sp>
      <p:pic>
        <p:nvPicPr>
          <p:cNvPr id="11571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516" y="2852936"/>
            <a:ext cx="8280948"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402777"/>
      </p:ext>
    </p:extLst>
  </p:cSld>
  <p:clrMapOvr>
    <a:masterClrMapping/>
  </p:clrMapOvr>
  <p:transition/>
  <p:timing/>
</p:sld>
</file>

<file path=ppt/slides/slide3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중국인 관광객 속성 구분 </a:t>
            </a:r>
            <a:r>
              <a:rPr lang="en-US" altLang="ko-KR" smtClean="0"/>
              <a:t>- 4</a:t>
            </a:r>
            <a:r>
              <a:rPr lang="ko-KR" altLang="en-US" smtClean="0"/>
              <a:t>개 유형</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단체 </a:t>
            </a:r>
            <a:r>
              <a:rPr lang="en-US" altLang="ko-KR" smtClean="0">
                <a:latin typeface="NOVA Bold" panose="00000800000000000000" pitchFamily="2" charset="-127"/>
                <a:ea typeface="NOVA Bold" panose="00000800000000000000" pitchFamily="2" charset="-127"/>
              </a:rPr>
              <a:t>vs. FIT </a:t>
            </a:r>
            <a:r>
              <a:rPr lang="ko-KR" altLang="en-US" smtClean="0">
                <a:latin typeface="NOVA Bold" panose="00000800000000000000" pitchFamily="2" charset="-127"/>
                <a:ea typeface="NOVA Bold" panose="00000800000000000000" pitchFamily="2" charset="-127"/>
              </a:rPr>
              <a:t>특성 비교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제주지역 개별관광 및 단체관광 현황을 중국인 관광객이 가장 많이 찾는 서울 지역 현황과 비교하여 살펴보고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그 기준은 카드데이터 관점에서 아래와 같이 구분하여 분석 진행</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pic>
        <p:nvPicPr>
          <p:cNvPr id="2324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897" y="2276872"/>
            <a:ext cx="81534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6609776"/>
      </p:ext>
    </p:extLst>
  </p:cSld>
  <p:clrMapOvr>
    <a:masterClrMapping/>
  </p:clrMapOvr>
  <p:transition/>
  <p:timing/>
</p:sld>
</file>

<file path=ppt/slides/slide3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트렌드 분석 </a:t>
            </a:r>
            <a:r>
              <a:rPr lang="en-US" altLang="ko-KR" smtClean="0"/>
              <a:t>- </a:t>
            </a:r>
            <a:r>
              <a:rPr lang="ko-KR" altLang="en-US" spc="-80" smtClean="0">
                <a:ln>
                  <a:solidFill>
                    <a:srgbClr val="333333">
                      <a:alpha val="23000"/>
                    </a:srgbClr>
                  </a:solidFill>
                </a:ln>
                <a:solidFill>
                  <a:srgbClr val="333333"/>
                </a:solidFill>
                <a:cs typeface="+mj-cs"/>
              </a:rPr>
              <a:t>① </a:t>
            </a:r>
            <a:r>
              <a:rPr lang="ko-KR" altLang="en-US" smtClean="0"/>
              <a:t>올인원체험소비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올인원체험소비란 몰링</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지역축제로 대표되며 한 장소에서 다양한 체험을 하면서 발생하는 소비를 의미함</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a:t>
            </a:r>
            <a:r>
              <a:rPr lang="ko-KR" altLang="en-US" sz="1600" spc="50" smtClean="0">
                <a:ln>
                  <a:solidFill>
                    <a:prstClr val="black">
                      <a:alpha val="20000"/>
                    </a:prstClr>
                  </a:solidFill>
                </a:ln>
                <a:solidFill>
                  <a:srgbClr val="000000"/>
                </a:solidFill>
                <a:latin typeface="NOVA Bold"/>
                <a:ea typeface="NOVA Bold"/>
                <a:cs typeface="Arial" pitchFamily="34" charset="0"/>
                <a:sym typeface="Wingdings"/>
              </a:rPr>
              <a:t>체험</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a:t>
            </a:r>
            <a:r>
              <a:rPr lang="ko-KR" altLang="en-US" sz="1600" spc="50" smtClean="0">
                <a:ln>
                  <a:solidFill>
                    <a:prstClr val="black">
                      <a:alpha val="20000"/>
                    </a:prstClr>
                  </a:solidFill>
                </a:ln>
                <a:solidFill>
                  <a:srgbClr val="000000"/>
                </a:solidFill>
                <a:latin typeface="NOVA Bold"/>
                <a:ea typeface="NOVA Bold"/>
                <a:cs typeface="Arial" pitchFamily="34" charset="0"/>
                <a:sym typeface="Wingdings"/>
              </a:rPr>
              <a:t>과 연관하여 언급되는 관심사는 </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a:t>
            </a:r>
            <a:r>
              <a:rPr lang="ko-KR" altLang="en-US" sz="1600" spc="50" smtClean="0">
                <a:ln>
                  <a:solidFill>
                    <a:prstClr val="black">
                      <a:alpha val="20000"/>
                    </a:prstClr>
                  </a:solidFill>
                </a:ln>
                <a:solidFill>
                  <a:srgbClr val="000000"/>
                </a:solidFill>
                <a:latin typeface="NOVA Bold"/>
                <a:ea typeface="NOVA Bold"/>
                <a:cs typeface="Arial" pitchFamily="34" charset="0"/>
                <a:sym typeface="Wingdings"/>
              </a:rPr>
              <a:t>축제</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 ‘</a:t>
            </a:r>
            <a:r>
              <a:rPr lang="ko-KR" altLang="en-US" sz="1600" spc="50" smtClean="0">
                <a:ln>
                  <a:solidFill>
                    <a:prstClr val="black">
                      <a:alpha val="20000"/>
                    </a:prstClr>
                  </a:solidFill>
                </a:ln>
                <a:solidFill>
                  <a:srgbClr val="000000"/>
                </a:solidFill>
                <a:latin typeface="NOVA Bold"/>
                <a:ea typeface="NOVA Bold"/>
                <a:cs typeface="Arial" pitchFamily="34" charset="0"/>
                <a:sym typeface="Wingdings"/>
              </a:rPr>
              <a:t>놀이</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 ‘</a:t>
            </a:r>
            <a:r>
              <a:rPr lang="ko-KR" altLang="en-US" sz="1600" spc="50" smtClean="0">
                <a:ln>
                  <a:solidFill>
                    <a:prstClr val="black">
                      <a:alpha val="20000"/>
                    </a:prstClr>
                  </a:solidFill>
                </a:ln>
                <a:solidFill>
                  <a:srgbClr val="C00000"/>
                </a:solidFill>
                <a:latin typeface="NOVA Bold"/>
                <a:ea typeface="NOVA Bold"/>
                <a:cs typeface="Arial" pitchFamily="34" charset="0"/>
                <a:sym typeface="Wingdings"/>
              </a:rPr>
              <a:t>여행</a:t>
            </a:r>
            <a:r>
              <a:rPr lang="en-US" altLang="ko-KR" sz="1600" spc="50" smtClean="0">
                <a:ln>
                  <a:solidFill>
                    <a:prstClr val="black">
                      <a:alpha val="20000"/>
                    </a:prstClr>
                  </a:solidFill>
                </a:ln>
                <a:solidFill>
                  <a:srgbClr val="000000"/>
                </a:solidFill>
                <a:latin typeface="NOVA Bold"/>
                <a:ea typeface="NOVA Bold"/>
                <a:cs typeface="Arial" pitchFamily="34" charset="0"/>
                <a:sym typeface="Wingdings"/>
              </a:rPr>
              <a:t>’</a:t>
            </a:r>
            <a:r>
              <a:rPr lang="ko-KR" altLang="en-US" sz="1600" spc="50" smtClean="0">
                <a:ln>
                  <a:solidFill>
                    <a:prstClr val="black">
                      <a:alpha val="20000"/>
                    </a:prstClr>
                  </a:solidFill>
                </a:ln>
                <a:solidFill>
                  <a:srgbClr val="000000"/>
                </a:solidFill>
                <a:latin typeface="NOVA Bold"/>
                <a:ea typeface="NOVA Bold"/>
                <a:cs typeface="Arial" pitchFamily="34" charset="0"/>
                <a:sym typeface="Wingdings"/>
              </a:rPr>
              <a:t>으로 나타남</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 name="Rectangle 8"/>
          <p:cNvSpPr/>
          <p:nvPr/>
        </p:nvSpPr>
        <p:spPr>
          <a:xfrm>
            <a:off x="179512" y="6330516"/>
            <a:ext cx="6552728" cy="400110"/>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a:t>
            </a:r>
            <a:r>
              <a:rPr lang="en-US" altLang="ko-KR" sz="1000" smtClean="0">
                <a:solidFill>
                  <a:srgbClr val="000000"/>
                </a:solidFill>
                <a:cs typeface="나눔바른고딕OTF UltraLight"/>
              </a:rPr>
              <a:t> SMA</a:t>
            </a:r>
            <a:r>
              <a:rPr lang="ko-KR" altLang="en-US" sz="1000" smtClean="0">
                <a:solidFill>
                  <a:srgbClr val="000000"/>
                </a:solidFill>
                <a:cs typeface="나눔바른고딕OTF UltraLight"/>
              </a:rPr>
              <a:t>분석</a:t>
            </a:r>
            <a:r>
              <a:rPr lang="en-US" altLang="ko-KR" sz="1000" smtClean="0">
                <a:solidFill>
                  <a:srgbClr val="000000"/>
                </a:solidFill>
                <a:cs typeface="나눔바른고딕OTF UltraLight"/>
              </a:rPr>
              <a:t>, 2013.1~2016.6</a:t>
            </a:r>
            <a:r>
              <a:rPr lang="ko-KR" altLang="en-US" sz="1000" smtClean="0">
                <a:solidFill>
                  <a:srgbClr val="000000"/>
                </a:solidFill>
                <a:cs typeface="나눔바른고딕OTF UltraLight"/>
              </a:rPr>
              <a:t>월 합계</a:t>
            </a:r>
            <a:endParaRPr lang="en-US" altLang="ko-KR" sz="1000" smtClean="0">
              <a:solidFill>
                <a:srgbClr val="000000"/>
              </a:solidFill>
              <a:cs typeface="나눔바른고딕OTF UltraLight"/>
            </a:endParaRPr>
          </a:p>
          <a:p>
            <a:r>
              <a:rPr lang="ko-KR" altLang="en-US" sz="1000" smtClean="0">
                <a:solidFill>
                  <a:srgbClr val="000000"/>
                </a:solidFill>
                <a:cs typeface="나눔바른고딕OTF UltraLight"/>
              </a:rPr>
              <a:t>주</a:t>
            </a:r>
            <a:r>
              <a:rPr lang="en-US" altLang="ko-KR" sz="1000" smtClean="0">
                <a:solidFill>
                  <a:srgbClr val="000000"/>
                </a:solidFill>
                <a:cs typeface="나눔바른고딕OTF UltraLight"/>
              </a:rPr>
              <a:t>2) </a:t>
            </a:r>
            <a:r>
              <a:rPr lang="ko-KR" altLang="en-US" sz="1000" smtClean="0">
                <a:solidFill>
                  <a:srgbClr val="000000"/>
                </a:solidFill>
                <a:cs typeface="나눔바른고딕OTF UltraLight"/>
              </a:rPr>
              <a:t>체험</a:t>
            </a:r>
            <a:r>
              <a:rPr lang="en-US" altLang="ko-KR" sz="1000" smtClean="0">
                <a:solidFill>
                  <a:srgbClr val="000000"/>
                </a:solidFill>
                <a:cs typeface="나눔바른고딕OTF UltraLight"/>
              </a:rPr>
              <a:t>(Group) : </a:t>
            </a:r>
            <a:r>
              <a:rPr lang="ko-KR" altLang="en-US" sz="1000" smtClean="0">
                <a:solidFill>
                  <a:srgbClr val="000000"/>
                </a:solidFill>
                <a:cs typeface="나눔바른고딕OTF UltraLight"/>
              </a:rPr>
              <a:t>체험</a:t>
            </a:r>
            <a:r>
              <a:rPr lang="en-US" altLang="ko-KR" sz="1000" smtClean="0">
                <a:solidFill>
                  <a:srgbClr val="000000"/>
                </a:solidFill>
                <a:cs typeface="나눔바른고딕OTF UltraLight"/>
              </a:rPr>
              <a:t>, </a:t>
            </a:r>
            <a:r>
              <a:rPr lang="ko-KR" altLang="en-US" sz="1000" smtClean="0">
                <a:solidFill>
                  <a:srgbClr val="000000"/>
                </a:solidFill>
                <a:cs typeface="나눔바른고딕OTF UltraLight"/>
              </a:rPr>
              <a:t>경험 등을 포함하는 원문 분석</a:t>
            </a:r>
            <a:endParaRPr lang="fr-FR" altLang="ko-KR" sz="1000">
              <a:solidFill>
                <a:srgbClr val="000000"/>
              </a:solidFill>
              <a:cs typeface="나눔바른고딕OTF UltraLight"/>
            </a:endParaRPr>
          </a:p>
        </p:txBody>
      </p:sp>
      <p:pic>
        <p:nvPicPr>
          <p:cNvPr id="798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8851" y="2346793"/>
            <a:ext cx="8670836" cy="3979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41516" y="2132856"/>
            <a:ext cx="545462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성별</a:t>
            </a: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a:t>
            </a: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결혼여부에 따른 </a:t>
            </a: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a:t>
            </a: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체험</a:t>
            </a: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(G)’ </a:t>
            </a: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연관어 네트워크</a:t>
            </a:r>
            <a:endParaRPr lang="en-US" altLang="ko-KR" sz="1400" spc="-60">
              <a:solidFill>
                <a:srgbClr val="000000">
                  <a:lumMod val="65000"/>
                  <a:lumOff val="35000"/>
                </a:srgbClr>
              </a:solidFill>
              <a:latin typeface="NOVA Bold"/>
              <a:ea typeface="NOVA Bold"/>
            </a:endParaRPr>
          </a:p>
        </p:txBody>
      </p:sp>
    </p:spTree>
    <p:extLst>
      <p:ext uri="{BB962C8B-B14F-4D97-AF65-F5344CB8AC3E}">
        <p14:creationId xmlns:p14="http://schemas.microsoft.com/office/powerpoint/2010/main" val="4049032627"/>
      </p:ext>
    </p:extLst>
  </p:cSld>
  <p:clrMapOvr>
    <a:masterClrMapping/>
  </p:clrMapOvr>
  <p:transition/>
  <p:timing/>
</p:sld>
</file>

<file path=ppt/slides/slide3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트렌드 분석</a:t>
            </a:r>
            <a:r>
              <a:rPr lang="en-US" altLang="ko-KR" smtClean="0"/>
              <a:t>- </a:t>
            </a:r>
            <a:r>
              <a:rPr lang="ko-KR" altLang="en-US" spc="-80">
                <a:ln>
                  <a:solidFill>
                    <a:srgbClr val="333333">
                      <a:alpha val="23000"/>
                    </a:srgbClr>
                  </a:solidFill>
                </a:ln>
                <a:solidFill>
                  <a:srgbClr val="333333"/>
                </a:solidFill>
              </a:rPr>
              <a:t>① </a:t>
            </a:r>
            <a:r>
              <a:rPr lang="ko-KR" altLang="en-US" smtClean="0"/>
              <a:t>올인원체험소비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올인원체험소비가 일어나는 장소 중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복합쇼핑몰</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에서는 구경을 하러 가는 것이 가장 뚜렷한 목적으로</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한 장소에서 보고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먹고</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즐기려는 욕구가 나타남</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 name="Rectangle 8"/>
          <p:cNvSpPr/>
          <p:nvPr/>
        </p:nvSpPr>
        <p:spPr>
          <a:xfrm>
            <a:off x="179512" y="6330516"/>
            <a:ext cx="7812868"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a:t>
            </a:r>
            <a:r>
              <a:rPr lang="en-US" altLang="ko-KR" sz="1000" smtClean="0">
                <a:solidFill>
                  <a:srgbClr val="000000"/>
                </a:solidFill>
                <a:cs typeface="나눔바른고딕OTF UltraLight"/>
              </a:rPr>
              <a:t> SMA</a:t>
            </a:r>
            <a:r>
              <a:rPr lang="ko-KR" altLang="en-US" sz="1000" smtClean="0">
                <a:solidFill>
                  <a:srgbClr val="000000"/>
                </a:solidFill>
                <a:cs typeface="나눔바른고딕OTF UltraLight"/>
              </a:rPr>
              <a:t>분석</a:t>
            </a:r>
            <a:r>
              <a:rPr lang="en-US" altLang="ko-KR" sz="1000" smtClean="0">
                <a:solidFill>
                  <a:srgbClr val="000000"/>
                </a:solidFill>
                <a:cs typeface="나눔바른고딕OTF UltraLight"/>
              </a:rPr>
              <a:t>, 2013.1~2016.6</a:t>
            </a:r>
            <a:r>
              <a:rPr lang="ko-KR" altLang="en-US" sz="1000" smtClean="0">
                <a:solidFill>
                  <a:srgbClr val="000000"/>
                </a:solidFill>
                <a:cs typeface="나눔바른고딕OTF UltraLight"/>
              </a:rPr>
              <a:t>월 합계</a:t>
            </a:r>
            <a:endParaRPr lang="fr-FR" altLang="ko-KR" sz="1000">
              <a:solidFill>
                <a:srgbClr val="000000"/>
              </a:solidFill>
              <a:cs typeface="나눔바른고딕OTF UltraLight"/>
            </a:endParaRPr>
          </a:p>
        </p:txBody>
      </p:sp>
      <p:sp>
        <p:nvSpPr>
          <p:cNvPr id="9" name="TextBox 8"/>
          <p:cNvSpPr txBox="1"/>
          <p:nvPr/>
        </p:nvSpPr>
        <p:spPr>
          <a:xfrm>
            <a:off x="344799" y="2276872"/>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소비채널 간 소비요인 키워드 비교</a:t>
            </a:r>
            <a:endParaRPr lang="en-US" altLang="ko-KR" sz="1400" spc="-60">
              <a:solidFill>
                <a:srgbClr val="000000">
                  <a:lumMod val="65000"/>
                  <a:lumOff val="35000"/>
                </a:srgbClr>
              </a:solidFill>
              <a:latin typeface="NOVA Bold"/>
              <a:ea typeface="NOVA Bold"/>
            </a:endParaRPr>
          </a:p>
        </p:txBody>
      </p:sp>
      <p:sp>
        <p:nvSpPr>
          <p:cNvPr id="27" name="TextBox 26"/>
          <p:cNvSpPr txBox="1"/>
          <p:nvPr/>
        </p:nvSpPr>
        <p:spPr>
          <a:xfrm>
            <a:off x="5023926" y="5919083"/>
            <a:ext cx="4013030" cy="246221"/>
          </a:xfrm>
          <a:prstGeom prst="rect">
            <a:avLst/>
          </a:prstGeom>
          <a:noFill/>
        </p:spPr>
        <p:txBody>
          <a:bodyPr wrap="square" rtlCol="0">
            <a:spAutoFit/>
          </a:bodyPr>
          <a:lstStyle>
            <a:defPPr>
              <a:defRPr lang="ko-KR"/>
            </a:defPPr>
            <a:lvl1pPr marL="0" indent="0" algn="ctr" defTabSz="914400" rtl="0" eaLnBrk="1" latinLnBrk="1" hangingPunct="1">
              <a:buFont typeface="Arial" panose="020b0604020202020204" pitchFamily="34" charset="0"/>
              <a:buNone/>
              <a:defRPr sz="700" b="0" kern="1200">
                <a:solidFill>
                  <a:schemeClr val="bg1">
                    <a:lumMod val="65000"/>
                  </a:schemeClr>
                </a:solidFill>
                <a:latin typeface="+mn-ea"/>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gn="r" latinLnBrk="0">
              <a:defRPr/>
            </a:pPr>
            <a:r>
              <a:rPr lang="en-US" altLang="ko-KR" sz="1000" kern="0">
                <a:solidFill>
                  <a:srgbClr val="000000"/>
                </a:solidFill>
              </a:rPr>
              <a:t>* </a:t>
            </a:r>
            <a:r>
              <a:rPr lang="ko-KR" altLang="en-US" sz="1000" kern="0">
                <a:solidFill>
                  <a:prstClr val="black"/>
                </a:solidFill>
              </a:rPr>
              <a:t>전체 소비채널 평균 대비 더 많이 언급되는 연관 쇼핑이슈 </a:t>
            </a:r>
            <a:r>
              <a:rPr lang="en-US" altLang="ko-KR" sz="1000" kern="0">
                <a:solidFill>
                  <a:prstClr val="black"/>
                </a:solidFill>
              </a:rPr>
              <a:t>Top 10</a:t>
            </a:r>
            <a:endParaRPr lang="ko-KR" altLang="en-US" sz="1000" kern="0">
              <a:solidFill>
                <a:prstClr val="black"/>
              </a:solidFill>
            </a:endParaRPr>
          </a:p>
        </p:txBody>
      </p:sp>
      <p:graphicFrame>
        <p:nvGraphicFramePr>
          <p:cNvPr id="28" name="표 27"/>
          <p:cNvGraphicFramePr>
            <a:graphicFrameLocks noGrp="1"/>
          </p:cNvGraphicFramePr>
          <p:nvPr>
            <p:extLst>
              <p:ext uri="{D42A27DB-BD31-4B8C-83A1-F6EECF244321}">
                <p14:modId xmlns:p14="http://schemas.microsoft.com/office/powerpoint/2010/main" val="1604192518"/>
              </p:ext>
            </p:extLst>
          </p:nvPr>
        </p:nvGraphicFramePr>
        <p:xfrm>
          <a:off x="8353840" y="3614827"/>
          <a:ext cx="717343" cy="2159000"/>
        </p:xfrm>
        <a:graphic>
          <a:graphicData uri="http://schemas.openxmlformats.org/drawingml/2006/table">
            <a:tbl>
              <a:tblPr/>
              <a:tblGrid>
                <a:gridCol w="717343"/>
              </a:tblGrid>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구경</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무료</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행사</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기념품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프로모션</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선착순</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시연</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오픈행사</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선물</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추천</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0" name="표 29"/>
          <p:cNvGraphicFramePr>
            <a:graphicFrameLocks noGrp="1"/>
          </p:cNvGraphicFramePr>
          <p:nvPr>
            <p:extLst>
              <p:ext uri="{D42A27DB-BD31-4B8C-83A1-F6EECF244321}">
                <p14:modId xmlns:p14="http://schemas.microsoft.com/office/powerpoint/2010/main" val="2268743774"/>
              </p:ext>
            </p:extLst>
          </p:nvPr>
        </p:nvGraphicFramePr>
        <p:xfrm>
          <a:off x="4572000" y="3614827"/>
          <a:ext cx="864672" cy="2159000"/>
        </p:xfrm>
        <a:graphic>
          <a:graphicData uri="http://schemas.openxmlformats.org/drawingml/2006/table">
            <a:tbl>
              <a:tblPr/>
              <a:tblGrid>
                <a:gridCol w="864672"/>
              </a:tblGrid>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신상품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추천</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포인트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사은품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지름신</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최저가</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빅세일</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할인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특가</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900" u="none" strike="noStrike" kern="1200">
                          <a:solidFill>
                            <a:schemeClr val="dk1"/>
                          </a:solidFill>
                          <a:latin typeface="+mn-lt"/>
                          <a:ea typeface="+mn-ea"/>
                          <a:cs typeface="+mn-cs"/>
                        </a:rPr>
                        <a:t>이월상품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1" name="표 30"/>
          <p:cNvGraphicFramePr>
            <a:graphicFrameLocks noGrp="1"/>
          </p:cNvGraphicFramePr>
          <p:nvPr>
            <p:extLst>
              <p:ext uri="{D42A27DB-BD31-4B8C-83A1-F6EECF244321}">
                <p14:modId xmlns:p14="http://schemas.microsoft.com/office/powerpoint/2010/main" val="4032813505"/>
              </p:ext>
            </p:extLst>
          </p:nvPr>
        </p:nvGraphicFramePr>
        <p:xfrm>
          <a:off x="5532057" y="3614827"/>
          <a:ext cx="864672" cy="2159000"/>
        </p:xfrm>
        <a:graphic>
          <a:graphicData uri="http://schemas.openxmlformats.org/drawingml/2006/table">
            <a:tbl>
              <a:tblPr/>
              <a:tblGrid>
                <a:gridCol w="864672"/>
              </a:tblGrid>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적립</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할인쿠폰</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행사</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상품권</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패밀리세일</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할인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멤버십</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캐시백</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en-US" sz="1000" u="none" strike="noStrike" kern="1200">
                          <a:solidFill>
                            <a:schemeClr val="dk1"/>
                          </a:solidFill>
                          <a:latin typeface="+mn-lt"/>
                          <a:ea typeface="+mn-ea"/>
                          <a:cs typeface="+mn-cs"/>
                        </a:rPr>
                        <a:t>ok</a:t>
                      </a:r>
                      <a:r>
                        <a:rPr lang="ko-KR" altLang="en-US" sz="1000" u="none" strike="noStrike" kern="1200">
                          <a:solidFill>
                            <a:schemeClr val="dk1"/>
                          </a:solidFill>
                          <a:latin typeface="+mn-lt"/>
                          <a:ea typeface="+mn-ea"/>
                          <a:cs typeface="+mn-cs"/>
                        </a:rPr>
                        <a:t>캐시백</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en-US" altLang="ko-KR" sz="1000" u="none" strike="noStrike" kern="1200">
                          <a:solidFill>
                            <a:schemeClr val="dk1"/>
                          </a:solidFill>
                          <a:latin typeface="+mn-lt"/>
                          <a:ea typeface="+mn-ea"/>
                          <a:cs typeface="+mn-cs"/>
                        </a:rPr>
                        <a:t>1+1</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2" name="표 31"/>
          <p:cNvGraphicFramePr>
            <a:graphicFrameLocks noGrp="1"/>
          </p:cNvGraphicFramePr>
          <p:nvPr>
            <p:extLst>
              <p:ext uri="{D42A27DB-BD31-4B8C-83A1-F6EECF244321}">
                <p14:modId xmlns:p14="http://schemas.microsoft.com/office/powerpoint/2010/main" val="3312656938"/>
              </p:ext>
            </p:extLst>
          </p:nvPr>
        </p:nvGraphicFramePr>
        <p:xfrm>
          <a:off x="6396205" y="3614827"/>
          <a:ext cx="864672" cy="2254250"/>
        </p:xfrm>
        <a:graphic>
          <a:graphicData uri="http://schemas.openxmlformats.org/drawingml/2006/table">
            <a:tbl>
              <a:tblPr/>
              <a:tblGrid>
                <a:gridCol w="864672"/>
              </a:tblGrid>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선물</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신상품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패밀리세일</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행사</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포인트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블랙프라이데이</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지름신</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최저가</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할인쿠폰</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이월상품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TextBox 32"/>
          <p:cNvSpPr txBox="1"/>
          <p:nvPr/>
        </p:nvSpPr>
        <p:spPr>
          <a:xfrm>
            <a:off x="4563470" y="3068960"/>
            <a:ext cx="828000" cy="360000"/>
          </a:xfrm>
          <a:prstGeom prst="rect">
            <a:avLst/>
          </a:prstGeom>
          <a:solidFill>
            <a:schemeClr val="accent3">
              <a:lumMod val="10000"/>
              <a:lumOff val="90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a:defPPr>
            <a:lvl1pPr marL="0" algn="ctr" defTabSz="914400" rtl="0" eaLnBrk="1" latinLnBrk="0" hangingPunct="1">
              <a:defRPr sz="1400" b="1" kern="0">
                <a:solidFill>
                  <a:srgbClr val="000000"/>
                </a:solidFill>
                <a:latin typeface="NOVA Bold" panose="00000800000000000000" pitchFamily="2" charset="-127"/>
                <a:ea typeface="NOVA Bold" panose="00000800000000000000" pitchFamily="2" charset="-127"/>
                <a:cs typeface="Arial" pitchFamily="34" charset="0"/>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a:t>마트</a:t>
            </a:r>
            <a:endParaRPr lang="en-US" altLang="ko-KR"/>
          </a:p>
        </p:txBody>
      </p:sp>
      <p:sp>
        <p:nvSpPr>
          <p:cNvPr id="34" name="TextBox 33"/>
          <p:cNvSpPr txBox="1"/>
          <p:nvPr/>
        </p:nvSpPr>
        <p:spPr>
          <a:xfrm>
            <a:off x="5445568" y="3068960"/>
            <a:ext cx="828000" cy="360000"/>
          </a:xfrm>
          <a:prstGeom prst="rect">
            <a:avLst/>
          </a:prstGeom>
          <a:solidFill>
            <a:schemeClr val="accent3">
              <a:lumMod val="10000"/>
              <a:lumOff val="90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a:defPPr>
            <a:lvl1pPr marL="0" algn="ctr" defTabSz="914400" rtl="0" eaLnBrk="1" latinLnBrk="0" hangingPunct="1">
              <a:defRPr sz="1400" b="1" kern="0">
                <a:solidFill>
                  <a:srgbClr val="000000"/>
                </a:solidFill>
                <a:latin typeface="NOVA Bold" panose="00000800000000000000" pitchFamily="2" charset="-127"/>
                <a:ea typeface="NOVA Bold" panose="00000800000000000000" pitchFamily="2" charset="-127"/>
                <a:cs typeface="Arial" pitchFamily="34" charset="0"/>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a:t>매장</a:t>
            </a:r>
            <a:endParaRPr lang="en-US" altLang="ko-KR"/>
          </a:p>
        </p:txBody>
      </p:sp>
      <p:sp>
        <p:nvSpPr>
          <p:cNvPr id="35" name="TextBox 34"/>
          <p:cNvSpPr txBox="1"/>
          <p:nvPr/>
        </p:nvSpPr>
        <p:spPr>
          <a:xfrm>
            <a:off x="6363670" y="3068960"/>
            <a:ext cx="828000" cy="360000"/>
          </a:xfrm>
          <a:prstGeom prst="rect">
            <a:avLst/>
          </a:prstGeom>
          <a:solidFill>
            <a:schemeClr val="accent3">
              <a:lumMod val="10000"/>
              <a:lumOff val="90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a:defPPr>
            <a:lvl1pPr marL="0" algn="ctr" defTabSz="914400" rtl="0" eaLnBrk="1" latinLnBrk="0" hangingPunct="1">
              <a:defRPr sz="1400" b="1" kern="0">
                <a:solidFill>
                  <a:srgbClr val="000000"/>
                </a:solidFill>
                <a:latin typeface="NOVA Bold" panose="00000800000000000000" pitchFamily="2" charset="-127"/>
                <a:ea typeface="NOVA Bold" panose="00000800000000000000" pitchFamily="2" charset="-127"/>
                <a:cs typeface="Arial" pitchFamily="34" charset="0"/>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a:t>백화점</a:t>
            </a:r>
            <a:endParaRPr lang="en-US" altLang="ko-KR"/>
          </a:p>
        </p:txBody>
      </p:sp>
      <p:sp>
        <p:nvSpPr>
          <p:cNvPr id="36" name="TextBox 35"/>
          <p:cNvSpPr txBox="1"/>
          <p:nvPr/>
        </p:nvSpPr>
        <p:spPr>
          <a:xfrm>
            <a:off x="7257583" y="3068960"/>
            <a:ext cx="828000" cy="360000"/>
          </a:xfrm>
          <a:prstGeom prst="rect">
            <a:avLst/>
          </a:prstGeom>
          <a:solidFill>
            <a:schemeClr val="accent3">
              <a:lumMod val="10000"/>
              <a:lumOff val="90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a:defPPr>
            <a:lvl1pPr marL="0" algn="ctr" defTabSz="914400" rtl="0" eaLnBrk="1" latinLnBrk="0" hangingPunct="1">
              <a:defRPr sz="1400" b="1" kern="0">
                <a:solidFill>
                  <a:srgbClr val="000000"/>
                </a:solidFill>
                <a:latin typeface="NOVA Bold" panose="00000800000000000000" pitchFamily="2" charset="-127"/>
                <a:ea typeface="NOVA Bold" panose="00000800000000000000" pitchFamily="2" charset="-127"/>
                <a:cs typeface="Arial" pitchFamily="34" charset="0"/>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a:t>아울렛</a:t>
            </a:r>
            <a:endParaRPr lang="en-US" altLang="ko-KR"/>
          </a:p>
        </p:txBody>
      </p:sp>
      <p:sp>
        <p:nvSpPr>
          <p:cNvPr id="37" name="TextBox 36"/>
          <p:cNvSpPr txBox="1"/>
          <p:nvPr/>
        </p:nvSpPr>
        <p:spPr>
          <a:xfrm>
            <a:off x="8172400" y="3068960"/>
            <a:ext cx="900000" cy="360000"/>
          </a:xfrm>
          <a:prstGeom prst="rect">
            <a:avLst/>
          </a:prstGeom>
          <a:solidFill>
            <a:schemeClr val="accent3">
              <a:lumMod val="10000"/>
              <a:lumOff val="90000"/>
            </a:schemeClr>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defPPr>
              <a:defRPr lang="ko-KR"/>
            </a:defPPr>
            <a:lvl1pPr marL="0" algn="ctr" defTabSz="914400" rtl="0" eaLnBrk="1" latinLnBrk="0" hangingPunct="1">
              <a:defRPr sz="1400" b="1" kern="0">
                <a:solidFill>
                  <a:srgbClr val="000000"/>
                </a:solidFill>
                <a:latin typeface="NOVA Bold" panose="00000800000000000000" pitchFamily="2" charset="-127"/>
                <a:ea typeface="NOVA Bold" panose="00000800000000000000" pitchFamily="2" charset="-127"/>
                <a:cs typeface="Arial" pitchFamily="34" charset="0"/>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ko-KR" altLang="en-US">
                <a:solidFill>
                  <a:srgbClr val="C00000"/>
                </a:solidFill>
              </a:rPr>
              <a:t>복합쇼핑몰</a:t>
            </a:r>
            <a:endParaRPr lang="en-US" altLang="ko-KR">
              <a:solidFill>
                <a:srgbClr val="C00000"/>
              </a:solidFill>
            </a:endParaRPr>
          </a:p>
        </p:txBody>
      </p:sp>
      <p:cxnSp>
        <p:nvCxnSpPr>
          <p:cNvPr id="38" name="직선 연결선 37"/>
          <p:cNvCxnSpPr/>
          <p:nvPr/>
        </p:nvCxnSpPr>
        <p:spPr>
          <a:xfrm flipH="1">
            <a:off x="5416218" y="3592514"/>
            <a:ext cx="0" cy="2196000"/>
          </a:xfrm>
          <a:prstGeom prst="line">
            <a:avLst/>
          </a:prstGeom>
          <a:noFill/>
          <a:ln w="9525" cap="flat" cmpd="sng" algn="ctr">
            <a:solidFill>
              <a:sysClr val="window" lastClr="FFFFFF">
                <a:lumMod val="75000"/>
              </a:sysClr>
            </a:solidFill>
            <a:prstDash val="solid"/>
          </a:ln>
        </p:spPr>
      </p:cxnSp>
      <p:cxnSp>
        <p:nvCxnSpPr>
          <p:cNvPr id="39" name="직선 연결선 38"/>
          <p:cNvCxnSpPr/>
          <p:nvPr/>
        </p:nvCxnSpPr>
        <p:spPr>
          <a:xfrm flipH="1">
            <a:off x="6330009" y="3592514"/>
            <a:ext cx="0" cy="2196000"/>
          </a:xfrm>
          <a:prstGeom prst="line">
            <a:avLst/>
          </a:prstGeom>
          <a:noFill/>
          <a:ln w="9525" cap="flat" cmpd="sng" algn="ctr">
            <a:solidFill>
              <a:sysClr val="window" lastClr="FFFFFF">
                <a:lumMod val="75000"/>
              </a:sysClr>
            </a:solidFill>
            <a:prstDash val="solid"/>
          </a:ln>
        </p:spPr>
      </p:cxnSp>
      <p:cxnSp>
        <p:nvCxnSpPr>
          <p:cNvPr id="40" name="직선 연결선 39"/>
          <p:cNvCxnSpPr/>
          <p:nvPr/>
        </p:nvCxnSpPr>
        <p:spPr>
          <a:xfrm flipH="1">
            <a:off x="7248670" y="3592514"/>
            <a:ext cx="0" cy="2196000"/>
          </a:xfrm>
          <a:prstGeom prst="line">
            <a:avLst/>
          </a:prstGeom>
          <a:noFill/>
          <a:ln w="9525" cap="flat" cmpd="sng" algn="ctr">
            <a:solidFill>
              <a:sysClr val="window" lastClr="FFFFFF">
                <a:lumMod val="75000"/>
              </a:sysClr>
            </a:solidFill>
            <a:prstDash val="solid"/>
          </a:ln>
        </p:spPr>
      </p:cxnSp>
      <p:cxnSp>
        <p:nvCxnSpPr>
          <p:cNvPr id="41" name="직선 연결선 40"/>
          <p:cNvCxnSpPr/>
          <p:nvPr/>
        </p:nvCxnSpPr>
        <p:spPr>
          <a:xfrm flipH="1">
            <a:off x="8234469" y="3592514"/>
            <a:ext cx="0" cy="2196000"/>
          </a:xfrm>
          <a:prstGeom prst="line">
            <a:avLst/>
          </a:prstGeom>
          <a:noFill/>
          <a:ln w="9525" cap="flat" cmpd="sng" algn="ctr">
            <a:solidFill>
              <a:sysClr val="window" lastClr="FFFFFF">
                <a:lumMod val="75000"/>
              </a:sysClr>
            </a:solidFill>
            <a:prstDash val="solid"/>
          </a:ln>
        </p:spPr>
      </p:cxnSp>
      <p:graphicFrame>
        <p:nvGraphicFramePr>
          <p:cNvPr id="42" name="표 41"/>
          <p:cNvGraphicFramePr>
            <a:graphicFrameLocks noGrp="1"/>
          </p:cNvGraphicFramePr>
          <p:nvPr>
            <p:extLst>
              <p:ext uri="{D42A27DB-BD31-4B8C-83A1-F6EECF244321}">
                <p14:modId xmlns:p14="http://schemas.microsoft.com/office/powerpoint/2010/main" val="1172520143"/>
              </p:ext>
            </p:extLst>
          </p:nvPr>
        </p:nvGraphicFramePr>
        <p:xfrm>
          <a:off x="7342499" y="3614827"/>
          <a:ext cx="872092" cy="2254250"/>
        </p:xfrm>
        <a:graphic>
          <a:graphicData uri="http://schemas.openxmlformats.org/drawingml/2006/table">
            <a:tbl>
              <a:tblPr/>
              <a:tblGrid>
                <a:gridCol w="872092"/>
              </a:tblGrid>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구경</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할인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이월상품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신상품</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추가할인</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쿠폰북</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반값</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행사</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블랙프라이데이</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215900">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marL="171450" indent="-171450" algn="l" defTabSz="914400" rtl="0" eaLnBrk="1" fontAlgn="b" latinLnBrk="1" hangingPunct="1">
                        <a:buFont typeface="Arial" panose="020b0604020202020204" pitchFamily="34" charset="0"/>
                        <a:buChar char="•"/>
                      </a:pPr>
                      <a:r>
                        <a:rPr lang="ko-KR" altLang="en-US" sz="1000" u="none" strike="noStrike" kern="1200">
                          <a:solidFill>
                            <a:schemeClr val="dk1"/>
                          </a:solidFill>
                          <a:latin typeface="+mn-lt"/>
                          <a:ea typeface="+mn-ea"/>
                          <a:cs typeface="+mn-cs"/>
                        </a:rPr>
                        <a:t>균일가</a:t>
                      </a:r>
                    </a:p>
                  </a:txBody>
                  <a:tcPr marL="6350" marR="6350" marT="635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8089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792162"/>
            <a:ext cx="5060930" cy="3373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126922" y="6063099"/>
            <a:ext cx="4013030" cy="246221"/>
          </a:xfrm>
          <a:prstGeom prst="rect">
            <a:avLst/>
          </a:prstGeom>
          <a:noFill/>
        </p:spPr>
        <p:txBody>
          <a:bodyPr wrap="square" rtlCol="0">
            <a:spAutoFit/>
          </a:bodyPr>
          <a:lstStyle>
            <a:defPPr>
              <a:defRPr lang="ko-KR"/>
            </a:defPPr>
            <a:lvl1pPr marL="0" indent="0" algn="ctr" defTabSz="914400" rtl="0" eaLnBrk="1" latinLnBrk="1" hangingPunct="1">
              <a:buFont typeface="Arial" panose="020b0604020202020204" pitchFamily="34" charset="0"/>
              <a:buNone/>
              <a:defRPr sz="700" b="0" kern="1200">
                <a:solidFill>
                  <a:schemeClr val="bg1">
                    <a:lumMod val="65000"/>
                  </a:schemeClr>
                </a:solidFill>
                <a:latin typeface="+mn-ea"/>
                <a:ea typeface="+mn-ea"/>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gn="r" latinLnBrk="0">
              <a:defRPr/>
            </a:pPr>
            <a:r>
              <a:rPr lang="en-US" altLang="ko-KR" sz="1000" kern="0">
                <a:solidFill>
                  <a:srgbClr val="000000"/>
                </a:solidFill>
              </a:rPr>
              <a:t>* </a:t>
            </a:r>
            <a:r>
              <a:rPr lang="en-US" altLang="ko-KR" sz="1000" kern="0" smtClean="0">
                <a:solidFill>
                  <a:prstClr val="black"/>
                </a:solidFill>
              </a:rPr>
              <a:t>‘</a:t>
            </a:r>
            <a:r>
              <a:rPr lang="ko-KR" altLang="en-US" sz="1000" kern="0" smtClean="0">
                <a:solidFill>
                  <a:prstClr val="black"/>
                </a:solidFill>
              </a:rPr>
              <a:t>구경</a:t>
            </a:r>
            <a:r>
              <a:rPr lang="en-US" altLang="ko-KR" sz="1000" kern="0" smtClean="0">
                <a:solidFill>
                  <a:prstClr val="black"/>
                </a:solidFill>
              </a:rPr>
              <a:t>’</a:t>
            </a:r>
            <a:r>
              <a:rPr lang="ko-KR" altLang="en-US" sz="1000" kern="0" smtClean="0">
                <a:solidFill>
                  <a:prstClr val="black"/>
                </a:solidFill>
              </a:rPr>
              <a:t>부터 시계방향 순으로 소비요인 관련 언급량이 많음</a:t>
            </a:r>
            <a:endParaRPr lang="ko-KR" altLang="en-US" sz="1000" kern="0">
              <a:solidFill>
                <a:prstClr val="black"/>
              </a:solidFill>
            </a:endParaRPr>
          </a:p>
        </p:txBody>
      </p:sp>
    </p:spTree>
    <p:extLst>
      <p:ext uri="{BB962C8B-B14F-4D97-AF65-F5344CB8AC3E}">
        <p14:creationId xmlns:p14="http://schemas.microsoft.com/office/powerpoint/2010/main" val="937009603"/>
      </p:ext>
    </p:extLst>
  </p:cSld>
  <p:clrMapOvr>
    <a:masterClrMapping/>
  </p:clrMapOvr>
  <p:transition/>
  <p:timing/>
</p:sld>
</file>

<file path=ppt/slides/slide3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a:ln>
                  <a:solidFill>
                    <a:srgbClr val="333333">
                      <a:alpha val="23000"/>
                    </a:srgbClr>
                  </a:solidFill>
                </a:ln>
                <a:solidFill>
                  <a:srgbClr val="333333"/>
                </a:solidFill>
              </a:rPr>
              <a:t>① </a:t>
            </a:r>
            <a:r>
              <a:rPr lang="ko-KR" altLang="en-US" smtClean="0"/>
              <a:t>올인원체험소비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대부분의 장소에서 부부와 아이 등 가족 관계 요인들이 주로 나타나지만</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복합쇼핑몰</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은 특징적으로 친구와의 약속</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커플의 데이트</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70C0"/>
                </a:solidFill>
                <a:latin typeface="NOVA Bold"/>
                <a:ea typeface="NOVA Bold"/>
                <a:cs typeface="Arial" pitchFamily="34" charset="0"/>
              </a:rPr>
              <a:t>관광객</a:t>
            </a:r>
            <a:r>
              <a:rPr lang="en-US" altLang="ko-KR" sz="1600" spc="50" smtClean="0">
                <a:ln>
                  <a:solidFill>
                    <a:prstClr val="black">
                      <a:alpha val="20000"/>
                    </a:prstClr>
                  </a:solidFill>
                </a:ln>
                <a:solidFill>
                  <a:srgbClr val="0070C0"/>
                </a:solidFill>
                <a:latin typeface="NOVA Bold"/>
                <a:ea typeface="NOVA Bold"/>
                <a:cs typeface="Arial" pitchFamily="34" charset="0"/>
              </a:rPr>
              <a:t>/</a:t>
            </a:r>
            <a:r>
              <a:rPr lang="ko-KR" altLang="en-US" sz="1600" spc="50" smtClean="0">
                <a:ln>
                  <a:solidFill>
                    <a:prstClr val="black">
                      <a:alpha val="20000"/>
                    </a:prstClr>
                  </a:solidFill>
                </a:ln>
                <a:solidFill>
                  <a:srgbClr val="0070C0"/>
                </a:solidFill>
                <a:latin typeface="NOVA Bold"/>
                <a:ea typeface="NOVA Bold"/>
                <a:cs typeface="Arial" pitchFamily="34" charset="0"/>
              </a:rPr>
              <a:t>외국인</a:t>
            </a:r>
            <a:r>
              <a:rPr lang="ko-KR" altLang="en-US" sz="1600" spc="50" smtClean="0">
                <a:ln>
                  <a:solidFill>
                    <a:prstClr val="black">
                      <a:alpha val="20000"/>
                    </a:prstClr>
                  </a:solidFill>
                </a:ln>
                <a:solidFill>
                  <a:srgbClr val="000000"/>
                </a:solidFill>
                <a:latin typeface="NOVA Bold"/>
                <a:ea typeface="NOVA Bold"/>
                <a:cs typeface="Arial" pitchFamily="34" charset="0"/>
              </a:rPr>
              <a:t>들이 상대적으로 많이 찾아오는 장소</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 name="Rectangle 8"/>
          <p:cNvSpPr/>
          <p:nvPr/>
        </p:nvSpPr>
        <p:spPr>
          <a:xfrm>
            <a:off x="179512" y="6330516"/>
            <a:ext cx="7812868"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a:t>
            </a:r>
            <a:r>
              <a:rPr lang="en-US" altLang="ko-KR" sz="1000" smtClean="0">
                <a:solidFill>
                  <a:srgbClr val="000000"/>
                </a:solidFill>
                <a:cs typeface="나눔바른고딕OTF UltraLight"/>
              </a:rPr>
              <a:t> SMA</a:t>
            </a:r>
            <a:r>
              <a:rPr lang="ko-KR" altLang="en-US" sz="1000" smtClean="0">
                <a:solidFill>
                  <a:srgbClr val="000000"/>
                </a:solidFill>
                <a:cs typeface="나눔바른고딕OTF UltraLight"/>
              </a:rPr>
              <a:t>분석</a:t>
            </a:r>
            <a:r>
              <a:rPr lang="en-US" altLang="ko-KR" sz="1000" smtClean="0">
                <a:solidFill>
                  <a:srgbClr val="000000"/>
                </a:solidFill>
                <a:cs typeface="나눔바른고딕OTF UltraLight"/>
              </a:rPr>
              <a:t>, 2013.1~2016.6</a:t>
            </a:r>
            <a:r>
              <a:rPr lang="ko-KR" altLang="en-US" sz="1000" smtClean="0">
                <a:solidFill>
                  <a:srgbClr val="000000"/>
                </a:solidFill>
                <a:cs typeface="나눔바른고딕OTF UltraLight"/>
              </a:rPr>
              <a:t>월 합계</a:t>
            </a:r>
            <a:endParaRPr lang="fr-FR" altLang="ko-KR" sz="1000">
              <a:solidFill>
                <a:srgbClr val="000000"/>
              </a:solidFill>
              <a:cs typeface="나눔바른고딕OTF UltraLight"/>
            </a:endParaRPr>
          </a:p>
        </p:txBody>
      </p:sp>
      <p:sp>
        <p:nvSpPr>
          <p:cNvPr id="9" name="TextBox 8"/>
          <p:cNvSpPr txBox="1"/>
          <p:nvPr/>
        </p:nvSpPr>
        <p:spPr>
          <a:xfrm>
            <a:off x="344799" y="2276872"/>
            <a:ext cx="3960000"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소비채널 간 대상 키워드 비교</a:t>
            </a:r>
            <a:endParaRPr lang="en-US" altLang="ko-KR" sz="1400" spc="-60">
              <a:solidFill>
                <a:srgbClr val="000000">
                  <a:lumMod val="65000"/>
                  <a:lumOff val="35000"/>
                </a:srgbClr>
              </a:solidFill>
              <a:latin typeface="NOVA Bold"/>
              <a:ea typeface="NOVA Bold"/>
            </a:endParaRPr>
          </a:p>
        </p:txBody>
      </p:sp>
      <p:pic>
        <p:nvPicPr>
          <p:cNvPr id="8397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596877"/>
            <a:ext cx="5353928" cy="3568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5" name="표 44"/>
          <p:cNvGraphicFramePr>
            <a:graphicFrameLocks noGrp="1"/>
          </p:cNvGraphicFramePr>
          <p:nvPr>
            <p:extLst>
              <p:ext uri="{D42A27DB-BD31-4B8C-83A1-F6EECF244321}">
                <p14:modId xmlns:p14="http://schemas.microsoft.com/office/powerpoint/2010/main" val="2187365449"/>
              </p:ext>
            </p:extLst>
          </p:nvPr>
        </p:nvGraphicFramePr>
        <p:xfrm>
          <a:off x="4463451" y="2596877"/>
          <a:ext cx="4501037" cy="3598713"/>
        </p:xfrm>
        <a:graphic>
          <a:graphicData uri="http://schemas.openxmlformats.org/drawingml/2006/table">
            <a:tbl>
              <a:tblPr/>
              <a:tblGrid>
                <a:gridCol w="228807"/>
                <a:gridCol w="687560"/>
                <a:gridCol w="597445"/>
                <a:gridCol w="597445"/>
                <a:gridCol w="597445"/>
                <a:gridCol w="597445"/>
                <a:gridCol w="690834"/>
                <a:gridCol w="504056"/>
              </a:tblGrid>
              <a:tr h="443028">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sz="1200" u="none" strike="noStrike" smtClean="0">
                          <a:latin typeface="NOVA Bold" panose="00000800000000000000" pitchFamily="2" charset="-127"/>
                          <a:ea typeface="NOVA Bold" panose="00000800000000000000" pitchFamily="2" charset="-127"/>
                        </a:rPr>
                        <a:t>No</a:t>
                      </a:r>
                      <a:endParaRPr lang="en-US" sz="1200" b="1"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200" u="none" strike="noStrike" smtClean="0">
                          <a:latin typeface="NOVA Bold" panose="00000800000000000000" pitchFamily="2" charset="-127"/>
                          <a:ea typeface="NOVA Bold" panose="00000800000000000000" pitchFamily="2" charset="-127"/>
                        </a:rPr>
                        <a:t>키워드</a:t>
                      </a:r>
                      <a:endParaRPr lang="ko-KR" altLang="en-US" sz="12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200" u="none" strike="noStrike">
                          <a:latin typeface="NOVA Bold" panose="00000800000000000000" pitchFamily="2" charset="-127"/>
                          <a:ea typeface="NOVA Bold" panose="00000800000000000000" pitchFamily="2" charset="-127"/>
                        </a:rPr>
                        <a:t>매장</a:t>
                      </a:r>
                      <a:endParaRPr lang="ko-KR" altLang="en-US" sz="12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200" u="none" strike="noStrike">
                          <a:latin typeface="NOVA Bold" panose="00000800000000000000" pitchFamily="2" charset="-127"/>
                          <a:ea typeface="NOVA Bold" panose="00000800000000000000" pitchFamily="2" charset="-127"/>
                        </a:rPr>
                        <a:t>마트</a:t>
                      </a:r>
                      <a:endParaRPr lang="ko-KR" altLang="en-US" sz="12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200" u="none" strike="noStrike">
                          <a:latin typeface="NOVA Bold" panose="00000800000000000000" pitchFamily="2" charset="-127"/>
                          <a:ea typeface="NOVA Bold" panose="00000800000000000000" pitchFamily="2" charset="-127"/>
                        </a:rPr>
                        <a:t>백화점</a:t>
                      </a:r>
                      <a:endParaRPr lang="ko-KR" altLang="en-US" sz="12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200" u="none" strike="noStrike" smtClean="0">
                          <a:latin typeface="NOVA Bold" panose="00000800000000000000" pitchFamily="2" charset="-127"/>
                          <a:ea typeface="NOVA Bold" panose="00000800000000000000" pitchFamily="2" charset="-127"/>
                        </a:rPr>
                        <a:t>아울렛</a:t>
                      </a:r>
                      <a:endParaRPr lang="ko-KR" altLang="en-US" sz="12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a:solidFill>
                            <a:srgbClr val="C00000"/>
                          </a:solidFill>
                          <a:latin typeface="NOVA Bold" panose="00000800000000000000" pitchFamily="2" charset="-127"/>
                          <a:ea typeface="NOVA Bold" panose="00000800000000000000" pitchFamily="2" charset="-127"/>
                        </a:rPr>
                        <a:t>복합쇼핑몰</a:t>
                      </a:r>
                      <a:endParaRPr lang="ko-KR" altLang="en-US" sz="1100" b="0" i="0" u="none" strike="noStrike">
                        <a:solidFill>
                          <a:srgbClr val="C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smtClean="0">
                          <a:latin typeface="NOVA Bold" panose="00000800000000000000" pitchFamily="2" charset="-127"/>
                          <a:ea typeface="NOVA Bold" panose="00000800000000000000" pitchFamily="2" charset="-127"/>
                        </a:rPr>
                        <a:t>평균</a:t>
                      </a:r>
                      <a:endParaRPr lang="ko-KR" altLang="en-US" sz="1100" b="0" i="0" u="none" strike="noStrike">
                        <a:solidFill>
                          <a:srgbClr val="000000"/>
                        </a:solidFill>
                        <a:latin typeface="NOVA Bold" panose="00000800000000000000" pitchFamily="2" charset="-127"/>
                        <a:ea typeface="NOVA Bold" panose="00000800000000000000" pitchFamily="2" charset="-127"/>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가족</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17.2%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23.9%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20.6%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23.9%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19.6%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20.4%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9525" cap="flat" cmpd="sng" algn="ctr">
                      <a:solidFill>
                        <a:sysClr val="windowText" lastClr="000000">
                          <a:lumMod val="65000"/>
                          <a:lumOff val="3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2</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아이</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21.1%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24.1%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20.1%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23.0%</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20.2%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20.7%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3</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친구</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10.9%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8.2%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10.1%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b="1" u="none" strike="noStrike" kern="1200">
                          <a:solidFill>
                            <a:schemeClr val="dk1"/>
                          </a:solidFill>
                          <a:latin typeface="+mn-ea"/>
                          <a:ea typeface="+mn-ea"/>
                          <a:cs typeface="+mn-cs"/>
                        </a:rPr>
                        <a:t>11.5%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10.9%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4</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부부</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9.9%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8.1%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10.7%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5</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혼자</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5.3%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7.6%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6</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커플</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b="1" u="none" strike="noStrike" kern="1200">
                          <a:solidFill>
                            <a:schemeClr val="dk1"/>
                          </a:solidFill>
                          <a:latin typeface="+mn-ea"/>
                          <a:ea typeface="+mn-ea"/>
                          <a:cs typeface="+mn-cs"/>
                        </a:rPr>
                        <a:t>6.6%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5.9%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7</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언니</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4.3%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6.2%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4.5%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5.4%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5.6%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8</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노인</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4.3%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4.0%</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9</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동료</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5.2%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10</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오빠</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3.0%</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4.4%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b="1" u="none" strike="noStrike" kern="1200">
                          <a:solidFill>
                            <a:schemeClr val="dk1"/>
                          </a:solidFill>
                          <a:latin typeface="+mn-ea"/>
                          <a:ea typeface="+mn-ea"/>
                          <a:cs typeface="+mn-cs"/>
                        </a:rPr>
                        <a:t>3.8%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11</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동생</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3.0%</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3.0%</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3.5%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12</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관광객</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1.5%</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b="1" u="none" strike="noStrike" kern="1200">
                          <a:solidFill>
                            <a:schemeClr val="dk1"/>
                          </a:solidFill>
                          <a:latin typeface="+mn-ea"/>
                          <a:ea typeface="+mn-ea"/>
                          <a:cs typeface="+mn-cs"/>
                        </a:rPr>
                        <a:t>2.6%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13</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지인</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2.1%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1.4%</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1.6%</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14</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외국인</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1.2%</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b="1" u="none" strike="noStrike" kern="1200">
                          <a:solidFill>
                            <a:schemeClr val="dk1"/>
                          </a:solidFill>
                          <a:latin typeface="+mn-ea"/>
                          <a:ea typeface="+mn-ea"/>
                          <a:cs typeface="+mn-cs"/>
                        </a:rPr>
                        <a:t>2.1%</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635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noFill/>
                  </a:tcPr>
                </a:tc>
              </a:tr>
              <a:tr h="210379">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a:latin typeface="+mn-ea"/>
                          <a:ea typeface="+mn-ea"/>
                        </a:rPr>
                        <a:t>15</a:t>
                      </a:r>
                      <a:endParaRPr lang="en-US" altLang="ko-KR" sz="1100" b="0" i="0" u="none" strike="noStrike">
                        <a:solidFill>
                          <a:srgbClr val="000000"/>
                        </a:solidFill>
                        <a:latin typeface="+mn-ea"/>
                        <a:ea typeface="+mn-ea"/>
                      </a:endParaRP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ko-KR" altLang="en-US" sz="1100" u="none" strike="noStrike" kern="1200">
                          <a:solidFill>
                            <a:schemeClr val="dk1"/>
                          </a:solidFill>
                          <a:latin typeface="+mn-ea"/>
                          <a:ea typeface="+mn-ea"/>
                          <a:cs typeface="+mn-cs"/>
                        </a:rPr>
                        <a:t>자녀</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1.3%</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0.8%</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0.7%</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NOVA Medium"/>
                          <a:ea typeface="NOVA Medium"/>
                        </a:defRPr>
                      </a:lvl1pPr>
                      <a:lvl2pPr marL="457200" algn="l" defTabSz="914400" rtl="0" eaLnBrk="1" latinLnBrk="0" hangingPunct="1">
                        <a:defRPr sz="1800" kern="1200">
                          <a:solidFill>
                            <a:schemeClr val="dk1"/>
                          </a:solidFill>
                          <a:latin typeface="NOVA Medium"/>
                          <a:ea typeface="NOVA Medium"/>
                        </a:defRPr>
                      </a:lvl2pPr>
                      <a:lvl3pPr marL="914400" algn="l" defTabSz="914400" rtl="0" eaLnBrk="1" latinLnBrk="0" hangingPunct="1">
                        <a:defRPr sz="1800" kern="1200">
                          <a:solidFill>
                            <a:schemeClr val="dk1"/>
                          </a:solidFill>
                          <a:latin typeface="NOVA Medium"/>
                          <a:ea typeface="NOVA Medium"/>
                        </a:defRPr>
                      </a:lvl3pPr>
                      <a:lvl4pPr marL="1371600" algn="l" defTabSz="914400" rtl="0" eaLnBrk="1" latinLnBrk="0" hangingPunct="1">
                        <a:defRPr sz="1800" kern="1200">
                          <a:solidFill>
                            <a:schemeClr val="dk1"/>
                          </a:solidFill>
                          <a:latin typeface="NOVA Medium"/>
                          <a:ea typeface="NOVA Medium"/>
                        </a:defRPr>
                      </a:lvl4pPr>
                      <a:lvl5pPr marL="1828800" algn="l" defTabSz="914400" rtl="0" eaLnBrk="1" latinLnBrk="0" hangingPunct="1">
                        <a:defRPr sz="1800" kern="1200">
                          <a:solidFill>
                            <a:schemeClr val="dk1"/>
                          </a:solidFill>
                          <a:latin typeface="NOVA Medium"/>
                          <a:ea typeface="NOVA Medium"/>
                        </a:defRPr>
                      </a:lvl5pPr>
                      <a:lvl6pPr marL="2286000" algn="l" defTabSz="914400" rtl="0" eaLnBrk="1" latinLnBrk="0" hangingPunct="1">
                        <a:defRPr sz="1800" kern="1200">
                          <a:solidFill>
                            <a:schemeClr val="dk1"/>
                          </a:solidFill>
                          <a:latin typeface="NOVA Medium"/>
                          <a:ea typeface="NOVA Medium"/>
                        </a:defRPr>
                      </a:lvl6pPr>
                      <a:lvl7pPr marL="2743200" algn="l" defTabSz="914400" rtl="0" eaLnBrk="1" latinLnBrk="0" hangingPunct="1">
                        <a:defRPr sz="1800" kern="1200">
                          <a:solidFill>
                            <a:schemeClr val="dk1"/>
                          </a:solidFill>
                          <a:latin typeface="NOVA Medium"/>
                          <a:ea typeface="NOVA Medium"/>
                        </a:defRPr>
                      </a:lvl7pPr>
                      <a:lvl8pPr marL="3200400" algn="l" defTabSz="914400" rtl="0" eaLnBrk="1" latinLnBrk="0" hangingPunct="1">
                        <a:defRPr sz="1800" kern="1200">
                          <a:solidFill>
                            <a:schemeClr val="dk1"/>
                          </a:solidFill>
                          <a:latin typeface="NOVA Medium"/>
                          <a:ea typeface="NOVA Medium"/>
                        </a:defRPr>
                      </a:lvl8pPr>
                      <a:lvl9pPr marL="3657600" algn="l" defTabSz="914400" rtl="0" eaLnBrk="1" latinLnBrk="0" hangingPunct="1">
                        <a:defRPr sz="1800" kern="1200">
                          <a:solidFill>
                            <a:schemeClr val="dk1"/>
                          </a:solidFill>
                          <a:latin typeface="NOVA Medium"/>
                          <a:ea typeface="NOVA Medium"/>
                        </a:defRPr>
                      </a:lvl9pPr>
                    </a:lstStyle>
                    <a:p>
                      <a:pPr algn="ctr" fontAlgn="b"/>
                      <a:r>
                        <a:rPr lang="en-US" altLang="ko-KR" sz="1100" u="none" strike="noStrike" kern="1200">
                          <a:solidFill>
                            <a:schemeClr val="dk1"/>
                          </a:solidFill>
                          <a:latin typeface="+mn-ea"/>
                          <a:ea typeface="+mn-ea"/>
                          <a:cs typeface="+mn-cs"/>
                        </a:rPr>
                        <a:t>0.9%</a:t>
                      </a:r>
                    </a:p>
                  </a:txBody>
                  <a:tcPr marL="6350" marR="6350" marT="635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ysClr val="window" lastClr="FFFFFF">
                          <a:lumMod val="85000"/>
                        </a:sysClr>
                      </a:solidFill>
                      <a:prstDash val="solid"/>
                      <a:round/>
                      <a:headEnd type="none" w="med" len="med"/>
                      <a:tailEnd type="none" w="med" len="med"/>
                    </a:lnT>
                    <a:lnB w="9525" cap="flat" cmpd="sng" algn="ctr">
                      <a:solidFill>
                        <a:sysClr val="windowText" lastClr="000000">
                          <a:lumMod val="65000"/>
                          <a:lumOff val="3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0" name="직사각형 49"/>
          <p:cNvSpPr/>
          <p:nvPr/>
        </p:nvSpPr>
        <p:spPr>
          <a:xfrm>
            <a:off x="4427984" y="5319240"/>
            <a:ext cx="4536504" cy="252000"/>
          </a:xfrm>
          <a:prstGeom prst="rect">
            <a:avLst/>
          </a:prstGeom>
          <a:noFill/>
          <a:ln w="19050">
            <a:solidFill>
              <a:srgbClr val="CC0000"/>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endParaRPr lang="ko-KR" altLang="en-US" sz="1500" b="1" smtClean="0">
              <a:solidFill>
                <a:srgbClr val="000000"/>
              </a:solidFill>
            </a:endParaRPr>
          </a:p>
        </p:txBody>
      </p:sp>
      <p:sp>
        <p:nvSpPr>
          <p:cNvPr id="52" name="직사각형 51"/>
          <p:cNvSpPr/>
          <p:nvPr/>
        </p:nvSpPr>
        <p:spPr>
          <a:xfrm>
            <a:off x="4427984" y="5751288"/>
            <a:ext cx="4536504" cy="252000"/>
          </a:xfrm>
          <a:prstGeom prst="rect">
            <a:avLst/>
          </a:prstGeom>
          <a:noFill/>
          <a:ln w="19050">
            <a:solidFill>
              <a:srgbClr val="CC0000"/>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endParaRPr lang="ko-KR" altLang="en-US" sz="1500" b="1" smtClean="0">
              <a:solidFill>
                <a:srgbClr val="000000"/>
              </a:solidFill>
            </a:endParaRPr>
          </a:p>
        </p:txBody>
      </p:sp>
    </p:spTree>
    <p:extLst>
      <p:ext uri="{BB962C8B-B14F-4D97-AF65-F5344CB8AC3E}">
        <p14:creationId xmlns:p14="http://schemas.microsoft.com/office/powerpoint/2010/main" val="3338069871"/>
      </p:ext>
    </p:extLst>
  </p:cSld>
  <p:clrMapOvr>
    <a:masterClrMapping/>
  </p:clrMapOvr>
  <p:transition/>
  <p:timing/>
</p:sld>
</file>

<file path=ppt/slides/slide3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a:ln>
                  <a:solidFill>
                    <a:srgbClr val="333333">
                      <a:alpha val="23000"/>
                    </a:srgbClr>
                  </a:solidFill>
                </a:ln>
                <a:solidFill>
                  <a:srgbClr val="333333"/>
                </a:solidFill>
              </a:rPr>
              <a:t>① </a:t>
            </a:r>
            <a:r>
              <a:rPr lang="ko-KR" altLang="en-US" smtClean="0"/>
              <a:t>올인원체험소비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C00000"/>
                </a:solidFill>
                <a:latin typeface="NOVA Bold"/>
                <a:ea typeface="NOVA Bold"/>
                <a:cs typeface="Arial" pitchFamily="34" charset="0"/>
              </a:rPr>
              <a:t>제주도를 방문하는 젊은 여성고객이 증가하는 추세에서</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70C0"/>
                </a:solidFill>
                <a:latin typeface="NOVA Bold"/>
                <a:ea typeface="NOVA Bold"/>
                <a:cs typeface="Arial" pitchFamily="34" charset="0"/>
              </a:rPr>
              <a:t>한 장소에서 먹고 체험하고 구경할 수 있는 형태의 복합쇼핑몰이</a:t>
            </a:r>
            <a:r>
              <a:rPr lang="ko-KR" altLang="en-US"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7030A0"/>
                </a:solidFill>
                <a:latin typeface="NOVA Bold"/>
                <a:ea typeface="NOVA Bold"/>
                <a:cs typeface="Arial" pitchFamily="34" charset="0"/>
              </a:rPr>
              <a:t>내국인 관광객</a:t>
            </a:r>
            <a:r>
              <a:rPr lang="en-US" altLang="ko-KR" sz="1600" spc="50" smtClean="0">
                <a:ln>
                  <a:solidFill>
                    <a:prstClr val="black">
                      <a:alpha val="20000"/>
                    </a:prstClr>
                  </a:solidFill>
                </a:ln>
                <a:solidFill>
                  <a:srgbClr val="7030A0"/>
                </a:solidFill>
                <a:latin typeface="NOVA Bold"/>
                <a:ea typeface="NOVA Bold"/>
                <a:cs typeface="Arial" pitchFamily="34" charset="0"/>
              </a:rPr>
              <a:t>/ </a:t>
            </a:r>
            <a:r>
              <a:rPr lang="ko-KR" altLang="en-US" sz="1600" spc="50" smtClean="0">
                <a:ln>
                  <a:solidFill>
                    <a:prstClr val="black">
                      <a:alpha val="20000"/>
                    </a:prstClr>
                  </a:solidFill>
                </a:ln>
                <a:solidFill>
                  <a:srgbClr val="7030A0"/>
                </a:solidFill>
                <a:latin typeface="NOVA Bold"/>
                <a:ea typeface="NOVA Bold"/>
                <a:cs typeface="Arial" pitchFamily="34" charset="0"/>
              </a:rPr>
              <a:t>중국인 관광객 모두를 붙잡을 수 있을 것으로 기대</a:t>
            </a:r>
            <a:endParaRPr lang="en-US" altLang="ko-KR" sz="1600" spc="50" smtClean="0">
              <a:ln>
                <a:solidFill>
                  <a:prstClr val="black">
                    <a:alpha val="20000"/>
                  </a:prstClr>
                </a:solidFill>
              </a:ln>
              <a:solidFill>
                <a:srgbClr val="7030A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 name="Rectangle 8"/>
          <p:cNvSpPr/>
          <p:nvPr/>
        </p:nvSpPr>
        <p:spPr>
          <a:xfrm>
            <a:off x="179512" y="6330516"/>
            <a:ext cx="7812868" cy="400110"/>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a:t>
            </a:r>
            <a:r>
              <a:rPr lang="en-US" altLang="ko-KR" sz="1000" smtClean="0">
                <a:solidFill>
                  <a:srgbClr val="000000"/>
                </a:solidFill>
                <a:cs typeface="나눔바른고딕OTF UltraLight"/>
              </a:rPr>
              <a:t> SMA</a:t>
            </a:r>
            <a:r>
              <a:rPr lang="ko-KR" altLang="en-US" sz="1000" smtClean="0">
                <a:solidFill>
                  <a:srgbClr val="000000"/>
                </a:solidFill>
                <a:cs typeface="나눔바른고딕OTF UltraLight"/>
              </a:rPr>
              <a:t>분석</a:t>
            </a:r>
            <a:r>
              <a:rPr lang="en-US" altLang="ko-KR" sz="1000" smtClean="0">
                <a:solidFill>
                  <a:srgbClr val="000000"/>
                </a:solidFill>
                <a:cs typeface="나눔바른고딕OTF UltraLight"/>
              </a:rPr>
              <a:t>, 2013.1~2016.6</a:t>
            </a:r>
            <a:r>
              <a:rPr lang="ko-KR" altLang="en-US" sz="1000" smtClean="0">
                <a:solidFill>
                  <a:srgbClr val="000000"/>
                </a:solidFill>
                <a:cs typeface="나눔바른고딕OTF UltraLight"/>
              </a:rPr>
              <a:t>월 합계</a:t>
            </a:r>
            <a:endParaRPr lang="en-US" altLang="ko-KR" sz="1000" smtClean="0">
              <a:solidFill>
                <a:srgbClr val="000000"/>
              </a:solidFill>
              <a:cs typeface="나눔바른고딕OTF UltraLight"/>
            </a:endParaRPr>
          </a:p>
          <a:p>
            <a:r>
              <a:rPr lang="ko-KR" altLang="en-US" sz="1000" smtClean="0">
                <a:solidFill>
                  <a:srgbClr val="000000"/>
                </a:solidFill>
                <a:cs typeface="나눔바른고딕OTF UltraLight"/>
              </a:rPr>
              <a:t>주</a:t>
            </a:r>
            <a:r>
              <a:rPr lang="en-US" altLang="ko-KR" sz="1000" smtClean="0">
                <a:solidFill>
                  <a:srgbClr val="000000"/>
                </a:solidFill>
                <a:cs typeface="나눔바른고딕OTF UltraLight"/>
              </a:rPr>
              <a:t>2) </a:t>
            </a:r>
            <a:r>
              <a:rPr lang="ko-KR" altLang="en-US" sz="1000" smtClean="0">
                <a:solidFill>
                  <a:srgbClr val="000000"/>
                </a:solidFill>
                <a:cs typeface="나눔바른고딕OTF UltraLight"/>
              </a:rPr>
              <a:t>각 타겟이 언급하는 오프라인 소비채널 비중 중에서 복합쇼핑몰이 차지하는 비중</a:t>
            </a:r>
            <a:r>
              <a:rPr lang="en-US" altLang="ko-KR" sz="1000" smtClean="0">
                <a:solidFill>
                  <a:srgbClr val="000000"/>
                </a:solidFill>
                <a:cs typeface="나눔바른고딕OTF UltraLight"/>
              </a:rPr>
              <a:t>(%)</a:t>
            </a:r>
            <a:endParaRPr lang="fr-FR" altLang="ko-KR" sz="1000">
              <a:solidFill>
                <a:srgbClr val="000000"/>
              </a:solidFill>
              <a:cs typeface="나눔바른고딕OTF UltraLight"/>
            </a:endParaRPr>
          </a:p>
        </p:txBody>
      </p:sp>
      <p:sp>
        <p:nvSpPr>
          <p:cNvPr id="9" name="TextBox 8"/>
          <p:cNvSpPr txBox="1"/>
          <p:nvPr/>
        </p:nvSpPr>
        <p:spPr>
          <a:xfrm>
            <a:off x="344798" y="2276872"/>
            <a:ext cx="4803265" cy="2769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defTabSz="975022" latinLnBrk="0">
              <a:spcBef>
                <a:spcPts val="500"/>
              </a:spcBef>
              <a:buClr>
                <a:prstClr val="black">
                  <a:lumMod val="65000"/>
                  <a:lumOff val="35000"/>
                </a:prstClr>
              </a:buClr>
              <a:buSzTx/>
              <a:buFont typeface="Arial" pitchFamily="34" charset="0"/>
              <a:buChar char="•"/>
            </a:pP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타겟별 소비채널 중 </a:t>
            </a: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a:t>
            </a: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복합쇼핑몰</a:t>
            </a:r>
            <a:r>
              <a:rPr lang="en-US" altLang="ko-KR" spc="-60" smtClean="0">
                <a:solidFill>
                  <a:srgbClr val="000000">
                    <a:lumMod val="65000"/>
                    <a:lumOff val="35000"/>
                  </a:srgbClr>
                </a:solidFill>
                <a:latin typeface="NOVA ExtraBold" panose="00000800000000000000" pitchFamily="2" charset="-127"/>
                <a:ea typeface="NOVA ExtraBold" panose="00000800000000000000" pitchFamily="2" charset="-127"/>
              </a:rPr>
              <a:t>’ </a:t>
            </a:r>
            <a:r>
              <a:rPr lang="ko-KR" altLang="en-US" spc="-60" smtClean="0">
                <a:solidFill>
                  <a:srgbClr val="000000">
                    <a:lumMod val="65000"/>
                    <a:lumOff val="35000"/>
                  </a:srgbClr>
                </a:solidFill>
                <a:latin typeface="NOVA ExtraBold" panose="00000800000000000000" pitchFamily="2" charset="-127"/>
                <a:ea typeface="NOVA ExtraBold" panose="00000800000000000000" pitchFamily="2" charset="-127"/>
              </a:rPr>
              <a:t>언급 비중 </a:t>
            </a:r>
            <a:endParaRPr lang="en-US" altLang="ko-KR" sz="1400" spc="-60">
              <a:solidFill>
                <a:srgbClr val="000000">
                  <a:lumMod val="65000"/>
                  <a:lumOff val="35000"/>
                </a:srgbClr>
              </a:solidFill>
              <a:latin typeface="NOVA Bold"/>
              <a:ea typeface="NOVA Bold"/>
            </a:endParaRPr>
          </a:p>
        </p:txBody>
      </p:sp>
      <p:graphicFrame>
        <p:nvGraphicFramePr>
          <p:cNvPr id="27" name="차트 26"/>
          <p:cNvGraphicFramePr/>
          <p:nvPr>
            <p:extLst>
              <p:ext uri="{D42A27DB-BD31-4B8C-83A1-F6EECF244321}">
                <p14:modId xmlns:p14="http://schemas.microsoft.com/office/powerpoint/2010/main" val="3602967501"/>
              </p:ext>
            </p:extLst>
          </p:nvPr>
        </p:nvGraphicFramePr>
        <p:xfrm>
          <a:off x="323528" y="3118194"/>
          <a:ext cx="2088232" cy="1814435"/>
        </p:xfrm>
        <a:graphic>
          <a:graphicData uri="http://schemas.openxmlformats.org/drawingml/2006/chart">
            <c:chart xmlns:c="http://schemas.openxmlformats.org/drawingml/2006/chart" r:id="rId2"/>
          </a:graphicData>
        </a:graphic>
      </p:graphicFrame>
      <p:graphicFrame>
        <p:nvGraphicFramePr>
          <p:cNvPr id="28" name="차트 27"/>
          <p:cNvGraphicFramePr/>
          <p:nvPr>
            <p:extLst>
              <p:ext uri="{D42A27DB-BD31-4B8C-83A1-F6EECF244321}">
                <p14:modId xmlns:p14="http://schemas.microsoft.com/office/powerpoint/2010/main" val="1922635771"/>
              </p:ext>
            </p:extLst>
          </p:nvPr>
        </p:nvGraphicFramePr>
        <p:xfrm>
          <a:off x="3379917" y="3118194"/>
          <a:ext cx="1944216" cy="1814435"/>
        </p:xfrm>
        <a:graphic>
          <a:graphicData uri="http://schemas.openxmlformats.org/drawingml/2006/chart">
            <c:chart xmlns:c="http://schemas.openxmlformats.org/drawingml/2006/chart" r:id="rId3"/>
          </a:graphicData>
        </a:graphic>
      </p:graphicFrame>
      <p:graphicFrame>
        <p:nvGraphicFramePr>
          <p:cNvPr id="30" name="차트 29"/>
          <p:cNvGraphicFramePr/>
          <p:nvPr>
            <p:extLst>
              <p:ext uri="{D42A27DB-BD31-4B8C-83A1-F6EECF244321}">
                <p14:modId xmlns:p14="http://schemas.microsoft.com/office/powerpoint/2010/main" val="2156713679"/>
              </p:ext>
            </p:extLst>
          </p:nvPr>
        </p:nvGraphicFramePr>
        <p:xfrm>
          <a:off x="5436096" y="3118194"/>
          <a:ext cx="3816424" cy="1814435"/>
        </p:xfrm>
        <a:graphic>
          <a:graphicData uri="http://schemas.openxmlformats.org/drawingml/2006/chart">
            <c:chart xmlns:c="http://schemas.openxmlformats.org/drawingml/2006/chart" r:id="rId4"/>
          </a:graphicData>
        </a:graphic>
      </p:graphicFrame>
      <p:sp>
        <p:nvSpPr>
          <p:cNvPr id="31" name="TextBox 30"/>
          <p:cNvSpPr txBox="1"/>
          <p:nvPr/>
        </p:nvSpPr>
        <p:spPr>
          <a:xfrm>
            <a:off x="866641" y="4791242"/>
            <a:ext cx="4700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200" kern="0" smtClean="0">
                <a:solidFill>
                  <a:prstClr val="white">
                    <a:lumMod val="50000"/>
                  </a:prstClr>
                </a:solidFill>
              </a:rPr>
              <a:t>남성</a:t>
            </a:r>
          </a:p>
        </p:txBody>
      </p:sp>
      <p:sp>
        <p:nvSpPr>
          <p:cNvPr id="32" name="TextBox 31"/>
          <p:cNvSpPr txBox="1"/>
          <p:nvPr/>
        </p:nvSpPr>
        <p:spPr>
          <a:xfrm>
            <a:off x="1462583" y="4791241"/>
            <a:ext cx="4700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200" kern="0" smtClean="0">
                <a:solidFill>
                  <a:srgbClr val="615E9C"/>
                </a:solidFill>
              </a:rPr>
              <a:t>여성</a:t>
            </a:r>
          </a:p>
        </p:txBody>
      </p:sp>
      <p:sp>
        <p:nvSpPr>
          <p:cNvPr id="33" name="TextBox 32"/>
          <p:cNvSpPr txBox="1"/>
          <p:nvPr/>
        </p:nvSpPr>
        <p:spPr>
          <a:xfrm>
            <a:off x="3858974" y="4781303"/>
            <a:ext cx="4700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200" kern="0" smtClean="0">
                <a:solidFill>
                  <a:prstClr val="white">
                    <a:lumMod val="50000"/>
                  </a:prstClr>
                </a:solidFill>
              </a:rPr>
              <a:t>기혼</a:t>
            </a:r>
          </a:p>
        </p:txBody>
      </p:sp>
      <p:sp>
        <p:nvSpPr>
          <p:cNvPr id="34" name="TextBox 33"/>
          <p:cNvSpPr txBox="1"/>
          <p:nvPr/>
        </p:nvSpPr>
        <p:spPr>
          <a:xfrm>
            <a:off x="4454916" y="4781302"/>
            <a:ext cx="4700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ko-KR" altLang="en-US" sz="1200" kern="0" smtClean="0">
                <a:solidFill>
                  <a:srgbClr val="615E9C"/>
                </a:solidFill>
              </a:rPr>
              <a:t>미혼</a:t>
            </a:r>
          </a:p>
        </p:txBody>
      </p:sp>
      <p:sp>
        <p:nvSpPr>
          <p:cNvPr id="35" name="TextBox 34"/>
          <p:cNvSpPr txBox="1"/>
          <p:nvPr/>
        </p:nvSpPr>
        <p:spPr>
          <a:xfrm>
            <a:off x="6145538" y="4781303"/>
            <a:ext cx="5229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en-US" altLang="ko-KR" sz="1200" kern="0" smtClean="0">
                <a:solidFill>
                  <a:prstClr val="white">
                    <a:lumMod val="50000"/>
                  </a:prstClr>
                </a:solidFill>
              </a:rPr>
              <a:t>10</a:t>
            </a:r>
            <a:r>
              <a:rPr lang="ko-KR" altLang="en-US" sz="1200" kern="0" smtClean="0">
                <a:solidFill>
                  <a:prstClr val="white">
                    <a:lumMod val="50000"/>
                  </a:prstClr>
                </a:solidFill>
              </a:rPr>
              <a:t>대</a:t>
            </a:r>
          </a:p>
        </p:txBody>
      </p:sp>
      <p:sp>
        <p:nvSpPr>
          <p:cNvPr id="36" name="TextBox 35"/>
          <p:cNvSpPr txBox="1"/>
          <p:nvPr/>
        </p:nvSpPr>
        <p:spPr>
          <a:xfrm>
            <a:off x="6732240" y="4781302"/>
            <a:ext cx="522900"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en-US" altLang="ko-KR" sz="1200" kern="0" smtClean="0">
                <a:solidFill>
                  <a:prstClr val="white">
                    <a:lumMod val="50000"/>
                  </a:prstClr>
                </a:solidFill>
              </a:rPr>
              <a:t>20</a:t>
            </a:r>
            <a:r>
              <a:rPr lang="ko-KR" altLang="en-US" sz="1200" kern="0" smtClean="0">
                <a:solidFill>
                  <a:prstClr val="white">
                    <a:lumMod val="50000"/>
                  </a:prstClr>
                </a:solidFill>
              </a:rPr>
              <a:t>대</a:t>
            </a:r>
          </a:p>
        </p:txBody>
      </p:sp>
      <p:sp>
        <p:nvSpPr>
          <p:cNvPr id="37" name="TextBox 36"/>
          <p:cNvSpPr txBox="1"/>
          <p:nvPr/>
        </p:nvSpPr>
        <p:spPr>
          <a:xfrm>
            <a:off x="7236296" y="4781303"/>
            <a:ext cx="835485"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en-US" altLang="ko-KR" sz="1200" kern="0" smtClean="0">
                <a:solidFill>
                  <a:srgbClr val="615E9C"/>
                </a:solidFill>
              </a:rPr>
              <a:t>20~30</a:t>
            </a:r>
            <a:r>
              <a:rPr lang="ko-KR" altLang="en-US" sz="1200" kern="0" smtClean="0">
                <a:solidFill>
                  <a:srgbClr val="615E9C"/>
                </a:solidFill>
              </a:rPr>
              <a:t>대</a:t>
            </a:r>
          </a:p>
        </p:txBody>
      </p:sp>
      <p:sp>
        <p:nvSpPr>
          <p:cNvPr id="38" name="TextBox 37"/>
          <p:cNvSpPr txBox="1"/>
          <p:nvPr/>
        </p:nvSpPr>
        <p:spPr>
          <a:xfrm>
            <a:off x="7977990" y="4781302"/>
            <a:ext cx="835485" cy="276999"/>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defRPr/>
            </a:pPr>
            <a:r>
              <a:rPr lang="en-US" altLang="ko-KR" sz="1200" kern="0" smtClean="0">
                <a:solidFill>
                  <a:prstClr val="white">
                    <a:lumMod val="50000"/>
                  </a:prstClr>
                </a:solidFill>
              </a:rPr>
              <a:t>30~40</a:t>
            </a:r>
            <a:r>
              <a:rPr lang="ko-KR" altLang="en-US" sz="1200" kern="0" smtClean="0">
                <a:solidFill>
                  <a:prstClr val="white">
                    <a:lumMod val="50000"/>
                  </a:prstClr>
                </a:solidFill>
              </a:rPr>
              <a:t>대</a:t>
            </a:r>
          </a:p>
        </p:txBody>
      </p:sp>
      <p:sp>
        <p:nvSpPr>
          <p:cNvPr id="39" name="직사각형 38"/>
          <p:cNvSpPr/>
          <p:nvPr/>
        </p:nvSpPr>
        <p:spPr>
          <a:xfrm>
            <a:off x="827385" y="2778032"/>
            <a:ext cx="1109738" cy="216024"/>
          </a:xfrm>
          <a:prstGeom prst="rect">
            <a:avLst/>
          </a:prstGeom>
          <a:solidFill>
            <a:sysClr val="window" lastClr="FFFFFF">
              <a:lumMod val="95000"/>
            </a:sys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smtClean="0">
                <a:solidFill>
                  <a:prstClr val="black">
                    <a:lumMod val="75000"/>
                    <a:lumOff val="25000"/>
                  </a:prstClr>
                </a:solidFill>
                <a:latin typeface="NOVA Bold" panose="00000800000000000000" pitchFamily="2" charset="-127"/>
                <a:ea typeface="NOVA Bold" panose="00000800000000000000" pitchFamily="2" charset="-127"/>
              </a:rPr>
              <a:t>성별</a:t>
            </a:r>
          </a:p>
        </p:txBody>
      </p:sp>
      <p:sp>
        <p:nvSpPr>
          <p:cNvPr id="40" name="직사각형 39"/>
          <p:cNvSpPr/>
          <p:nvPr/>
        </p:nvSpPr>
        <p:spPr>
          <a:xfrm>
            <a:off x="3926164" y="2778032"/>
            <a:ext cx="1109738" cy="216024"/>
          </a:xfrm>
          <a:prstGeom prst="rect">
            <a:avLst/>
          </a:prstGeom>
          <a:solidFill>
            <a:sysClr val="window" lastClr="FFFFFF">
              <a:lumMod val="95000"/>
            </a:sys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smtClean="0">
                <a:solidFill>
                  <a:prstClr val="black">
                    <a:lumMod val="75000"/>
                    <a:lumOff val="25000"/>
                  </a:prstClr>
                </a:solidFill>
                <a:latin typeface="NOVA Bold" panose="00000800000000000000" pitchFamily="2" charset="-127"/>
                <a:ea typeface="NOVA Bold" panose="00000800000000000000" pitchFamily="2" charset="-127"/>
              </a:rPr>
              <a:t>결혼여부</a:t>
            </a:r>
          </a:p>
        </p:txBody>
      </p:sp>
      <p:sp>
        <p:nvSpPr>
          <p:cNvPr id="41" name="직사각형 40"/>
          <p:cNvSpPr/>
          <p:nvPr/>
        </p:nvSpPr>
        <p:spPr>
          <a:xfrm>
            <a:off x="6846439" y="2778032"/>
            <a:ext cx="1109738" cy="216024"/>
          </a:xfrm>
          <a:prstGeom prst="rect">
            <a:avLst/>
          </a:prstGeom>
          <a:solidFill>
            <a:sysClr val="window" lastClr="FFFFFF">
              <a:lumMod val="95000"/>
            </a:sys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smtClean="0">
                <a:solidFill>
                  <a:prstClr val="black">
                    <a:lumMod val="75000"/>
                    <a:lumOff val="25000"/>
                  </a:prstClr>
                </a:solidFill>
                <a:latin typeface="NOVA Bold" panose="00000800000000000000" pitchFamily="2" charset="-127"/>
                <a:ea typeface="NOVA Bold" panose="00000800000000000000" pitchFamily="2" charset="-127"/>
              </a:rPr>
              <a:t>연령대</a:t>
            </a:r>
          </a:p>
        </p:txBody>
      </p:sp>
      <p:cxnSp>
        <p:nvCxnSpPr>
          <p:cNvPr id="42" name="직선 연결선 41"/>
          <p:cNvCxnSpPr/>
          <p:nvPr/>
        </p:nvCxnSpPr>
        <p:spPr>
          <a:xfrm>
            <a:off x="343207" y="5141723"/>
            <a:ext cx="8640960" cy="0"/>
          </a:xfrm>
          <a:prstGeom prst="line">
            <a:avLst/>
          </a:prstGeom>
          <a:noFill/>
          <a:ln w="9525" cap="flat" cmpd="sng" algn="ctr">
            <a:solidFill>
              <a:sysClr val="window" lastClr="FFFFFF">
                <a:lumMod val="75000"/>
              </a:sysClr>
            </a:solidFill>
            <a:prstDash val="solid"/>
          </a:ln>
        </p:spPr>
      </p:cxnSp>
      <p:sp>
        <p:nvSpPr>
          <p:cNvPr id="43" name="이등변 삼각형 42"/>
          <p:cNvSpPr/>
          <p:nvPr/>
        </p:nvSpPr>
        <p:spPr>
          <a:xfrm flipV="1">
            <a:off x="3346071" y="5141722"/>
            <a:ext cx="2059168" cy="231494"/>
          </a:xfrm>
          <a:prstGeom prst="triangle">
            <a:avLst/>
          </a:prstGeom>
          <a:solidFill>
            <a:sysClr val="window" lastClr="FFFFFF">
              <a:lumMod val="85000"/>
            </a:sysClr>
          </a:solidFill>
          <a:ln w="254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200" kern="0" smtClean="0">
              <a:solidFill>
                <a:prstClr val="white"/>
              </a:solidFill>
            </a:endParaRPr>
          </a:p>
        </p:txBody>
      </p:sp>
      <p:sp>
        <p:nvSpPr>
          <p:cNvPr id="44" name="모서리가 둥근 직사각형 43"/>
          <p:cNvSpPr/>
          <p:nvPr/>
        </p:nvSpPr>
        <p:spPr>
          <a:xfrm>
            <a:off x="2733362" y="5445224"/>
            <a:ext cx="3566830" cy="813455"/>
          </a:xfrm>
          <a:prstGeom prst="roundRect">
            <a:avLst/>
          </a:prstGeom>
          <a:noFill/>
          <a:ln w="952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r>
              <a:rPr lang="ko-KR" altLang="en-US" sz="1600" smtClean="0">
                <a:solidFill>
                  <a:srgbClr val="000000"/>
                </a:solidFill>
                <a:latin typeface="NOVA ExtraBold" panose="00000800000000000000" pitchFamily="2" charset="-127"/>
                <a:ea typeface="NOVA ExtraBold" panose="00000800000000000000" pitchFamily="2" charset="-127"/>
              </a:rPr>
              <a:t>복합쇼핑몰 주요 타겟</a:t>
            </a:r>
            <a:br>
              <a:rPr lang="en-US" altLang="ko-KR" smtClean="0">
                <a:solidFill>
                  <a:srgbClr val="000000"/>
                </a:solidFill>
                <a:latin typeface="NOVA ExtraBold" panose="00000800000000000000" pitchFamily="2" charset="-127"/>
                <a:ea typeface="NOVA ExtraBold" panose="00000800000000000000" pitchFamily="2" charset="-127"/>
              </a:rPr>
            </a:br>
            <a:endParaRPr lang="en-US" altLang="ko-KR" sz="1600" smtClean="0">
              <a:solidFill>
                <a:srgbClr val="000000"/>
              </a:solidFill>
              <a:latin typeface="NOVA ExtraBold" panose="00000800000000000000" pitchFamily="2" charset="-127"/>
              <a:ea typeface="NOVA ExtraBold" panose="00000800000000000000" pitchFamily="2" charset="-127"/>
            </a:endParaRPr>
          </a:p>
          <a:p>
            <a:pPr algn="ctr"/>
            <a:r>
              <a:rPr lang="en-US" altLang="ko-KR" sz="1600" smtClean="0">
                <a:solidFill>
                  <a:srgbClr val="000000"/>
                </a:solidFill>
                <a:latin typeface="NOVA ExtraBold" panose="00000800000000000000" pitchFamily="2" charset="-127"/>
                <a:ea typeface="NOVA ExtraBold" panose="00000800000000000000" pitchFamily="2" charset="-127"/>
              </a:rPr>
              <a:t>[2030/ </a:t>
            </a:r>
            <a:r>
              <a:rPr lang="ko-KR" altLang="en-US" sz="1600" smtClean="0">
                <a:solidFill>
                  <a:srgbClr val="000000"/>
                </a:solidFill>
                <a:latin typeface="NOVA ExtraBold" panose="00000800000000000000" pitchFamily="2" charset="-127"/>
                <a:ea typeface="NOVA ExtraBold" panose="00000800000000000000" pitchFamily="2" charset="-127"/>
              </a:rPr>
              <a:t>미혼 </a:t>
            </a:r>
            <a:r>
              <a:rPr lang="en-US" altLang="ko-KR" sz="1600" smtClean="0">
                <a:solidFill>
                  <a:srgbClr val="000000"/>
                </a:solidFill>
                <a:latin typeface="NOVA ExtraBold" panose="00000800000000000000" pitchFamily="2" charset="-127"/>
                <a:ea typeface="NOVA ExtraBold" panose="00000800000000000000" pitchFamily="2" charset="-127"/>
              </a:rPr>
              <a:t>/ </a:t>
            </a:r>
            <a:r>
              <a:rPr lang="ko-KR" altLang="en-US" sz="1600" smtClean="0">
                <a:solidFill>
                  <a:srgbClr val="000000"/>
                </a:solidFill>
                <a:latin typeface="NOVA ExtraBold" panose="00000800000000000000" pitchFamily="2" charset="-127"/>
                <a:ea typeface="NOVA ExtraBold" panose="00000800000000000000" pitchFamily="2" charset="-127"/>
              </a:rPr>
              <a:t>여성</a:t>
            </a:r>
            <a:r>
              <a:rPr lang="en-US" altLang="ko-KR" sz="1600" smtClean="0">
                <a:solidFill>
                  <a:srgbClr val="000000"/>
                </a:solidFill>
                <a:latin typeface="NOVA ExtraBold" panose="00000800000000000000" pitchFamily="2" charset="-127"/>
                <a:ea typeface="NOVA ExtraBold" panose="00000800000000000000" pitchFamily="2" charset="-127"/>
              </a:rPr>
              <a:t>]</a:t>
            </a:r>
          </a:p>
        </p:txBody>
      </p:sp>
    </p:spTree>
    <p:extLst>
      <p:ext uri="{BB962C8B-B14F-4D97-AF65-F5344CB8AC3E}">
        <p14:creationId xmlns:p14="http://schemas.microsoft.com/office/powerpoint/2010/main" val="2262613219"/>
      </p:ext>
    </p:extLst>
  </p:cSld>
  <p:clrMapOvr>
    <a:masterClrMapping/>
  </p:clrMapOvr>
  <p:transition/>
  <p:timing/>
</p:sld>
</file>

<file path=ppt/slides/slide3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smtClean="0">
                <a:ln>
                  <a:solidFill>
                    <a:srgbClr val="333333">
                      <a:alpha val="23000"/>
                    </a:srgbClr>
                  </a:solidFill>
                </a:ln>
                <a:solidFill>
                  <a:srgbClr val="333333"/>
                </a:solidFill>
              </a:rPr>
              <a:t>② </a:t>
            </a:r>
            <a:r>
              <a:rPr lang="ko-KR" altLang="en-US" smtClean="0"/>
              <a:t>공유소비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제주도는 힐링도시로 천연 자연환경을 유지하면서도 제주도민 및 관광객을 효율적으로 유치하기 위해서 요즘 트렌드인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공유소비</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를 접목해볼 필요가 있음</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 name="Rectangle 8"/>
          <p:cNvSpPr/>
          <p:nvPr/>
        </p:nvSpPr>
        <p:spPr>
          <a:xfrm>
            <a:off x="179512" y="6330516"/>
            <a:ext cx="7812868" cy="246221"/>
          </a:xfrm>
          <a:prstGeom prst="rect">
            <a:avLst/>
          </a:prstGeom>
        </p:spPr>
        <p:txBody>
          <a:bodyPr wrap="square">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a:t>
            </a:r>
            <a:r>
              <a:rPr lang="en-US" altLang="ko-KR" sz="1000" smtClean="0">
                <a:solidFill>
                  <a:srgbClr val="000000"/>
                </a:solidFill>
                <a:cs typeface="나눔바른고딕OTF UltraLight"/>
              </a:rPr>
              <a:t> SMA</a:t>
            </a:r>
            <a:r>
              <a:rPr lang="ko-KR" altLang="en-US" sz="1000" smtClean="0">
                <a:solidFill>
                  <a:srgbClr val="000000"/>
                </a:solidFill>
                <a:cs typeface="나눔바른고딕OTF UltraLight"/>
              </a:rPr>
              <a:t>분석</a:t>
            </a:r>
            <a:r>
              <a:rPr lang="en-US" altLang="ko-KR" sz="1000" smtClean="0">
                <a:solidFill>
                  <a:srgbClr val="000000"/>
                </a:solidFill>
                <a:cs typeface="나눔바른고딕OTF UltraLight"/>
              </a:rPr>
              <a:t>, 2013.1~2016.6</a:t>
            </a:r>
            <a:r>
              <a:rPr lang="ko-KR" altLang="en-US" sz="1000" smtClean="0">
                <a:solidFill>
                  <a:srgbClr val="000000"/>
                </a:solidFill>
                <a:cs typeface="나눔바른고딕OTF UltraLight"/>
              </a:rPr>
              <a:t>월 합계</a:t>
            </a:r>
            <a:endParaRPr lang="en-US" altLang="ko-KR" sz="1000" smtClean="0">
              <a:solidFill>
                <a:srgbClr val="000000"/>
              </a:solidFill>
              <a:cs typeface="나눔바른고딕OTF UltraLight"/>
            </a:endParaRPr>
          </a:p>
        </p:txBody>
      </p:sp>
      <p:pic>
        <p:nvPicPr>
          <p:cNvPr id="2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5606" y="2186463"/>
            <a:ext cx="6966774" cy="4144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5643203"/>
      </p:ext>
    </p:extLst>
  </p:cSld>
  <p:clrMapOvr>
    <a:masterClrMapping/>
  </p:clrMapOvr>
  <p:transition/>
  <p:timing/>
</p:sld>
</file>

<file path=ppt/slides/slide3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a:ln>
                  <a:solidFill>
                    <a:srgbClr val="333333">
                      <a:alpha val="23000"/>
                    </a:srgbClr>
                  </a:solidFill>
                </a:ln>
                <a:solidFill>
                  <a:srgbClr val="333333"/>
                </a:solidFill>
              </a:rPr>
              <a:t>② </a:t>
            </a:r>
            <a:r>
              <a:rPr lang="ko-KR" altLang="en-US" smtClean="0"/>
              <a:t>공유소비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나눠쓰고 공유하는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공유소비</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트렌드를 제주도에도 적극 활용하여 </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편리하면서도 친환경적인 여행</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70C0"/>
                </a:solidFill>
                <a:latin typeface="NOVA Bold"/>
                <a:ea typeface="NOVA Bold"/>
                <a:cs typeface="Arial" pitchFamily="34" charset="0"/>
              </a:rPr>
              <a:t>여행을 넘어 일상을 체험 가능하게 하는 </a:t>
            </a:r>
            <a:r>
              <a:rPr lang="en-US" altLang="ko-KR" sz="1600" spc="50" smtClean="0">
                <a:ln>
                  <a:solidFill>
                    <a:prstClr val="black">
                      <a:alpha val="20000"/>
                    </a:prstClr>
                  </a:solidFill>
                </a:ln>
                <a:solidFill>
                  <a:srgbClr val="0070C0"/>
                </a:solidFill>
                <a:latin typeface="NOVA Bold"/>
                <a:ea typeface="NOVA Bold"/>
                <a:cs typeface="Arial" pitchFamily="34" charset="0"/>
              </a:rPr>
              <a:t>‘</a:t>
            </a:r>
            <a:r>
              <a:rPr lang="ko-KR" altLang="en-US" sz="1600" spc="50" smtClean="0">
                <a:ln>
                  <a:solidFill>
                    <a:prstClr val="black">
                      <a:alpha val="20000"/>
                    </a:prstClr>
                  </a:solidFill>
                </a:ln>
                <a:solidFill>
                  <a:srgbClr val="0070C0"/>
                </a:solidFill>
                <a:latin typeface="NOVA Bold"/>
                <a:ea typeface="NOVA Bold"/>
                <a:cs typeface="Arial" pitchFamily="34" charset="0"/>
              </a:rPr>
              <a:t>제주에서 살아보기</a:t>
            </a:r>
            <a:r>
              <a:rPr lang="en-US" altLang="ko-KR" sz="1600" spc="50" smtClean="0">
                <a:ln>
                  <a:solidFill>
                    <a:prstClr val="black">
                      <a:alpha val="20000"/>
                    </a:prstClr>
                  </a:solidFill>
                </a:ln>
                <a:solidFill>
                  <a:srgbClr val="0070C0"/>
                </a:solidFill>
                <a:latin typeface="NOVA Bold"/>
                <a:ea typeface="NOVA Bold"/>
                <a:cs typeface="Arial" pitchFamily="34" charset="0"/>
              </a:rPr>
              <a:t>’</a:t>
            </a:r>
            <a:r>
              <a:rPr lang="ko-KR" altLang="en-US" sz="1600" spc="50" smtClean="0">
                <a:ln>
                  <a:solidFill>
                    <a:prstClr val="black">
                      <a:alpha val="20000"/>
                    </a:prstClr>
                  </a:solidFill>
                </a:ln>
                <a:solidFill>
                  <a:srgbClr val="0070C0"/>
                </a:solidFill>
                <a:latin typeface="NOVA Bold"/>
                <a:ea typeface="NOVA Bold"/>
                <a:cs typeface="Arial" pitchFamily="34" charset="0"/>
              </a:rPr>
              <a:t>를 일생의 로망으로 부각  </a:t>
            </a:r>
            <a:endParaRPr lang="en-US" altLang="ko-KR" sz="1600" spc="50" smtClean="0">
              <a:ln>
                <a:solidFill>
                  <a:prstClr val="black">
                    <a:alpha val="20000"/>
                  </a:prstClr>
                </a:solidFill>
              </a:ln>
              <a:solidFill>
                <a:srgbClr val="0070C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9" name="직선 연결선 8"/>
          <p:cNvCxnSpPr/>
          <p:nvPr/>
        </p:nvCxnSpPr>
        <p:spPr>
          <a:xfrm flipH="1">
            <a:off x="5313040" y="2349320"/>
            <a:ext cx="0" cy="3960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416496" y="2276912"/>
            <a:ext cx="4680520" cy="360000"/>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r>
              <a:rPr lang="en-US" altLang="ko-KR" sz="1400" smtClean="0">
                <a:solidFill>
                  <a:prstClr val="white"/>
                </a:solidFill>
                <a:latin typeface="NOVA Bold" panose="00000800000000000000" pitchFamily="2" charset="-127"/>
                <a:ea typeface="NOVA Bold" panose="00000800000000000000" pitchFamily="2" charset="-127"/>
              </a:rPr>
              <a:t>‘</a:t>
            </a:r>
            <a:r>
              <a:rPr lang="ko-KR" altLang="en-US" sz="1400" smtClean="0">
                <a:solidFill>
                  <a:prstClr val="white"/>
                </a:solidFill>
                <a:latin typeface="NOVA Bold" panose="00000800000000000000" pitchFamily="2" charset="-127"/>
                <a:ea typeface="NOVA Bold" panose="00000800000000000000" pitchFamily="2" charset="-127"/>
              </a:rPr>
              <a:t>공유소비</a:t>
            </a:r>
            <a:r>
              <a:rPr lang="en-US" altLang="ko-KR" sz="1400" smtClean="0">
                <a:solidFill>
                  <a:prstClr val="white"/>
                </a:solidFill>
                <a:latin typeface="NOVA Bold" panose="00000800000000000000" pitchFamily="2" charset="-127"/>
                <a:ea typeface="NOVA Bold" panose="00000800000000000000" pitchFamily="2" charset="-127"/>
              </a:rPr>
              <a:t>’ </a:t>
            </a:r>
            <a:r>
              <a:rPr lang="ko-KR" altLang="en-US" sz="1400" smtClean="0">
                <a:solidFill>
                  <a:prstClr val="white"/>
                </a:solidFill>
                <a:latin typeface="NOVA Bold" panose="00000800000000000000" pitchFamily="2" charset="-127"/>
                <a:ea typeface="NOVA Bold" panose="00000800000000000000" pitchFamily="2" charset="-127"/>
              </a:rPr>
              <a:t>트렌드 속성을 보이는 타겟</a:t>
            </a:r>
          </a:p>
        </p:txBody>
      </p:sp>
      <p:sp>
        <p:nvSpPr>
          <p:cNvPr id="11" name="직사각형 10"/>
          <p:cNvSpPr/>
          <p:nvPr/>
        </p:nvSpPr>
        <p:spPr>
          <a:xfrm>
            <a:off x="416496" y="2709616"/>
            <a:ext cx="1152128" cy="7200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r>
              <a:rPr lang="ko-KR" altLang="en-US" sz="1400" smtClean="0">
                <a:solidFill>
                  <a:prstClr val="white"/>
                </a:solidFill>
                <a:latin typeface="NOVA Bold" panose="00000800000000000000" pitchFamily="2" charset="-127"/>
                <a:ea typeface="NOVA Bold" panose="00000800000000000000" pitchFamily="2" charset="-127"/>
              </a:rPr>
              <a:t>누가</a:t>
            </a:r>
            <a:r>
              <a:rPr lang="en-US" altLang="ko-KR" sz="1400" smtClean="0">
                <a:solidFill>
                  <a:prstClr val="white"/>
                </a:solidFill>
                <a:latin typeface="NOVA Bold" panose="00000800000000000000" pitchFamily="2" charset="-127"/>
                <a:ea typeface="NOVA Bold" panose="00000800000000000000" pitchFamily="2" charset="-127"/>
              </a:rPr>
              <a:t>?</a:t>
            </a:r>
            <a:endParaRPr lang="ko-KR" altLang="en-US" sz="1400" smtClean="0">
              <a:solidFill>
                <a:prstClr val="white"/>
              </a:solidFill>
              <a:latin typeface="NOVA Bold" panose="00000800000000000000" pitchFamily="2" charset="-127"/>
              <a:ea typeface="NOVA Bold" panose="00000800000000000000" pitchFamily="2" charset="-127"/>
            </a:endParaRPr>
          </a:p>
        </p:txBody>
      </p:sp>
      <p:sp>
        <p:nvSpPr>
          <p:cNvPr id="12" name="직사각형 11"/>
          <p:cNvSpPr/>
          <p:nvPr/>
        </p:nvSpPr>
        <p:spPr>
          <a:xfrm>
            <a:off x="416496" y="3573520"/>
            <a:ext cx="1152128" cy="10800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r>
              <a:rPr lang="ko-KR" altLang="en-US" sz="1400" smtClean="0">
                <a:solidFill>
                  <a:prstClr val="white"/>
                </a:solidFill>
                <a:latin typeface="NOVA Bold" panose="00000800000000000000" pitchFamily="2" charset="-127"/>
                <a:ea typeface="NOVA Bold" panose="00000800000000000000" pitchFamily="2" charset="-127"/>
              </a:rPr>
              <a:t>무엇을</a:t>
            </a:r>
            <a:r>
              <a:rPr lang="en-US" altLang="ko-KR" sz="1400" smtClean="0">
                <a:solidFill>
                  <a:prstClr val="white"/>
                </a:solidFill>
                <a:latin typeface="NOVA Bold" panose="00000800000000000000" pitchFamily="2" charset="-127"/>
                <a:ea typeface="NOVA Bold" panose="00000800000000000000" pitchFamily="2" charset="-127"/>
              </a:rPr>
              <a:t>?</a:t>
            </a:r>
            <a:endParaRPr lang="ko-KR" altLang="en-US" sz="1400" smtClean="0">
              <a:solidFill>
                <a:prstClr val="white"/>
              </a:solidFill>
              <a:latin typeface="NOVA Bold" panose="00000800000000000000" pitchFamily="2" charset="-127"/>
              <a:ea typeface="NOVA Bold" panose="00000800000000000000" pitchFamily="2" charset="-127"/>
            </a:endParaRPr>
          </a:p>
        </p:txBody>
      </p:sp>
      <p:sp>
        <p:nvSpPr>
          <p:cNvPr id="13" name="직사각형 12"/>
          <p:cNvSpPr/>
          <p:nvPr/>
        </p:nvSpPr>
        <p:spPr>
          <a:xfrm>
            <a:off x="416496" y="4797424"/>
            <a:ext cx="1152128" cy="7200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r>
              <a:rPr lang="ko-KR" altLang="en-US" sz="1400" smtClean="0">
                <a:solidFill>
                  <a:prstClr val="white"/>
                </a:solidFill>
                <a:latin typeface="NOVA Bold" panose="00000800000000000000" pitchFamily="2" charset="-127"/>
                <a:ea typeface="NOVA Bold" panose="00000800000000000000" pitchFamily="2" charset="-127"/>
              </a:rPr>
              <a:t>누구와</a:t>
            </a:r>
            <a:r>
              <a:rPr lang="en-US" altLang="ko-KR" sz="1400" smtClean="0">
                <a:solidFill>
                  <a:prstClr val="white"/>
                </a:solidFill>
                <a:latin typeface="NOVA Bold" panose="00000800000000000000" pitchFamily="2" charset="-127"/>
                <a:ea typeface="NOVA Bold" panose="00000800000000000000" pitchFamily="2" charset="-127"/>
              </a:rPr>
              <a:t>?</a:t>
            </a:r>
          </a:p>
          <a:p>
            <a:pPr algn="ctr"/>
            <a:r>
              <a:rPr lang="ko-KR" altLang="en-US" sz="1400" smtClean="0">
                <a:solidFill>
                  <a:prstClr val="white"/>
                </a:solidFill>
                <a:latin typeface="NOVA Bold" panose="00000800000000000000" pitchFamily="2" charset="-127"/>
                <a:ea typeface="NOVA Bold" panose="00000800000000000000" pitchFamily="2" charset="-127"/>
              </a:rPr>
              <a:t>왜</a:t>
            </a:r>
            <a:r>
              <a:rPr lang="en-US" altLang="ko-KR" sz="1400" smtClean="0">
                <a:solidFill>
                  <a:prstClr val="white"/>
                </a:solidFill>
                <a:latin typeface="NOVA Bold" panose="00000800000000000000" pitchFamily="2" charset="-127"/>
                <a:ea typeface="NOVA Bold" panose="00000800000000000000" pitchFamily="2" charset="-127"/>
              </a:rPr>
              <a:t>?</a:t>
            </a:r>
            <a:endParaRPr lang="ko-KR" altLang="en-US" sz="1400" smtClean="0">
              <a:solidFill>
                <a:prstClr val="white"/>
              </a:solidFill>
              <a:latin typeface="NOVA Bold" panose="00000800000000000000" pitchFamily="2" charset="-127"/>
              <a:ea typeface="NOVA Bold" panose="00000800000000000000" pitchFamily="2" charset="-127"/>
            </a:endParaRPr>
          </a:p>
        </p:txBody>
      </p:sp>
      <p:sp>
        <p:nvSpPr>
          <p:cNvPr id="14" name="직사각형 13"/>
          <p:cNvSpPr/>
          <p:nvPr/>
        </p:nvSpPr>
        <p:spPr>
          <a:xfrm>
            <a:off x="416496" y="5661328"/>
            <a:ext cx="1152128" cy="7200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r>
              <a:rPr lang="ko-KR" altLang="en-US" sz="1400" smtClean="0">
                <a:solidFill>
                  <a:prstClr val="white"/>
                </a:solidFill>
                <a:latin typeface="NOVA Bold" panose="00000800000000000000" pitchFamily="2" charset="-127"/>
                <a:ea typeface="NOVA Bold" panose="00000800000000000000" pitchFamily="2" charset="-127"/>
              </a:rPr>
              <a:t>어디서</a:t>
            </a:r>
            <a:r>
              <a:rPr lang="en-US" altLang="ko-KR" sz="1400" smtClean="0">
                <a:solidFill>
                  <a:prstClr val="white"/>
                </a:solidFill>
                <a:latin typeface="NOVA Bold" panose="00000800000000000000" pitchFamily="2" charset="-127"/>
                <a:ea typeface="NOVA Bold" panose="00000800000000000000" pitchFamily="2" charset="-127"/>
              </a:rPr>
              <a:t>?</a:t>
            </a:r>
          </a:p>
          <a:p>
            <a:pPr algn="ctr"/>
            <a:r>
              <a:rPr lang="ko-KR" altLang="en-US" sz="1400" smtClean="0">
                <a:solidFill>
                  <a:prstClr val="white"/>
                </a:solidFill>
                <a:latin typeface="NOVA Bold" panose="00000800000000000000" pitchFamily="2" charset="-127"/>
                <a:ea typeface="NOVA Bold" panose="00000800000000000000" pitchFamily="2" charset="-127"/>
              </a:rPr>
              <a:t>왜</a:t>
            </a:r>
            <a:r>
              <a:rPr lang="en-US" altLang="ko-KR" sz="1400" smtClean="0">
                <a:solidFill>
                  <a:prstClr val="white"/>
                </a:solidFill>
                <a:latin typeface="NOVA Bold" panose="00000800000000000000" pitchFamily="2" charset="-127"/>
                <a:ea typeface="NOVA Bold" panose="00000800000000000000" pitchFamily="2" charset="-127"/>
              </a:rPr>
              <a:t>?</a:t>
            </a:r>
          </a:p>
        </p:txBody>
      </p:sp>
      <p:sp>
        <p:nvSpPr>
          <p:cNvPr id="15" name="직사각형 14"/>
          <p:cNvSpPr/>
          <p:nvPr/>
        </p:nvSpPr>
        <p:spPr>
          <a:xfrm>
            <a:off x="1712640" y="2709616"/>
            <a:ext cx="3384376" cy="72000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87313" indent="-87313">
              <a:buClr>
                <a:prstClr val="white">
                  <a:lumMod val="50000"/>
                </a:prstClr>
              </a:buClr>
            </a:pP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20~30</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대 젊은 여성</a:t>
            </a:r>
          </a:p>
        </p:txBody>
      </p:sp>
      <p:sp>
        <p:nvSpPr>
          <p:cNvPr id="16" name="직사각형 15"/>
          <p:cNvSpPr/>
          <p:nvPr/>
        </p:nvSpPr>
        <p:spPr>
          <a:xfrm>
            <a:off x="1712640" y="3573520"/>
            <a:ext cx="3384376" cy="108000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나눔 소비</a:t>
            </a:r>
            <a:endParaRPr lang="en-US" altLang="ko-KR" sz="1400" smtClean="0">
              <a:solidFill>
                <a:prstClr val="black">
                  <a:lumMod val="85000"/>
                  <a:lumOff val="15000"/>
                </a:prstClr>
              </a:solidFill>
              <a:latin typeface="NOVA Bold" panose="00000800000000000000" pitchFamily="2" charset="-127"/>
              <a:ea typeface="NOVA Bold" panose="00000800000000000000" pitchFamily="2" charset="-127"/>
            </a:endParaRPr>
          </a:p>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숙박 공유 서비스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에어비앤비</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p>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카쉐어링 서비스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그린카</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쏘카</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시티카</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p>
        </p:txBody>
      </p:sp>
      <p:sp>
        <p:nvSpPr>
          <p:cNvPr id="17" name="직사각형 16"/>
          <p:cNvSpPr/>
          <p:nvPr/>
        </p:nvSpPr>
        <p:spPr>
          <a:xfrm>
            <a:off x="1712640" y="4797424"/>
            <a:ext cx="3384376" cy="72000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숙박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sym typeface="Wingdings" pitchFamily="2" charset="2"/>
              </a:rPr>
              <a:t></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엄마</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언니와 색다른 경험</a:t>
            </a:r>
            <a:endParaRPr lang="en-US" altLang="ko-KR" sz="1400" smtClean="0">
              <a:solidFill>
                <a:prstClr val="black">
                  <a:lumMod val="85000"/>
                  <a:lumOff val="15000"/>
                </a:prstClr>
              </a:solidFill>
              <a:latin typeface="NOVA Bold" panose="00000800000000000000" pitchFamily="2" charset="-127"/>
              <a:ea typeface="NOVA Bold" panose="00000800000000000000" pitchFamily="2" charset="-127"/>
            </a:endParaRPr>
          </a:p>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카쉐어링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sym typeface="Wingdings" pitchFamily="2" charset="2"/>
              </a:rPr>
              <a:t></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이성친구와 편리한 데이트</a:t>
            </a:r>
          </a:p>
        </p:txBody>
      </p:sp>
      <p:sp>
        <p:nvSpPr>
          <p:cNvPr id="19" name="직사각형 18"/>
          <p:cNvSpPr/>
          <p:nvPr/>
        </p:nvSpPr>
        <p:spPr>
          <a:xfrm>
            <a:off x="1712640" y="5661328"/>
            <a:ext cx="3384376" cy="72000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해외 현지인 숙소</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문화체험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미국</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유럽</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p>
          <a:p>
            <a:pPr marL="179388" indent="-179388">
              <a:buClr>
                <a:prstClr val="white">
                  <a:lumMod val="50000"/>
                </a:prstClr>
              </a:buClr>
              <a:buFont typeface="Arial" pitchFamily="34" charset="0"/>
              <a:buChar char="•"/>
            </a:pP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나들이</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데이트</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드라이브 </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r>
              <a:rPr lang="ko-KR" altLang="en-US" sz="1400" smtClean="0">
                <a:solidFill>
                  <a:prstClr val="black">
                    <a:lumMod val="85000"/>
                    <a:lumOff val="15000"/>
                  </a:prstClr>
                </a:solidFill>
                <a:latin typeface="NOVA Bold" panose="00000800000000000000" pitchFamily="2" charset="-127"/>
                <a:ea typeface="NOVA Bold" panose="00000800000000000000" pitchFamily="2" charset="-127"/>
              </a:rPr>
              <a:t>서울</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 </a:t>
            </a:r>
            <a:r>
              <a:rPr lang="ko-KR" altLang="en-US" sz="1400" smtClean="0">
                <a:solidFill>
                  <a:srgbClr val="C00000"/>
                </a:solidFill>
                <a:latin typeface="NOVA Bold" panose="00000800000000000000" pitchFamily="2" charset="-127"/>
                <a:ea typeface="NOVA Bold" panose="00000800000000000000" pitchFamily="2" charset="-127"/>
              </a:rPr>
              <a:t>제주</a:t>
            </a:r>
            <a:r>
              <a:rPr lang="en-US" altLang="ko-KR" sz="1400" smtClean="0">
                <a:solidFill>
                  <a:prstClr val="black">
                    <a:lumMod val="85000"/>
                    <a:lumOff val="15000"/>
                  </a:prstClr>
                </a:solidFill>
                <a:latin typeface="NOVA Bold" panose="00000800000000000000" pitchFamily="2" charset="-127"/>
                <a:ea typeface="NOVA Bold" panose="00000800000000000000" pitchFamily="2" charset="-127"/>
              </a:rPr>
              <a:t>)</a:t>
            </a:r>
            <a:endParaRPr lang="ko-KR" altLang="en-US" sz="1400" smtClean="0">
              <a:solidFill>
                <a:prstClr val="black">
                  <a:lumMod val="85000"/>
                  <a:lumOff val="15000"/>
                </a:prstClr>
              </a:solidFill>
              <a:latin typeface="NOVA Bold" panose="00000800000000000000" pitchFamily="2" charset="-127"/>
              <a:ea typeface="NOVA Bold" panose="00000800000000000000" pitchFamily="2" charset="-127"/>
            </a:endParaRPr>
          </a:p>
        </p:txBody>
      </p:sp>
      <p:sp>
        <p:nvSpPr>
          <p:cNvPr id="22" name="직사각형 21"/>
          <p:cNvSpPr/>
          <p:nvPr/>
        </p:nvSpPr>
        <p:spPr>
          <a:xfrm>
            <a:off x="5508104" y="3550834"/>
            <a:ext cx="3456384" cy="1080000"/>
          </a:xfrm>
          <a:prstGeom prst="rect">
            <a:avLst/>
          </a:prstGeom>
          <a:solidFill>
            <a:sysClr val="window" lastClr="FFFFFF">
              <a:lumMod val="95000"/>
            </a:sysClr>
          </a:solidFill>
          <a:ln w="127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9388" indent="-179388">
              <a:buClr>
                <a:prstClr val="white">
                  <a:lumMod val="50000"/>
                </a:prstClr>
              </a:buClr>
              <a:buFont typeface="Arial" pitchFamily="34" charset="0"/>
              <a:buChar char="•"/>
              <a:defRPr/>
            </a:pPr>
            <a:r>
              <a:rPr lang="ko-KR" altLang="en-US" sz="1400">
                <a:solidFill>
                  <a:srgbClr val="C00000"/>
                </a:solidFill>
                <a:latin typeface="NOVA Bold" panose="00000800000000000000" pitchFamily="2" charset="-127"/>
                <a:ea typeface="NOVA Bold" panose="00000800000000000000" pitchFamily="2" charset="-127"/>
              </a:rPr>
              <a:t>전통시장</a:t>
            </a:r>
            <a:r>
              <a:rPr lang="en-US" altLang="ko-KR" sz="1400">
                <a:solidFill>
                  <a:srgbClr val="C00000"/>
                </a:solidFill>
                <a:latin typeface="NOVA Bold" panose="00000800000000000000" pitchFamily="2" charset="-127"/>
                <a:ea typeface="NOVA Bold" panose="00000800000000000000" pitchFamily="2" charset="-127"/>
              </a:rPr>
              <a:t>, </a:t>
            </a:r>
            <a:r>
              <a:rPr lang="ko-KR" altLang="en-US" sz="1400">
                <a:solidFill>
                  <a:srgbClr val="C00000"/>
                </a:solidFill>
                <a:latin typeface="NOVA Bold" panose="00000800000000000000" pitchFamily="2" charset="-127"/>
                <a:ea typeface="NOVA Bold" panose="00000800000000000000" pitchFamily="2" charset="-127"/>
              </a:rPr>
              <a:t>플리마켓</a:t>
            </a:r>
            <a:r>
              <a:rPr lang="en-US" altLang="ko-KR" sz="1400">
                <a:solidFill>
                  <a:srgbClr val="C00000"/>
                </a:solidFill>
                <a:latin typeface="NOVA Bold" panose="00000800000000000000" pitchFamily="2" charset="-127"/>
                <a:ea typeface="NOVA Bold" panose="00000800000000000000" pitchFamily="2" charset="-127"/>
              </a:rPr>
              <a:t> </a:t>
            </a:r>
            <a:r>
              <a:rPr lang="ko-KR" altLang="en-US" sz="1400">
                <a:solidFill>
                  <a:srgbClr val="C00000"/>
                </a:solidFill>
                <a:latin typeface="NOVA Bold" panose="00000800000000000000" pitchFamily="2" charset="-127"/>
                <a:ea typeface="NOVA Bold" panose="00000800000000000000" pitchFamily="2" charset="-127"/>
              </a:rPr>
              <a:t>등을 통한 나눔</a:t>
            </a:r>
            <a:r>
              <a:rPr lang="en-US" altLang="ko-KR" sz="1400">
                <a:solidFill>
                  <a:srgbClr val="C00000"/>
                </a:solidFill>
                <a:latin typeface="NOVA Bold" panose="00000800000000000000" pitchFamily="2" charset="-127"/>
                <a:ea typeface="NOVA Bold" panose="00000800000000000000" pitchFamily="2" charset="-127"/>
              </a:rPr>
              <a:t>/</a:t>
            </a:r>
            <a:r>
              <a:rPr lang="ko-KR" altLang="en-US" sz="1400" smtClean="0">
                <a:solidFill>
                  <a:srgbClr val="C00000"/>
                </a:solidFill>
                <a:latin typeface="NOVA Bold" panose="00000800000000000000" pitchFamily="2" charset="-127"/>
                <a:ea typeface="NOVA Bold" panose="00000800000000000000" pitchFamily="2" charset="-127"/>
              </a:rPr>
              <a:t>공유</a:t>
            </a:r>
            <a:endParaRPr lang="en-US" altLang="ko-KR" sz="1400" smtClean="0">
              <a:solidFill>
                <a:srgbClr val="C00000"/>
              </a:solidFill>
              <a:latin typeface="NOVA Bold" panose="00000800000000000000" pitchFamily="2" charset="-127"/>
              <a:ea typeface="NOVA Bold" panose="00000800000000000000" pitchFamily="2" charset="-127"/>
            </a:endParaRPr>
          </a:p>
          <a:p>
            <a:pPr marL="179388" indent="-179388">
              <a:buClr>
                <a:prstClr val="white">
                  <a:lumMod val="50000"/>
                </a:prstClr>
              </a:buClr>
              <a:buFont typeface="Arial" pitchFamily="34" charset="0"/>
              <a:buChar char="•"/>
              <a:defRPr/>
            </a:pPr>
            <a:r>
              <a:rPr lang="ko-KR" altLang="en-US" sz="1400" smtClean="0">
                <a:solidFill>
                  <a:srgbClr val="C00000"/>
                </a:solidFill>
                <a:latin typeface="NOVA Bold" panose="00000800000000000000" pitchFamily="2" charset="-127"/>
                <a:ea typeface="NOVA Bold" panose="00000800000000000000" pitchFamily="2" charset="-127"/>
              </a:rPr>
              <a:t>에어비앤비 업체 시스템화 및 일주일 이상의 장기 숙박 편의시설 마련</a:t>
            </a:r>
            <a:endParaRPr lang="en-US" altLang="ko-KR" sz="1400" smtClean="0">
              <a:solidFill>
                <a:srgbClr val="C00000"/>
              </a:solidFill>
              <a:latin typeface="NOVA Bold" panose="00000800000000000000" pitchFamily="2" charset="-127"/>
              <a:ea typeface="NOVA Bold" panose="00000800000000000000" pitchFamily="2" charset="-127"/>
            </a:endParaRPr>
          </a:p>
          <a:p>
            <a:pPr marL="179388" indent="-179388">
              <a:buClr>
                <a:prstClr val="white">
                  <a:lumMod val="50000"/>
                </a:prstClr>
              </a:buClr>
              <a:buFont typeface="Arial" pitchFamily="34" charset="0"/>
              <a:buChar char="•"/>
              <a:defRPr/>
            </a:pPr>
            <a:r>
              <a:rPr lang="ko-KR" altLang="en-US" sz="1400" smtClean="0">
                <a:solidFill>
                  <a:srgbClr val="C00000"/>
                </a:solidFill>
                <a:latin typeface="NOVA Bold" panose="00000800000000000000" pitchFamily="2" charset="-127"/>
                <a:ea typeface="NOVA Bold" panose="00000800000000000000" pitchFamily="2" charset="-127"/>
              </a:rPr>
              <a:t>외국인 관광객 카쉐어링 서비스 편의 도모 </a:t>
            </a:r>
            <a:endParaRPr lang="ko-KR" altLang="en-US" sz="1400">
              <a:solidFill>
                <a:srgbClr val="C00000"/>
              </a:solidFill>
              <a:latin typeface="NOVA Bold" panose="00000800000000000000" pitchFamily="2" charset="-127"/>
              <a:ea typeface="NOVA Bold" panose="00000800000000000000" pitchFamily="2" charset="-127"/>
            </a:endParaRPr>
          </a:p>
        </p:txBody>
      </p:sp>
      <p:sp>
        <p:nvSpPr>
          <p:cNvPr id="24" name="직사각형 23"/>
          <p:cNvSpPr/>
          <p:nvPr/>
        </p:nvSpPr>
        <p:spPr>
          <a:xfrm>
            <a:off x="5508104" y="5157312"/>
            <a:ext cx="3456384" cy="1080000"/>
          </a:xfrm>
          <a:prstGeom prst="rect">
            <a:avLst/>
          </a:prstGeom>
          <a:solidFill>
            <a:sysClr val="window" lastClr="FFFFFF">
              <a:lumMod val="95000"/>
            </a:sysClr>
          </a:solidFill>
          <a:ln w="12700" cap="flat" cmpd="sng" algn="ctr">
            <a:noFill/>
            <a:prstDash val="soli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9388" indent="-179388">
              <a:buClr>
                <a:prstClr val="white">
                  <a:lumMod val="50000"/>
                </a:prstClr>
              </a:buClr>
              <a:buFont typeface="Arial" pitchFamily="34" charset="0"/>
              <a:buChar char="•"/>
              <a:defRPr/>
            </a:pPr>
            <a:r>
              <a:rPr lang="ko-KR" altLang="en-US" sz="1400" smtClean="0">
                <a:solidFill>
                  <a:srgbClr val="C00000"/>
                </a:solidFill>
                <a:latin typeface="NOVA Bold" panose="00000800000000000000" pitchFamily="2" charset="-127"/>
                <a:ea typeface="NOVA Bold" panose="00000800000000000000" pitchFamily="2" charset="-127"/>
              </a:rPr>
              <a:t>중국 등 동남아시아에 아직 도입되지 않은</a:t>
            </a:r>
            <a:endParaRPr lang="en-US" altLang="ko-KR" sz="1400" smtClean="0">
              <a:solidFill>
                <a:srgbClr val="C00000"/>
              </a:solidFill>
              <a:latin typeface="NOVA Bold" panose="00000800000000000000" pitchFamily="2" charset="-127"/>
              <a:ea typeface="NOVA Bold" panose="00000800000000000000" pitchFamily="2" charset="-127"/>
            </a:endParaRPr>
          </a:p>
          <a:p>
            <a:pPr>
              <a:buClr>
                <a:prstClr val="white">
                  <a:lumMod val="50000"/>
                </a:prstClr>
              </a:buClr>
              <a:defRPr/>
            </a:pPr>
            <a:r>
              <a:rPr lang="en-US" altLang="ko-KR" sz="1400">
                <a:solidFill>
                  <a:srgbClr val="C00000"/>
                </a:solidFill>
                <a:latin typeface="NOVA Bold" panose="00000800000000000000" pitchFamily="2" charset="-127"/>
                <a:ea typeface="NOVA Bold" panose="00000800000000000000" pitchFamily="2" charset="-127"/>
              </a:rPr>
              <a:t> </a:t>
            </a:r>
            <a:r>
              <a:rPr lang="en-US" altLang="ko-KR" sz="1400" smtClean="0">
                <a:solidFill>
                  <a:srgbClr val="C00000"/>
                </a:solidFill>
                <a:latin typeface="NOVA Bold" panose="00000800000000000000" pitchFamily="2" charset="-127"/>
                <a:ea typeface="NOVA Bold" panose="00000800000000000000" pitchFamily="2" charset="-127"/>
              </a:rPr>
              <a:t>  </a:t>
            </a:r>
            <a:r>
              <a:rPr lang="ko-KR" altLang="en-US" sz="1400" smtClean="0">
                <a:solidFill>
                  <a:srgbClr val="C00000"/>
                </a:solidFill>
                <a:latin typeface="NOVA Bold" panose="00000800000000000000" pitchFamily="2" charset="-127"/>
                <a:ea typeface="NOVA Bold" panose="00000800000000000000" pitchFamily="2" charset="-127"/>
              </a:rPr>
              <a:t>새로운 시스템 체험의 기회</a:t>
            </a:r>
            <a:br>
              <a:rPr lang="en-US" altLang="ko-KR" sz="1400" smtClean="0">
                <a:solidFill>
                  <a:srgbClr val="C00000"/>
                </a:solidFill>
                <a:latin typeface="NOVA Bold" panose="00000800000000000000" pitchFamily="2" charset="-127"/>
                <a:ea typeface="NOVA Bold" panose="00000800000000000000" pitchFamily="2" charset="-127"/>
              </a:rPr>
            </a:br>
            <a:r>
              <a:rPr lang="en-US" altLang="ko-KR" sz="1400" smtClean="0">
                <a:solidFill>
                  <a:srgbClr val="C00000"/>
                </a:solidFill>
                <a:latin typeface="NOVA Bold" panose="00000800000000000000" pitchFamily="2" charset="-127"/>
                <a:ea typeface="NOVA Bold" panose="00000800000000000000" pitchFamily="2" charset="-127"/>
              </a:rPr>
              <a:t>    -&gt; </a:t>
            </a:r>
            <a:r>
              <a:rPr lang="ko-KR" altLang="en-US" sz="1400" smtClean="0">
                <a:solidFill>
                  <a:srgbClr val="C00000"/>
                </a:solidFill>
                <a:latin typeface="NOVA Bold" panose="00000800000000000000" pitchFamily="2" charset="-127"/>
                <a:ea typeface="NOVA Bold" panose="00000800000000000000" pitchFamily="2" charset="-127"/>
              </a:rPr>
              <a:t>재미 제공</a:t>
            </a:r>
            <a:br>
              <a:rPr lang="en-US" altLang="ko-KR" sz="1400" smtClean="0">
                <a:solidFill>
                  <a:srgbClr val="C00000"/>
                </a:solidFill>
                <a:latin typeface="NOVA Bold" panose="00000800000000000000" pitchFamily="2" charset="-127"/>
                <a:ea typeface="NOVA Bold" panose="00000800000000000000" pitchFamily="2" charset="-127"/>
              </a:rPr>
            </a:br>
            <a:r>
              <a:rPr lang="en-US" altLang="ko-KR" sz="1400" smtClean="0">
                <a:solidFill>
                  <a:srgbClr val="C00000"/>
                </a:solidFill>
                <a:latin typeface="NOVA Bold" panose="00000800000000000000" pitchFamily="2" charset="-127"/>
                <a:ea typeface="NOVA Bold" panose="00000800000000000000" pitchFamily="2" charset="-127"/>
              </a:rPr>
              <a:t>    -&gt; </a:t>
            </a:r>
            <a:r>
              <a:rPr lang="ko-KR" altLang="en-US" sz="1400" smtClean="0">
                <a:solidFill>
                  <a:srgbClr val="C00000"/>
                </a:solidFill>
                <a:latin typeface="NOVA Bold" panose="00000800000000000000" pitchFamily="2" charset="-127"/>
                <a:ea typeface="NOVA Bold" panose="00000800000000000000" pitchFamily="2" charset="-127"/>
              </a:rPr>
              <a:t>이야기하고 자랑할 거리 제공</a:t>
            </a:r>
            <a:endParaRPr lang="ko-KR" altLang="en-US" sz="1400">
              <a:solidFill>
                <a:srgbClr val="C00000"/>
              </a:solidFill>
              <a:latin typeface="NOVA Bold" panose="00000800000000000000" pitchFamily="2" charset="-127"/>
              <a:ea typeface="NOVA Bold" panose="00000800000000000000" pitchFamily="2" charset="-127"/>
            </a:endParaRPr>
          </a:p>
        </p:txBody>
      </p:sp>
      <p:pic>
        <p:nvPicPr>
          <p:cNvPr id="21" name="Picture 4" descr="C:\Users\VPCEA36FK\AppData\Local\Microsoft\Windows\Temporary Internet Files\Content.IE5\Z0KB5ALJ\Check_mark_23x20_02.svg[1].png"/>
          <p:cNvPicPr>
            <a:picLocks noChangeAspect="1" noChangeArrowheads="1"/>
          </p:cNvPicPr>
          <p:nvPr/>
        </p:nvPicPr>
        <p:blipFill>
          <a:blip r:embed="rId2">
            <a:duotone>
              <a:srgbClr val="D43C5D">
                <a:shade val="45000"/>
                <a:satMod val="135000"/>
              </a:srgbClr>
              <a:prstClr val="white"/>
            </a:duotone>
            <a:extLst>
              <a:ext uri="{28A0092B-C50C-407E-A947-70E740481C1C}">
                <a14:useLocalDpi xmlns:a14="http://schemas.microsoft.com/office/drawing/2010/main" val="0"/>
              </a:ext>
            </a:extLst>
          </a:blip>
          <a:stretch>
            <a:fillRect/>
          </a:stretch>
        </p:blipFill>
        <p:spPr bwMode="auto">
          <a:xfrm>
            <a:off x="5596686" y="3401589"/>
            <a:ext cx="271458" cy="19959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VPCEA36FK\AppData\Local\Microsoft\Windows\Temporary Internet Files\Content.IE5\Z0KB5ALJ\Check_mark_23x20_02.svg[1].png"/>
          <p:cNvPicPr>
            <a:picLocks noChangeAspect="1" noChangeArrowheads="1"/>
          </p:cNvPicPr>
          <p:nvPr/>
        </p:nvPicPr>
        <p:blipFill>
          <a:blip r:embed="rId2">
            <a:duotone>
              <a:srgbClr val="D43C5D">
                <a:shade val="45000"/>
                <a:satMod val="135000"/>
              </a:srgbClr>
              <a:prstClr val="white"/>
            </a:duotone>
            <a:extLst>
              <a:ext uri="{28A0092B-C50C-407E-A947-70E740481C1C}">
                <a14:useLocalDpi xmlns:a14="http://schemas.microsoft.com/office/drawing/2010/main" val="0"/>
              </a:ext>
            </a:extLst>
          </a:blip>
          <a:stretch>
            <a:fillRect/>
          </a:stretch>
        </p:blipFill>
        <p:spPr bwMode="auto">
          <a:xfrm>
            <a:off x="5605070" y="4957827"/>
            <a:ext cx="271458" cy="19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534851"/>
      </p:ext>
    </p:extLst>
  </p:cSld>
  <p:clrMapOvr>
    <a:masterClrMapping/>
  </p:clrMapOvr>
  <p:transition/>
  <p:timing/>
</p:sld>
</file>

<file path=ppt/slides/slide3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smtClean="0">
                <a:ln>
                  <a:solidFill>
                    <a:srgbClr val="333333">
                      <a:alpha val="23000"/>
                    </a:srgbClr>
                  </a:solidFill>
                </a:ln>
                <a:solidFill>
                  <a:srgbClr val="333333"/>
                </a:solidFill>
              </a:rPr>
              <a:t>③ </a:t>
            </a:r>
            <a:r>
              <a:rPr lang="ko-KR" altLang="en-US" smtClean="0"/>
              <a:t>식스포켓키즈소비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식스포켓키즈소비는 </a:t>
            </a:r>
            <a:r>
              <a:rPr lang="en-US" altLang="ko-KR" sz="1600" spc="50" smtClean="0">
                <a:ln>
                  <a:solidFill>
                    <a:prstClr val="black">
                      <a:alpha val="20000"/>
                    </a:prstClr>
                  </a:solidFill>
                </a:ln>
                <a:solidFill>
                  <a:srgbClr val="000000"/>
                </a:solidFill>
                <a:latin typeface="NOVA Bold"/>
                <a:ea typeface="NOVA Bold"/>
                <a:cs typeface="Arial" pitchFamily="34" charset="0"/>
              </a:rPr>
              <a:t>6</a:t>
            </a:r>
            <a:r>
              <a:rPr lang="ko-KR" altLang="en-US" sz="1600" spc="50" smtClean="0">
                <a:ln>
                  <a:solidFill>
                    <a:prstClr val="black">
                      <a:alpha val="20000"/>
                    </a:prstClr>
                  </a:solidFill>
                </a:ln>
                <a:solidFill>
                  <a:srgbClr val="000000"/>
                </a:solidFill>
                <a:latin typeface="NOVA Bold"/>
                <a:ea typeface="NOVA Bold"/>
                <a:cs typeface="Arial" pitchFamily="34" charset="0"/>
              </a:rPr>
              <a:t>개의 주머니라는 뜻으로</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한 자녀를 위한 돈이 부모</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친조부모</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외조부모 </a:t>
            </a:r>
            <a:r>
              <a:rPr lang="en-US" altLang="ko-KR" sz="1600" spc="50" smtClean="0">
                <a:ln>
                  <a:solidFill>
                    <a:prstClr val="black">
                      <a:alpha val="20000"/>
                    </a:prstClr>
                  </a:solidFill>
                </a:ln>
                <a:solidFill>
                  <a:srgbClr val="000000"/>
                </a:solidFill>
                <a:latin typeface="NOVA Bold"/>
                <a:ea typeface="NOVA Bold"/>
                <a:cs typeface="Arial" pitchFamily="34" charset="0"/>
              </a:rPr>
              <a:t>6</a:t>
            </a:r>
            <a:r>
              <a:rPr lang="ko-KR" altLang="en-US" sz="1600" spc="50" smtClean="0">
                <a:ln>
                  <a:solidFill>
                    <a:prstClr val="black">
                      <a:alpha val="20000"/>
                    </a:prstClr>
                  </a:solidFill>
                </a:ln>
                <a:solidFill>
                  <a:srgbClr val="000000"/>
                </a:solidFill>
                <a:latin typeface="NOVA Bold"/>
                <a:ea typeface="NOVA Bold"/>
                <a:cs typeface="Arial" pitchFamily="34" charset="0"/>
              </a:rPr>
              <a:t>명의 주머니로부터 나온다는 의미로 저출산</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고령화 사회로 접어들면서 나타난 소비트렌드</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pic>
        <p:nvPicPr>
          <p:cNvPr id="931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420" y="2052811"/>
            <a:ext cx="7925635" cy="4527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8093784"/>
      </p:ext>
    </p:extLst>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과업 </a:t>
            </a:r>
            <a:r>
              <a:rPr lang="en-US" altLang="ko-KR" smtClean="0"/>
              <a:t>1 </a:t>
            </a:r>
            <a:r>
              <a:rPr lang="ko-KR" altLang="en-US" smtClean="0"/>
              <a:t>소개 </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Intro </a:t>
            </a:r>
            <a:endParaRPr lang="ko-KR" altLang="en-US">
              <a:latin typeface="NOVA Bold" panose="00000800000000000000" pitchFamily="2" charset="-127"/>
              <a:ea typeface="NOVA Bold" panose="00000800000000000000" pitchFamily="2" charset="-127"/>
            </a:endParaRPr>
          </a:p>
        </p:txBody>
      </p:sp>
      <p:sp>
        <p:nvSpPr>
          <p:cNvPr id="5" name="직사각형 4"/>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latin typeface="Calibri"/>
                <a:ea typeface="NOVA Bold"/>
                <a:cs typeface="Arial" pitchFamily="34" charset="0"/>
              </a:rPr>
              <a:t>ʳ</a:t>
            </a:r>
            <a:r>
              <a:rPr lang="ko-KR" altLang="en-US" sz="1600" spc="100">
                <a:ln>
                  <a:solidFill>
                    <a:prstClr val="black">
                      <a:alpha val="20000"/>
                    </a:prstClr>
                  </a:solidFill>
                </a:ln>
                <a:latin typeface="Calibri"/>
                <a:ea typeface="NOVA Bold"/>
                <a:cs typeface="Arial" pitchFamily="34" charset="0"/>
              </a:rPr>
              <a:t>고객 관점의 소비패턴 변화분석 및 인사이트 도출˼은 제주도를 방문하는 국내 관광객과 중국인 관광객의 소비행태를 비교하고 단체여행객과 </a:t>
            </a:r>
            <a:r>
              <a:rPr lang="en-US" altLang="ko-KR" sz="1600" spc="100">
                <a:ln>
                  <a:solidFill>
                    <a:prstClr val="black">
                      <a:alpha val="20000"/>
                    </a:prstClr>
                  </a:solidFill>
                </a:ln>
                <a:latin typeface="NOVA Bold"/>
                <a:ea typeface="NOVA Bold"/>
                <a:cs typeface="Arial" pitchFamily="34" charset="0"/>
              </a:rPr>
              <a:t>FIT</a:t>
            </a:r>
            <a:r>
              <a:rPr lang="ko-KR" altLang="en-US" sz="1600" spc="100">
                <a:ln>
                  <a:solidFill>
                    <a:prstClr val="black">
                      <a:alpha val="20000"/>
                    </a:prstClr>
                  </a:solidFill>
                </a:ln>
                <a:latin typeface="Calibri"/>
                <a:ea typeface="NOVA Bold"/>
                <a:cs typeface="Arial" pitchFamily="34" charset="0"/>
              </a:rPr>
              <a:t>여행객의 방문패턴을 분석하는 </a:t>
            </a:r>
            <a:r>
              <a:rPr lang="ko-KR" altLang="en-US" sz="1600" spc="100" smtClean="0">
                <a:ln>
                  <a:solidFill>
                    <a:prstClr val="black">
                      <a:alpha val="20000"/>
                    </a:prstClr>
                  </a:solidFill>
                </a:ln>
                <a:latin typeface="Calibri"/>
                <a:ea typeface="NOVA Bold"/>
                <a:cs typeface="Arial" pitchFamily="34" charset="0"/>
              </a:rPr>
              <a:t>과업</a:t>
            </a:r>
            <a:endParaRPr lang="en-US" altLang="ko-KR" sz="1600" spc="100">
              <a:ln>
                <a:solidFill>
                  <a:prstClr val="black">
                    <a:alpha val="20000"/>
                  </a:prstClr>
                </a:solidFill>
              </a:ln>
              <a:latin typeface="NOVA Bold"/>
              <a:ea typeface="NOVA Bold"/>
              <a:cs typeface="Arial" pitchFamily="34" charset="0"/>
            </a:endParaRPr>
          </a:p>
        </p:txBody>
      </p:sp>
      <p:sp>
        <p:nvSpPr>
          <p:cNvPr id="6" name="직사각형 5"/>
          <p:cNvSpPr/>
          <p:nvPr/>
        </p:nvSpPr>
        <p:spPr>
          <a:xfrm>
            <a:off x="4595597" y="3187098"/>
            <a:ext cx="4080859" cy="924819"/>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spc="-60">
                <a:solidFill>
                  <a:srgbClr val="000000">
                    <a:lumMod val="65000"/>
                    <a:lumOff val="35000"/>
                  </a:srgbClr>
                </a:solidFill>
              </a:rPr>
              <a:t>제주도 방문 국내 관광객 소비패턴 변화 분석</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a:solidFill>
                  <a:srgbClr val="000000">
                    <a:lumMod val="65000"/>
                    <a:lumOff val="35000"/>
                  </a:srgbClr>
                </a:solidFill>
              </a:rPr>
              <a:t>관광객 유형별</a:t>
            </a:r>
            <a:r>
              <a:rPr lang="en-US" altLang="ko-KR" sz="1400" spc="-60">
                <a:solidFill>
                  <a:srgbClr val="000000">
                    <a:lumMod val="65000"/>
                    <a:lumOff val="35000"/>
                  </a:srgbClr>
                </a:solidFill>
              </a:rPr>
              <a:t>(</a:t>
            </a:r>
            <a:r>
              <a:rPr lang="ko-KR" altLang="en-US" sz="1400" spc="-60">
                <a:solidFill>
                  <a:srgbClr val="000000">
                    <a:lumMod val="65000"/>
                    <a:lumOff val="35000"/>
                  </a:srgbClr>
                </a:solidFill>
              </a:rPr>
              <a:t>성별</a:t>
            </a:r>
            <a:r>
              <a:rPr lang="en-US" altLang="ko-KR" sz="1400" spc="-60">
                <a:solidFill>
                  <a:srgbClr val="000000">
                    <a:lumMod val="65000"/>
                    <a:lumOff val="35000"/>
                  </a:srgbClr>
                </a:solidFill>
              </a:rPr>
              <a:t>, </a:t>
            </a:r>
            <a:r>
              <a:rPr lang="ko-KR" altLang="en-US" sz="1400" spc="-60">
                <a:solidFill>
                  <a:srgbClr val="000000">
                    <a:lumMod val="65000"/>
                    <a:lumOff val="35000"/>
                  </a:srgbClr>
                </a:solidFill>
              </a:rPr>
              <a:t>연령대별</a:t>
            </a:r>
            <a:r>
              <a:rPr lang="en-US" altLang="ko-KR" sz="1400" spc="-60">
                <a:solidFill>
                  <a:srgbClr val="000000">
                    <a:lumMod val="65000"/>
                    <a:lumOff val="35000"/>
                  </a:srgbClr>
                </a:solidFill>
              </a:rPr>
              <a:t>, </a:t>
            </a:r>
            <a:r>
              <a:rPr lang="ko-KR" altLang="en-US" sz="1400" spc="-60">
                <a:solidFill>
                  <a:srgbClr val="000000">
                    <a:lumMod val="65000"/>
                    <a:lumOff val="35000"/>
                  </a:srgbClr>
                </a:solidFill>
              </a:rPr>
              <a:t>지역별</a:t>
            </a:r>
            <a:r>
              <a:rPr lang="en-US" altLang="ko-KR" sz="1400" spc="-60">
                <a:solidFill>
                  <a:srgbClr val="000000">
                    <a:lumMod val="65000"/>
                    <a:lumOff val="35000"/>
                  </a:srgbClr>
                </a:solidFill>
              </a:rPr>
              <a:t>)</a:t>
            </a:r>
            <a:r>
              <a:rPr lang="ko-KR" altLang="en-US" sz="1400" spc="-60">
                <a:solidFill>
                  <a:srgbClr val="000000">
                    <a:lumMod val="65000"/>
                    <a:lumOff val="35000"/>
                  </a:srgbClr>
                </a:solidFill>
              </a:rPr>
              <a:t> 소비 분석</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a:solidFill>
                  <a:srgbClr val="000000">
                    <a:lumMod val="65000"/>
                    <a:lumOff val="35000"/>
                  </a:srgbClr>
                </a:solidFill>
              </a:rPr>
              <a:t>계절별 방문패턴 분석 </a:t>
            </a:r>
          </a:p>
        </p:txBody>
      </p:sp>
      <p:sp>
        <p:nvSpPr>
          <p:cNvPr id="7" name="Rectangle 9"/>
          <p:cNvSpPr>
            <a:spLocks noChangeArrowheads="1"/>
          </p:cNvSpPr>
          <p:nvPr/>
        </p:nvSpPr>
        <p:spPr bwMode="auto">
          <a:xfrm>
            <a:off x="539552" y="3187098"/>
            <a:ext cx="3771276" cy="925978"/>
          </a:xfrm>
          <a:prstGeom prst="rect">
            <a:avLst/>
          </a:prstGeom>
          <a:solidFill>
            <a:srgbClr val="EAEAEA"/>
          </a:solidFill>
          <a:ln w="12700" algn="ctr">
            <a:solidFill>
              <a:schemeClr val="tx1"/>
            </a:solidFill>
            <a:miter lim="800000"/>
          </a:ln>
          <a:effectLst>
            <a:outerShdw blurRad="50800" dist="38100" dir="2700000" algn="tl" rotWithShape="0">
              <a:prstClr val="black">
                <a:alpha val="40000"/>
              </a:prstClr>
            </a:outerShdw>
          </a:effectLst>
        </p:spPr>
        <p:txBody>
          <a:bodyPr wrap="square" lIns="540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20000"/>
              </a:lnSpc>
              <a:buClr>
                <a:srgbClr val="7D0900"/>
              </a:buClr>
              <a:defRPr/>
            </a:pPr>
            <a:r>
              <a:rPr lang="ko-KR" altLang="en-US" sz="1400">
                <a:solidFill>
                  <a:srgbClr val="000000"/>
                </a:solidFill>
                <a:latin typeface="NOVA Bold" panose="00000800000000000000" pitchFamily="2" charset="-127"/>
                <a:ea typeface="NOVA Bold" panose="00000800000000000000" pitchFamily="2" charset="-127"/>
                <a:cs typeface="Arial" pitchFamily="34" charset="0"/>
              </a:rPr>
              <a:t>국내 관광객 소비패턴 변화 분석</a:t>
            </a:r>
            <a:endParaRPr lang="en-US" altLang="ko-KR" sz="140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8" name="Rectangle 9"/>
          <p:cNvSpPr>
            <a:spLocks noChangeArrowheads="1"/>
          </p:cNvSpPr>
          <p:nvPr/>
        </p:nvSpPr>
        <p:spPr bwMode="auto">
          <a:xfrm>
            <a:off x="539552" y="3187097"/>
            <a:ext cx="466720" cy="925979"/>
          </a:xfrm>
          <a:prstGeom prst="rect">
            <a:avLst/>
          </a:prstGeom>
          <a:solidFill>
            <a:srgbClr val="003366"/>
          </a:solidFill>
          <a:ln w="12700" algn="ctr">
            <a:solidFill>
              <a:schemeClr val="tx1"/>
            </a:solidFill>
            <a:miter lim="800000"/>
          </a:ln>
        </p:spPr>
        <p:txBody>
          <a:bodyPr wrap="square" lIns="72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en-US" altLang="ko-KR" sz="1400">
                <a:solidFill>
                  <a:srgbClr val="FFFFFF"/>
                </a:solidFill>
                <a:latin typeface="NOVA ExtraBold" panose="00000800000000000000" pitchFamily="2" charset="-127"/>
                <a:ea typeface="NOVA ExtraBold" panose="00000800000000000000" pitchFamily="2" charset="-127"/>
                <a:cs typeface="Arial" pitchFamily="34" charset="0"/>
              </a:rPr>
              <a:t>I</a:t>
            </a:r>
          </a:p>
        </p:txBody>
      </p:sp>
      <p:sp>
        <p:nvSpPr>
          <p:cNvPr id="9" name="Rectangle 9"/>
          <p:cNvSpPr>
            <a:spLocks noChangeArrowheads="1"/>
          </p:cNvSpPr>
          <p:nvPr/>
        </p:nvSpPr>
        <p:spPr bwMode="auto">
          <a:xfrm>
            <a:off x="539552" y="4267218"/>
            <a:ext cx="3771276" cy="925978"/>
          </a:xfrm>
          <a:prstGeom prst="rect">
            <a:avLst/>
          </a:prstGeom>
          <a:solidFill>
            <a:srgbClr val="EAEAEA"/>
          </a:solidFill>
          <a:ln w="12700" algn="ctr">
            <a:solidFill>
              <a:schemeClr val="tx1"/>
            </a:solidFill>
            <a:miter lim="800000"/>
          </a:ln>
          <a:effectLst>
            <a:outerShdw blurRad="50800" dist="38100" dir="2700000" algn="tl" rotWithShape="0">
              <a:prstClr val="black">
                <a:alpha val="40000"/>
              </a:prstClr>
            </a:outerShdw>
          </a:effectLst>
        </p:spPr>
        <p:txBody>
          <a:bodyPr wrap="square" lIns="540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20000"/>
              </a:lnSpc>
              <a:buClr>
                <a:srgbClr val="7D0900"/>
              </a:buClr>
              <a:defRPr/>
            </a:pPr>
            <a:r>
              <a:rPr lang="ko-KR" altLang="en-US" sz="1400">
                <a:solidFill>
                  <a:srgbClr val="000000"/>
                </a:solidFill>
                <a:latin typeface="NOVA Bold" panose="00000800000000000000" pitchFamily="2" charset="-127"/>
                <a:ea typeface="NOVA Bold" panose="00000800000000000000" pitchFamily="2" charset="-127"/>
                <a:cs typeface="Arial" pitchFamily="34" charset="0"/>
              </a:rPr>
              <a:t>중국 관광객 소비패턴 변화 분석 </a:t>
            </a:r>
            <a:endParaRPr lang="en-US" altLang="ko-KR" sz="140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10" name="Rectangle 9"/>
          <p:cNvSpPr>
            <a:spLocks noChangeArrowheads="1"/>
          </p:cNvSpPr>
          <p:nvPr/>
        </p:nvSpPr>
        <p:spPr bwMode="auto">
          <a:xfrm>
            <a:off x="539552" y="4267217"/>
            <a:ext cx="466720" cy="925979"/>
          </a:xfrm>
          <a:prstGeom prst="rect">
            <a:avLst/>
          </a:prstGeom>
          <a:solidFill>
            <a:srgbClr val="003366"/>
          </a:solidFill>
          <a:ln w="12700" algn="ctr">
            <a:solidFill>
              <a:schemeClr val="tx1"/>
            </a:solidFill>
            <a:miter lim="800000"/>
          </a:ln>
        </p:spPr>
        <p:txBody>
          <a:bodyPr wrap="square" lIns="72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en-US" altLang="ko-KR" sz="1400">
                <a:solidFill>
                  <a:srgbClr val="FFFFFF"/>
                </a:solidFill>
                <a:latin typeface="NOVA ExtraBold" panose="00000800000000000000" pitchFamily="2" charset="-127"/>
                <a:ea typeface="NOVA ExtraBold" panose="00000800000000000000" pitchFamily="2" charset="-127"/>
                <a:cs typeface="Arial" pitchFamily="34" charset="0"/>
              </a:rPr>
              <a:t>II</a:t>
            </a:r>
          </a:p>
        </p:txBody>
      </p:sp>
      <p:sp>
        <p:nvSpPr>
          <p:cNvPr id="11" name="Rectangle 9"/>
          <p:cNvSpPr>
            <a:spLocks noChangeArrowheads="1"/>
          </p:cNvSpPr>
          <p:nvPr/>
        </p:nvSpPr>
        <p:spPr bwMode="auto">
          <a:xfrm>
            <a:off x="539552" y="5347338"/>
            <a:ext cx="3771276" cy="925978"/>
          </a:xfrm>
          <a:prstGeom prst="rect">
            <a:avLst/>
          </a:prstGeom>
          <a:solidFill>
            <a:srgbClr val="EAEAEA"/>
          </a:solidFill>
          <a:ln w="12700" algn="ctr">
            <a:solidFill>
              <a:schemeClr val="tx1"/>
            </a:solidFill>
            <a:miter lim="800000"/>
          </a:ln>
          <a:effectLst>
            <a:outerShdw blurRad="50800" dist="38100" dir="2700000" algn="tl" rotWithShape="0">
              <a:prstClr val="black">
                <a:alpha val="40000"/>
              </a:prstClr>
            </a:outerShdw>
          </a:effectLst>
        </p:spPr>
        <p:txBody>
          <a:bodyPr wrap="square" lIns="540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20000"/>
              </a:lnSpc>
              <a:buClr>
                <a:srgbClr val="7D0900"/>
              </a:buClr>
              <a:defRPr/>
            </a:pPr>
            <a:r>
              <a:rPr lang="ko-KR" altLang="en-US" sz="1400">
                <a:solidFill>
                  <a:srgbClr val="000000"/>
                </a:solidFill>
                <a:latin typeface="NOVA Bold" panose="00000800000000000000" pitchFamily="2" charset="-127"/>
                <a:ea typeface="NOVA Bold" panose="00000800000000000000" pitchFamily="2" charset="-127"/>
                <a:cs typeface="Arial" pitchFamily="34" charset="0"/>
              </a:rPr>
              <a:t>중국인 및 내국인 단체 관광객 </a:t>
            </a:r>
            <a:r>
              <a:rPr lang="en-US" altLang="ko-KR" sz="1400">
                <a:solidFill>
                  <a:srgbClr val="000000"/>
                </a:solidFill>
                <a:latin typeface="NOVA Bold" panose="00000800000000000000" pitchFamily="2" charset="-127"/>
                <a:ea typeface="NOVA Bold" panose="00000800000000000000" pitchFamily="2" charset="-127"/>
                <a:cs typeface="Arial" pitchFamily="34" charset="0"/>
              </a:rPr>
              <a:t>vs. FIT</a:t>
            </a:r>
            <a:r>
              <a:rPr lang="ko-KR" altLang="en-US" sz="1400">
                <a:solidFill>
                  <a:srgbClr val="000000"/>
                </a:solidFill>
                <a:latin typeface="NOVA Bold" panose="00000800000000000000" pitchFamily="2" charset="-127"/>
                <a:ea typeface="NOVA Bold" panose="00000800000000000000" pitchFamily="2" charset="-127"/>
                <a:cs typeface="Arial" pitchFamily="34" charset="0"/>
              </a:rPr>
              <a:t>관광객 소비패턴 비교</a:t>
            </a:r>
            <a:endParaRPr lang="en-US" altLang="ko-KR" sz="1400">
              <a:solidFill>
                <a:srgbClr val="000000"/>
              </a:solidFill>
              <a:latin typeface="NOVA Bold" panose="00000800000000000000" pitchFamily="2" charset="-127"/>
              <a:ea typeface="NOVA Bold" panose="00000800000000000000" pitchFamily="2" charset="-127"/>
              <a:cs typeface="Arial" pitchFamily="34" charset="0"/>
            </a:endParaRPr>
          </a:p>
        </p:txBody>
      </p:sp>
      <p:sp>
        <p:nvSpPr>
          <p:cNvPr id="12" name="Rectangle 9"/>
          <p:cNvSpPr>
            <a:spLocks noChangeArrowheads="1"/>
          </p:cNvSpPr>
          <p:nvPr/>
        </p:nvSpPr>
        <p:spPr bwMode="auto">
          <a:xfrm>
            <a:off x="539552" y="5347337"/>
            <a:ext cx="466720" cy="925979"/>
          </a:xfrm>
          <a:prstGeom prst="rect">
            <a:avLst/>
          </a:prstGeom>
          <a:solidFill>
            <a:srgbClr val="003366"/>
          </a:solidFill>
          <a:ln w="12700" algn="ctr">
            <a:solidFill>
              <a:schemeClr val="tx1"/>
            </a:solidFill>
            <a:miter lim="800000"/>
          </a:ln>
        </p:spPr>
        <p:txBody>
          <a:bodyPr wrap="square" lIns="72000" tIns="72000" rIns="72000" bIns="72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defRPr/>
            </a:pPr>
            <a:r>
              <a:rPr lang="en-US" altLang="ko-KR" sz="1400">
                <a:solidFill>
                  <a:srgbClr val="FFFFFF"/>
                </a:solidFill>
                <a:latin typeface="NOVA ExtraBold" panose="00000800000000000000" pitchFamily="2" charset="-127"/>
                <a:ea typeface="NOVA ExtraBold" panose="00000800000000000000" pitchFamily="2" charset="-127"/>
                <a:cs typeface="Arial" pitchFamily="34" charset="0"/>
              </a:rPr>
              <a:t>III</a:t>
            </a:r>
          </a:p>
        </p:txBody>
      </p:sp>
      <p:sp>
        <p:nvSpPr>
          <p:cNvPr id="13" name="직사각형 12"/>
          <p:cNvSpPr/>
          <p:nvPr/>
        </p:nvSpPr>
        <p:spPr>
          <a:xfrm>
            <a:off x="4595597" y="4267605"/>
            <a:ext cx="4080859" cy="924819"/>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spc="-60">
                <a:solidFill>
                  <a:srgbClr val="000000">
                    <a:lumMod val="65000"/>
                    <a:lumOff val="35000"/>
                  </a:srgbClr>
                </a:solidFill>
              </a:rPr>
              <a:t>제주도 방문 중국 관광객 소비패턴 변화 분석 </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a:solidFill>
                  <a:srgbClr val="000000">
                    <a:lumMod val="65000"/>
                    <a:lumOff val="35000"/>
                  </a:srgbClr>
                </a:solidFill>
              </a:rPr>
              <a:t>특정 중국인 관광객 소비패턴 및 트렌드 분석 </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a:solidFill>
                  <a:srgbClr val="000000">
                    <a:lumMod val="65000"/>
                    <a:lumOff val="35000"/>
                  </a:srgbClr>
                </a:solidFill>
              </a:rPr>
              <a:t>춘절 등 특정기간 중국 관광객 소비행태 분석 </a:t>
            </a:r>
          </a:p>
        </p:txBody>
      </p:sp>
      <p:sp>
        <p:nvSpPr>
          <p:cNvPr id="14" name="직사각형 13"/>
          <p:cNvSpPr/>
          <p:nvPr/>
        </p:nvSpPr>
        <p:spPr>
          <a:xfrm>
            <a:off x="4595597" y="5348112"/>
            <a:ext cx="4080859" cy="924819"/>
          </a:xfrm>
          <a:prstGeom prst="rect">
            <a:avLst/>
          </a:prstGeom>
          <a:solidFill>
            <a:schemeClr val="bg1"/>
          </a:solidFill>
          <a:ln w="38100">
            <a:solidFill>
              <a:srgbClr val="003366"/>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357188" indent="-265113" latinLnBrk="0">
              <a:lnSpc>
                <a:spcPct val="120000"/>
              </a:lnSpc>
              <a:buFont typeface="Wingdings" pitchFamily="2" charset="2"/>
              <a:buChar char="l"/>
            </a:pPr>
            <a:r>
              <a:rPr lang="ko-KR" altLang="en-US" sz="1400" spc="-60">
                <a:solidFill>
                  <a:srgbClr val="000000">
                    <a:lumMod val="65000"/>
                    <a:lumOff val="35000"/>
                  </a:srgbClr>
                </a:solidFill>
              </a:rPr>
              <a:t>중국인 단체관광 코스 및 개별관광 소비패턴 비교 </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en-US" altLang="ko-KR" sz="1400" spc="-60">
                <a:solidFill>
                  <a:srgbClr val="000000">
                    <a:lumMod val="65000"/>
                    <a:lumOff val="35000"/>
                  </a:srgbClr>
                </a:solidFill>
              </a:rPr>
              <a:t>1</a:t>
            </a:r>
            <a:r>
              <a:rPr lang="ko-KR" altLang="en-US" sz="1400" spc="-60">
                <a:solidFill>
                  <a:srgbClr val="000000">
                    <a:lumMod val="65000"/>
                    <a:lumOff val="35000"/>
                  </a:srgbClr>
                </a:solidFill>
              </a:rPr>
              <a:t>인 여행</a:t>
            </a:r>
            <a:r>
              <a:rPr lang="en-US" altLang="ko-KR" sz="1400" spc="-60">
                <a:solidFill>
                  <a:srgbClr val="000000">
                    <a:lumMod val="65000"/>
                    <a:lumOff val="35000"/>
                  </a:srgbClr>
                </a:solidFill>
              </a:rPr>
              <a:t>, </a:t>
            </a:r>
            <a:r>
              <a:rPr lang="ko-KR" altLang="en-US" sz="1400" spc="-60">
                <a:solidFill>
                  <a:srgbClr val="000000">
                    <a:lumMod val="65000"/>
                    <a:lumOff val="35000"/>
                  </a:srgbClr>
                </a:solidFill>
              </a:rPr>
              <a:t>가족여행 등 방문유형별 특성 및 트렌드 </a:t>
            </a:r>
            <a:endParaRPr lang="en-US" altLang="ko-KR" sz="1400" spc="-60">
              <a:solidFill>
                <a:srgbClr val="000000">
                  <a:lumMod val="65000"/>
                  <a:lumOff val="35000"/>
                </a:srgbClr>
              </a:solidFill>
            </a:endParaRPr>
          </a:p>
          <a:p>
            <a:pPr marL="357188" indent="-265113" latinLnBrk="0">
              <a:lnSpc>
                <a:spcPct val="120000"/>
              </a:lnSpc>
              <a:buFont typeface="Wingdings" pitchFamily="2" charset="2"/>
              <a:buChar char="l"/>
            </a:pPr>
            <a:r>
              <a:rPr lang="ko-KR" altLang="en-US" sz="1400" spc="-60">
                <a:solidFill>
                  <a:srgbClr val="000000">
                    <a:lumMod val="65000"/>
                    <a:lumOff val="35000"/>
                  </a:srgbClr>
                </a:solidFill>
              </a:rPr>
              <a:t>중국인</a:t>
            </a:r>
            <a:r>
              <a:rPr lang="en-US" altLang="ko-KR" sz="1400" spc="-60">
                <a:solidFill>
                  <a:srgbClr val="000000">
                    <a:lumMod val="65000"/>
                    <a:lumOff val="35000"/>
                  </a:srgbClr>
                </a:solidFill>
              </a:rPr>
              <a:t>, </a:t>
            </a:r>
            <a:r>
              <a:rPr lang="ko-KR" altLang="en-US" sz="1400" spc="-60">
                <a:solidFill>
                  <a:srgbClr val="000000">
                    <a:lumMod val="65000"/>
                    <a:lumOff val="35000"/>
                  </a:srgbClr>
                </a:solidFill>
              </a:rPr>
              <a:t>내국인 인기업종</a:t>
            </a:r>
            <a:r>
              <a:rPr lang="en-US" altLang="ko-KR" sz="1400" spc="-60">
                <a:solidFill>
                  <a:srgbClr val="000000">
                    <a:lumMod val="65000"/>
                    <a:lumOff val="35000"/>
                  </a:srgbClr>
                </a:solidFill>
              </a:rPr>
              <a:t>, </a:t>
            </a:r>
            <a:r>
              <a:rPr lang="ko-KR" altLang="en-US" sz="1400" spc="-60">
                <a:solidFill>
                  <a:srgbClr val="000000">
                    <a:lumMod val="65000"/>
                    <a:lumOff val="35000"/>
                  </a:srgbClr>
                </a:solidFill>
              </a:rPr>
              <a:t>매장 분석 </a:t>
            </a:r>
          </a:p>
        </p:txBody>
      </p:sp>
      <p:grpSp>
        <p:nvGrpSpPr>
          <p:cNvPr id="15" name="그룹 14"/>
          <p:cNvGrpSpPr/>
          <p:nvPr/>
        </p:nvGrpSpPr>
        <p:grpSpPr>
          <a:xfrm>
            <a:off x="4680036" y="3286369"/>
            <a:ext cx="216000" cy="729772"/>
            <a:chOff x="4680036" y="2124117"/>
            <a:chExt cx="216000" cy="729772"/>
          </a:xfrm>
        </p:grpSpPr>
        <p:sp>
          <p:nvSpPr>
            <p:cNvPr id="16" name="모서리가 둥근 직사각형 15"/>
            <p:cNvSpPr/>
            <p:nvPr/>
          </p:nvSpPr>
          <p:spPr>
            <a:xfrm>
              <a:off x="4680036" y="2124117"/>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1</a:t>
              </a:r>
              <a:endParaRPr lang="ko-KR" altLang="en-US" sz="1400" b="1">
                <a:solidFill>
                  <a:srgbClr val="FFFFFF"/>
                </a:solidFill>
                <a:latin typeface="Arial" pitchFamily="34" charset="0"/>
                <a:cs typeface="Arial" pitchFamily="34" charset="0"/>
              </a:endParaRPr>
            </a:p>
          </p:txBody>
        </p:sp>
        <p:sp>
          <p:nvSpPr>
            <p:cNvPr id="17" name="모서리가 둥근 직사각형 16"/>
            <p:cNvSpPr/>
            <p:nvPr/>
          </p:nvSpPr>
          <p:spPr>
            <a:xfrm>
              <a:off x="4680036" y="2381003"/>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2</a:t>
              </a:r>
              <a:endParaRPr lang="ko-KR" altLang="en-US" sz="1400" b="1">
                <a:solidFill>
                  <a:srgbClr val="FFFFFF"/>
                </a:solidFill>
                <a:latin typeface="Arial" pitchFamily="34" charset="0"/>
                <a:cs typeface="Arial" pitchFamily="34" charset="0"/>
              </a:endParaRPr>
            </a:p>
          </p:txBody>
        </p:sp>
        <p:sp>
          <p:nvSpPr>
            <p:cNvPr id="19" name="모서리가 둥근 직사각형 18"/>
            <p:cNvSpPr/>
            <p:nvPr/>
          </p:nvSpPr>
          <p:spPr>
            <a:xfrm>
              <a:off x="4680036" y="2637889"/>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3</a:t>
              </a:r>
              <a:endParaRPr lang="ko-KR" altLang="en-US" sz="1400" b="1">
                <a:solidFill>
                  <a:srgbClr val="FFFFFF"/>
                </a:solidFill>
                <a:latin typeface="Arial" pitchFamily="34" charset="0"/>
                <a:cs typeface="Arial" pitchFamily="34" charset="0"/>
              </a:endParaRPr>
            </a:p>
          </p:txBody>
        </p:sp>
      </p:grpSp>
      <p:grpSp>
        <p:nvGrpSpPr>
          <p:cNvPr id="20" name="그룹 19"/>
          <p:cNvGrpSpPr/>
          <p:nvPr/>
        </p:nvGrpSpPr>
        <p:grpSpPr>
          <a:xfrm>
            <a:off x="4680036" y="4365128"/>
            <a:ext cx="216000" cy="729772"/>
            <a:chOff x="4680036" y="2124117"/>
            <a:chExt cx="216000" cy="729772"/>
          </a:xfrm>
        </p:grpSpPr>
        <p:sp>
          <p:nvSpPr>
            <p:cNvPr id="21" name="모서리가 둥근 직사각형 20"/>
            <p:cNvSpPr/>
            <p:nvPr/>
          </p:nvSpPr>
          <p:spPr>
            <a:xfrm>
              <a:off x="4680036" y="2124117"/>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1</a:t>
              </a:r>
              <a:endParaRPr lang="ko-KR" altLang="en-US" sz="1400" b="1">
                <a:solidFill>
                  <a:srgbClr val="FFFFFF"/>
                </a:solidFill>
                <a:latin typeface="Arial" pitchFamily="34" charset="0"/>
                <a:cs typeface="Arial" pitchFamily="34" charset="0"/>
              </a:endParaRPr>
            </a:p>
          </p:txBody>
        </p:sp>
        <p:sp>
          <p:nvSpPr>
            <p:cNvPr id="22" name="모서리가 둥근 직사각형 21"/>
            <p:cNvSpPr/>
            <p:nvPr/>
          </p:nvSpPr>
          <p:spPr>
            <a:xfrm>
              <a:off x="4680036" y="2381003"/>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2</a:t>
              </a:r>
              <a:endParaRPr lang="ko-KR" altLang="en-US" sz="1400" b="1">
                <a:solidFill>
                  <a:srgbClr val="FFFFFF"/>
                </a:solidFill>
                <a:latin typeface="Arial" pitchFamily="34" charset="0"/>
                <a:cs typeface="Arial" pitchFamily="34" charset="0"/>
              </a:endParaRPr>
            </a:p>
          </p:txBody>
        </p:sp>
        <p:sp>
          <p:nvSpPr>
            <p:cNvPr id="23" name="모서리가 둥근 직사각형 22"/>
            <p:cNvSpPr/>
            <p:nvPr/>
          </p:nvSpPr>
          <p:spPr>
            <a:xfrm>
              <a:off x="4680036" y="2637889"/>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3</a:t>
              </a:r>
              <a:endParaRPr lang="ko-KR" altLang="en-US" sz="1400" b="1">
                <a:solidFill>
                  <a:srgbClr val="FFFFFF"/>
                </a:solidFill>
                <a:latin typeface="Arial" pitchFamily="34" charset="0"/>
                <a:cs typeface="Arial" pitchFamily="34" charset="0"/>
              </a:endParaRPr>
            </a:p>
          </p:txBody>
        </p:sp>
      </p:grpSp>
      <p:grpSp>
        <p:nvGrpSpPr>
          <p:cNvPr id="24" name="그룹 23"/>
          <p:cNvGrpSpPr/>
          <p:nvPr/>
        </p:nvGrpSpPr>
        <p:grpSpPr>
          <a:xfrm>
            <a:off x="4680036" y="5445635"/>
            <a:ext cx="216000" cy="729772"/>
            <a:chOff x="4680036" y="2124117"/>
            <a:chExt cx="216000" cy="729772"/>
          </a:xfrm>
        </p:grpSpPr>
        <p:sp>
          <p:nvSpPr>
            <p:cNvPr id="25" name="모서리가 둥근 직사각형 24"/>
            <p:cNvSpPr/>
            <p:nvPr/>
          </p:nvSpPr>
          <p:spPr>
            <a:xfrm>
              <a:off x="4680036" y="2124117"/>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1</a:t>
              </a:r>
              <a:endParaRPr lang="ko-KR" altLang="en-US" sz="1400" b="1">
                <a:solidFill>
                  <a:srgbClr val="FFFFFF"/>
                </a:solidFill>
                <a:latin typeface="Arial" pitchFamily="34" charset="0"/>
                <a:cs typeface="Arial" pitchFamily="34" charset="0"/>
              </a:endParaRPr>
            </a:p>
          </p:txBody>
        </p:sp>
        <p:sp>
          <p:nvSpPr>
            <p:cNvPr id="26" name="모서리가 둥근 직사각형 25"/>
            <p:cNvSpPr/>
            <p:nvPr/>
          </p:nvSpPr>
          <p:spPr>
            <a:xfrm>
              <a:off x="4680036" y="2381003"/>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2</a:t>
              </a:r>
              <a:endParaRPr lang="ko-KR" altLang="en-US" sz="1400" b="1">
                <a:solidFill>
                  <a:srgbClr val="FFFFFF"/>
                </a:solidFill>
                <a:latin typeface="Arial" pitchFamily="34" charset="0"/>
                <a:cs typeface="Arial" pitchFamily="34" charset="0"/>
              </a:endParaRPr>
            </a:p>
          </p:txBody>
        </p:sp>
        <p:sp>
          <p:nvSpPr>
            <p:cNvPr id="27" name="모서리가 둥근 직사각형 26"/>
            <p:cNvSpPr/>
            <p:nvPr/>
          </p:nvSpPr>
          <p:spPr>
            <a:xfrm>
              <a:off x="4680036" y="2637889"/>
              <a:ext cx="216000" cy="216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b="1">
                  <a:solidFill>
                    <a:srgbClr val="FFFFFF"/>
                  </a:solidFill>
                  <a:latin typeface="Arial" pitchFamily="34" charset="0"/>
                  <a:cs typeface="Arial" pitchFamily="34" charset="0"/>
                </a:rPr>
                <a:t>3</a:t>
              </a:r>
              <a:endParaRPr lang="ko-KR" altLang="en-US" sz="1400" b="1">
                <a:solidFill>
                  <a:srgbClr val="FFFFFF"/>
                </a:solidFill>
                <a:latin typeface="Arial" pitchFamily="34" charset="0"/>
                <a:cs typeface="Arial" pitchFamily="34" charset="0"/>
              </a:endParaRPr>
            </a:p>
          </p:txBody>
        </p:sp>
      </p:grpSp>
      <p:sp>
        <p:nvSpPr>
          <p:cNvPr id="29" name="모서리가 둥근 직사각형 28"/>
          <p:cNvSpPr/>
          <p:nvPr/>
        </p:nvSpPr>
        <p:spPr>
          <a:xfrm>
            <a:off x="1547664" y="2522760"/>
            <a:ext cx="7128792" cy="540000"/>
          </a:xfrm>
          <a:prstGeom prst="roundRect">
            <a:avLst/>
          </a:prstGeom>
          <a:solidFill>
            <a:srgbClr val="003366"/>
          </a:solidFill>
          <a:ln w="28575" algn="ctr">
            <a:solidFill>
              <a:srgbClr val="FFFFFF">
                <a:lumMod val="75000"/>
              </a:srgbClr>
            </a:solidFill>
            <a:miter lim="800000"/>
          </a:ln>
          <a:effectLst>
            <a:outerShdw blurRad="50800" dist="38100" dir="2700000" algn="tl" rotWithShape="0">
              <a:prstClr val="black">
                <a:alpha val="40000"/>
              </a:prstClr>
            </a:outerShdw>
          </a:effectLst>
        </p:spPr>
        <p:txBody>
          <a:bodyPr wrap="square" lIns="36000" tIns="36000" rIns="36000" bIns="36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ko-KR" altLang="en-US" sz="1600" kern="0">
                <a:solidFill>
                  <a:srgbClr val="FFFFFF"/>
                </a:solidFill>
                <a:latin typeface="NOVA ExtraBold" panose="00000800000000000000" pitchFamily="2" charset="-127"/>
                <a:ea typeface="NOVA ExtraBold" panose="00000800000000000000" pitchFamily="2" charset="-127"/>
                <a:cs typeface="Arial" pitchFamily="34" charset="0"/>
              </a:rPr>
              <a:t>고객 관점의 소비패턴 변화분석 및 인사이트 도출</a:t>
            </a:r>
          </a:p>
        </p:txBody>
      </p:sp>
      <p:sp>
        <p:nvSpPr>
          <p:cNvPr id="30" name="모서리가 둥근 직사각형 29"/>
          <p:cNvSpPr/>
          <p:nvPr/>
        </p:nvSpPr>
        <p:spPr>
          <a:xfrm>
            <a:off x="539551" y="2522760"/>
            <a:ext cx="900101" cy="540000"/>
          </a:xfrm>
          <a:prstGeom prst="roundRect">
            <a:avLst/>
          </a:prstGeom>
          <a:solidFill>
            <a:srgbClr val="003366"/>
          </a:solidFill>
          <a:ln w="28575" algn="ctr">
            <a:solidFill>
              <a:srgbClr val="FFFFFF">
                <a:lumMod val="75000"/>
              </a:srgbClr>
            </a:solidFill>
            <a:miter lim="800000"/>
          </a:ln>
          <a:effectLst>
            <a:outerShdw blurRad="50800" dist="38100" dir="2700000" algn="tl" rotWithShape="0">
              <a:prstClr val="black">
                <a:alpha val="40000"/>
              </a:prstClr>
            </a:outerShdw>
          </a:effectLst>
        </p:spPr>
        <p:txBody>
          <a:bodyPr wrap="square" lIns="36000" tIns="36000" rIns="36000" bIns="3600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110000"/>
              </a:lnSpc>
              <a:buClr>
                <a:srgbClr val="7D0900"/>
              </a:buClr>
            </a:pPr>
            <a:r>
              <a:rPr lang="ko-KR" altLang="en-US" sz="1600" kern="0">
                <a:solidFill>
                  <a:srgbClr val="FFFFFF"/>
                </a:solidFill>
                <a:latin typeface="NOVA ExtraBold" panose="00000800000000000000" pitchFamily="2" charset="-127"/>
                <a:ea typeface="NOVA ExtraBold" panose="00000800000000000000" pitchFamily="2" charset="-127"/>
                <a:cs typeface="Arial" pitchFamily="34" charset="0"/>
              </a:rPr>
              <a:t>과업</a:t>
            </a:r>
            <a:r>
              <a:rPr lang="en-US" altLang="ko-KR" sz="1600" kern="0">
                <a:solidFill>
                  <a:srgbClr val="FFFFFF"/>
                </a:solidFill>
                <a:latin typeface="NOVA ExtraBold" panose="00000800000000000000" pitchFamily="2" charset="-127"/>
                <a:ea typeface="NOVA ExtraBold" panose="00000800000000000000" pitchFamily="2" charset="-127"/>
                <a:cs typeface="Arial" pitchFamily="34" charset="0"/>
              </a:rPr>
              <a:t>1</a:t>
            </a:r>
            <a:endParaRPr lang="ko-KR" altLang="en-US" sz="1600" kern="0">
              <a:solidFill>
                <a:srgbClr val="FFFFFF"/>
              </a:solidFill>
              <a:latin typeface="NOVA ExtraBold" panose="00000800000000000000" pitchFamily="2" charset="-127"/>
              <a:ea typeface="NOVA ExtraBold" panose="00000800000000000000" pitchFamily="2" charset="-127"/>
              <a:cs typeface="Arial" pitchFamily="34" charset="0"/>
            </a:endParaRPr>
          </a:p>
        </p:txBody>
      </p:sp>
    </p:spTree>
    <p:extLst>
      <p:ext uri="{BB962C8B-B14F-4D97-AF65-F5344CB8AC3E}">
        <p14:creationId xmlns:p14="http://schemas.microsoft.com/office/powerpoint/2010/main" val="3331240792"/>
      </p:ext>
    </p:extLst>
  </p:cSld>
  <p:clrMapOvr>
    <a:masterClrMapping/>
  </p:clrMapOvr>
  <p:transition/>
  <p:timing/>
</p:sld>
</file>

<file path=ppt/slides/slide4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a:t>트렌드 분석 </a:t>
            </a:r>
            <a:r>
              <a:rPr lang="en-US" altLang="ko-KR" smtClean="0"/>
              <a:t>- </a:t>
            </a:r>
            <a:r>
              <a:rPr lang="ko-KR" altLang="en-US" spc="-80">
                <a:ln>
                  <a:solidFill>
                    <a:srgbClr val="333333">
                      <a:alpha val="23000"/>
                    </a:srgbClr>
                  </a:solidFill>
                </a:ln>
                <a:solidFill>
                  <a:srgbClr val="333333"/>
                </a:solidFill>
              </a:rPr>
              <a:t>③ </a:t>
            </a:r>
            <a:r>
              <a:rPr lang="ko-KR" altLang="en-US" smtClean="0"/>
              <a:t>식스포켓키즈소비</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결혼 연령이 늦어지면서 이모와 삼촌을 포함한 에잇포켓키즈로 확대</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중국의 한자녀 정책과 맞물려 한국을 방문하는 부모</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이모</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삼촌</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할머니</a:t>
            </a:r>
            <a:r>
              <a:rPr lang="en-US" altLang="ko-KR" sz="1600" spc="50" smtClean="0">
                <a:ln>
                  <a:solidFill>
                    <a:prstClr val="black">
                      <a:alpha val="20000"/>
                    </a:prstClr>
                  </a:solidFill>
                </a:ln>
                <a:solidFill>
                  <a:srgbClr val="000000"/>
                </a:solidFill>
                <a:latin typeface="NOVA Bold"/>
                <a:ea typeface="NOVA Bold"/>
                <a:cs typeface="Arial" pitchFamily="34" charset="0"/>
              </a:rPr>
              <a:t>/</a:t>
            </a:r>
            <a:r>
              <a:rPr lang="ko-KR" altLang="en-US" sz="1600" spc="50" smtClean="0">
                <a:ln>
                  <a:solidFill>
                    <a:prstClr val="black">
                      <a:alpha val="20000"/>
                    </a:prstClr>
                  </a:solidFill>
                </a:ln>
                <a:solidFill>
                  <a:srgbClr val="000000"/>
                </a:solidFill>
                <a:latin typeface="NOVA Bold"/>
                <a:ea typeface="NOVA Bold"/>
                <a:cs typeface="Arial" pitchFamily="34" charset="0"/>
              </a:rPr>
              <a:t>할아버지를 타겟으로 한 </a:t>
            </a:r>
            <a:r>
              <a:rPr lang="ko-KR" altLang="en-US" sz="1600" spc="50" smtClean="0">
                <a:ln>
                  <a:solidFill>
                    <a:prstClr val="black">
                      <a:alpha val="20000"/>
                    </a:prstClr>
                  </a:solidFill>
                </a:ln>
                <a:solidFill>
                  <a:srgbClr val="C00000"/>
                </a:solidFill>
                <a:latin typeface="NOVA Bold"/>
                <a:ea typeface="NOVA Bold"/>
                <a:cs typeface="Arial" pitchFamily="34" charset="0"/>
              </a:rPr>
              <a:t>키즈 산업 </a:t>
            </a:r>
            <a:r>
              <a:rPr lang="ko-KR" altLang="en-US" sz="1600" spc="50" smtClean="0">
                <a:ln>
                  <a:solidFill>
                    <a:prstClr val="black">
                      <a:alpha val="20000"/>
                    </a:prstClr>
                  </a:solidFill>
                </a:ln>
                <a:solidFill>
                  <a:srgbClr val="000000"/>
                </a:solidFill>
                <a:latin typeface="NOVA Bold"/>
                <a:ea typeface="NOVA Bold"/>
                <a:cs typeface="Arial" pitchFamily="34" charset="0"/>
              </a:rPr>
              <a:t>활성화 필요</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graphicFrame>
        <p:nvGraphicFramePr>
          <p:cNvPr id="8" name="표 7"/>
          <p:cNvGraphicFramePr>
            <a:graphicFrameLocks noGrp="1"/>
          </p:cNvGraphicFramePr>
          <p:nvPr>
            <p:extLst>
              <p:ext uri="{D42A27DB-BD31-4B8C-83A1-F6EECF244321}">
                <p14:modId xmlns:p14="http://schemas.microsoft.com/office/powerpoint/2010/main" val="4115813976"/>
              </p:ext>
            </p:extLst>
          </p:nvPr>
        </p:nvGraphicFramePr>
        <p:xfrm>
          <a:off x="244402" y="1993509"/>
          <a:ext cx="8576070" cy="4603843"/>
        </p:xfrm>
        <a:graphic>
          <a:graphicData uri="http://schemas.openxmlformats.org/drawingml/2006/table">
            <a:tbl>
              <a:tblPr/>
              <a:tblGrid>
                <a:gridCol w="339166"/>
                <a:gridCol w="1453572"/>
                <a:gridCol w="1453572"/>
                <a:gridCol w="1695833"/>
                <a:gridCol w="1211309"/>
                <a:gridCol w="1211309"/>
                <a:gridCol w="1211309"/>
              </a:tblGrid>
              <a:tr h="4760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a:solidFill>
                            <a:schemeClr val="bg1"/>
                          </a:solidFill>
                          <a:latin typeface="NOVA Bold" panose="00000800000000000000" pitchFamily="2" charset="-127"/>
                          <a:ea typeface="NOVA Bold" panose="000008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Seg.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WHO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WHAT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WHERE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WHOM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a:solidFill>
                            <a:schemeClr val="bg1"/>
                          </a:solidFill>
                          <a:latin typeface="NOVA Bold" panose="00000800000000000000" pitchFamily="2" charset="-127"/>
                          <a:ea typeface="NOVA Bold" panose="00000800000000000000" pitchFamily="2" charset="-127"/>
                        </a:rPr>
                        <a:t>WHEN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566805">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smtClean="0">
                          <a:solidFill>
                            <a:srgbClr val="000000"/>
                          </a:solidFill>
                          <a:latin typeface="NOVA Medium" panose="00000600000000000000" pitchFamily="2" charset="-127"/>
                          <a:ea typeface="NOVA Medium" panose="00000600000000000000" pitchFamily="2" charset="-127"/>
                        </a:rPr>
                        <a:t>딸</a:t>
                      </a:r>
                      <a:r>
                        <a:rPr lang="en-US" altLang="ko-KR" sz="1050" b="0" i="0" u="none" strike="noStrike" smtClean="0">
                          <a:solidFill>
                            <a:srgbClr val="000000"/>
                          </a:solidFill>
                          <a:latin typeface="NOVA Medium" panose="00000600000000000000" pitchFamily="2" charset="-127"/>
                          <a:ea typeface="NOVA Medium" panose="00000600000000000000" pitchFamily="2" charset="-127"/>
                        </a:rPr>
                        <a:t>(</a:t>
                      </a:r>
                      <a:r>
                        <a:rPr lang="ko-KR" altLang="en-US" sz="1050" b="0" i="0" u="none" strike="noStrike" smtClean="0">
                          <a:solidFill>
                            <a:srgbClr val="000000"/>
                          </a:solidFill>
                          <a:latin typeface="NOVA Medium" panose="00000600000000000000" pitchFamily="2" charset="-127"/>
                          <a:ea typeface="NOVA Medium" panose="00000600000000000000" pitchFamily="2" charset="-127"/>
                        </a:rPr>
                        <a:t>며느리</a:t>
                      </a:r>
                      <a:r>
                        <a:rPr lang="en-US" altLang="ko-KR" sz="1050" b="0" i="0" u="none" strike="noStrike" smtClean="0">
                          <a:solidFill>
                            <a:srgbClr val="000000"/>
                          </a:solidFill>
                          <a:latin typeface="NOVA Medium" panose="00000600000000000000" pitchFamily="2" charset="-127"/>
                          <a:ea typeface="NOVA Medium" panose="00000600000000000000" pitchFamily="2" charset="-127"/>
                        </a:rPr>
                        <a:t>)</a:t>
                      </a:r>
                      <a:r>
                        <a:rPr lang="ko-KR" altLang="en-US" sz="1050" b="0" i="0" u="none" strike="noStrike" smtClean="0">
                          <a:solidFill>
                            <a:srgbClr val="000000"/>
                          </a:solidFill>
                          <a:latin typeface="NOVA Medium" panose="00000600000000000000" pitchFamily="2" charset="-127"/>
                          <a:ea typeface="NOVA Medium" panose="00000600000000000000" pitchFamily="2" charset="-127"/>
                        </a:rPr>
                        <a:t> </a:t>
                      </a:r>
                      <a:r>
                        <a:rPr lang="ko-KR" altLang="en-US" sz="1050" b="0" i="0" u="none" strike="noStrike">
                          <a:solidFill>
                            <a:srgbClr val="000000"/>
                          </a:solidFill>
                          <a:latin typeface="NOVA Medium" panose="00000600000000000000" pitchFamily="2" charset="-127"/>
                          <a:ea typeface="NOVA Medium" panose="00000600000000000000" pitchFamily="2" charset="-127"/>
                        </a:rPr>
                        <a:t>만족을 위한 노년층 수동형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할아버지</a:t>
                      </a:r>
                      <a:r>
                        <a:rPr lang="en-US" altLang="ko-KR" sz="1000" b="0" i="0" u="none" strike="noStrike">
                          <a:solidFill>
                            <a:srgbClr val="000000"/>
                          </a:solidFill>
                          <a:latin typeface="NOVA Medium" panose="00000600000000000000" pitchFamily="2" charset="-127"/>
                          <a:ea typeface="NOVA Medium" panose="00000600000000000000" pitchFamily="2" charset="-127"/>
                        </a:rPr>
                        <a:t>&amp;</a:t>
                      </a:r>
                      <a:r>
                        <a:rPr lang="ko-KR" altLang="en-US" sz="1000" b="0" i="0" u="none" strike="noStrike">
                          <a:solidFill>
                            <a:srgbClr val="000000"/>
                          </a:solidFill>
                          <a:latin typeface="NOVA Medium" panose="00000600000000000000" pitchFamily="2" charset="-127"/>
                          <a:ea typeface="NOVA Medium" panose="00000600000000000000" pitchFamily="2" charset="-127"/>
                        </a:rPr>
                        <a:t>할머니</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스토케 유모차</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장난감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드레스</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전동차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붕붕카</a:t>
                      </a:r>
                      <a:r>
                        <a:rPr lang="en-US" altLang="ko-KR" sz="1000" b="0" i="0" u="none" strike="noStrike">
                          <a:solidFill>
                            <a:srgbClr val="000000"/>
                          </a:solidFill>
                          <a:latin typeface="NOVA Medium" panose="00000600000000000000" pitchFamily="2" charset="-127"/>
                          <a:ea typeface="NOVA Medium" panose="00000600000000000000" pitchFamily="2" charset="-127"/>
                        </a:rPr>
                        <a:t>) </a:t>
                      </a:r>
                      <a:br>
                        <a:rPr lang="en-US" altLang="ko-KR" sz="1000" b="0" i="0" u="none" strike="noStrike">
                          <a:solidFill>
                            <a:srgbClr val="000000"/>
                          </a:solidFill>
                          <a:latin typeface="NOVA Medium" panose="00000600000000000000" pitchFamily="2" charset="-127"/>
                          <a:ea typeface="NOVA Medium" panose="00000600000000000000" pitchFamily="2" charset="-127"/>
                        </a:rPr>
                      </a:b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딸 또는 며느리가 평소 갖고 싶었던 아이템</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백화점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마트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온라인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아울렛</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멀티플렉스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손주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졸업</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입학</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생일</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크리스마스</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새해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2604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2</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나의 만족을 위한 </a:t>
                      </a:r>
                      <a:endParaRPr lang="en-US" altLang="ko-KR" sz="1050" b="0" i="0" u="none" strike="noStrike" smtClean="0">
                        <a:solidFill>
                          <a:srgbClr val="000000"/>
                        </a:solidFill>
                        <a:latin typeface="NOVA Medium" panose="00000600000000000000" pitchFamily="2" charset="-127"/>
                        <a:ea typeface="NOVA Medium" panose="00000600000000000000" pitchFamily="2" charset="-127"/>
                      </a:endParaRPr>
                    </a:p>
                    <a:p>
                      <a:pPr algn="ctr" rtl="0" fontAlgn="ctr"/>
                      <a:r>
                        <a:rPr lang="ko-KR" altLang="en-US" sz="1050" b="0" i="0" u="none" strike="noStrike" smtClean="0">
                          <a:solidFill>
                            <a:srgbClr val="000000"/>
                          </a:solidFill>
                          <a:latin typeface="NOVA Medium" panose="00000600000000000000" pitchFamily="2" charset="-127"/>
                          <a:ea typeface="NOVA Medium" panose="00000600000000000000" pitchFamily="2" charset="-127"/>
                        </a:rPr>
                        <a:t>노년층 </a:t>
                      </a:r>
                      <a:r>
                        <a:rPr lang="ko-KR" altLang="en-US" sz="1050" b="0" i="0" u="none" strike="noStrike">
                          <a:solidFill>
                            <a:srgbClr val="000000"/>
                          </a:solidFill>
                          <a:latin typeface="NOVA Medium" panose="00000600000000000000" pitchFamily="2" charset="-127"/>
                          <a:ea typeface="NOVA Medium" panose="00000600000000000000" pitchFamily="2" charset="-127"/>
                        </a:rPr>
                        <a:t>능동형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할아버지</a:t>
                      </a:r>
                      <a:r>
                        <a:rPr lang="en-US" altLang="ko-KR" sz="1000" b="0" i="0" u="none" strike="noStrike">
                          <a:solidFill>
                            <a:srgbClr val="000000"/>
                          </a:solidFill>
                          <a:latin typeface="NOVA Medium" panose="00000600000000000000" pitchFamily="2" charset="-127"/>
                          <a:ea typeface="NOVA Medium" panose="00000600000000000000" pitchFamily="2" charset="-127"/>
                        </a:rPr>
                        <a:t>&amp;</a:t>
                      </a:r>
                      <a:r>
                        <a:rPr lang="ko-KR" altLang="en-US" sz="1000" b="0" i="0" u="none" strike="noStrike">
                          <a:solidFill>
                            <a:srgbClr val="000000"/>
                          </a:solidFill>
                          <a:latin typeface="NOVA Medium" panose="00000600000000000000" pitchFamily="2" charset="-127"/>
                          <a:ea typeface="NOVA Medium" panose="00000600000000000000" pitchFamily="2" charset="-127"/>
                        </a:rPr>
                        <a:t>할머니</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드레스 등 의류 및 신발</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가방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백화점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마트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손주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상시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566805">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아빠와 나 </a:t>
                      </a:r>
                      <a:br>
                        <a:rPr lang="ko-KR" altLang="en-US" sz="1050" b="0" i="0" u="none" strike="noStrike">
                          <a:solidFill>
                            <a:srgbClr val="000000"/>
                          </a:solidFill>
                          <a:latin typeface="NOVA Medium" panose="00000600000000000000" pitchFamily="2" charset="-127"/>
                          <a:ea typeface="NOVA Medium" panose="00000600000000000000" pitchFamily="2" charset="-127"/>
                        </a:rPr>
                      </a:br>
                      <a:r>
                        <a:rPr lang="ko-KR" altLang="en-US" sz="1050" b="0" i="0" u="none" strike="noStrike">
                          <a:solidFill>
                            <a:srgbClr val="000000"/>
                          </a:solidFill>
                          <a:latin typeface="NOVA Medium" panose="00000600000000000000" pitchFamily="2" charset="-127"/>
                          <a:ea typeface="NOVA Medium" panose="00000600000000000000" pitchFamily="2" charset="-127"/>
                        </a:rPr>
                        <a:t>충동형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여보</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남편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아이 아빠</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장난감</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테마파크</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마트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멀티플렉스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자녀</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조카</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주말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공휴일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566805">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조카바보</a:t>
                      </a:r>
                      <a:br>
                        <a:rPr lang="ko-KR" altLang="en-US" sz="1050" b="0" i="0" u="none" strike="noStrike">
                          <a:solidFill>
                            <a:srgbClr val="000000"/>
                          </a:solidFill>
                          <a:latin typeface="NOVA Medium" panose="00000600000000000000" pitchFamily="2" charset="-127"/>
                          <a:ea typeface="NOVA Medium" panose="00000600000000000000" pitchFamily="2" charset="-127"/>
                        </a:rPr>
                      </a:br>
                      <a:r>
                        <a:rPr lang="ko-KR" altLang="en-US" sz="1050" b="0" i="0" u="none" strike="noStrike">
                          <a:solidFill>
                            <a:srgbClr val="000000"/>
                          </a:solidFill>
                          <a:latin typeface="NOVA Medium" panose="00000600000000000000" pitchFamily="2" charset="-127"/>
                          <a:ea typeface="NOVA Medium" panose="00000600000000000000" pitchFamily="2" charset="-127"/>
                        </a:rPr>
                        <a:t>워너비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나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미혼 남성 또는 미혼 여성 </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돌선물</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입학선물</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졸업선물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특정 아이템이 아닌 시즌 언급</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장난감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전집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백화점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온라인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홈쇼핑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조카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입학</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졸업</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생일</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크리스마스</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새해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566805">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5</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50" b="0" i="0" u="none" strike="noStrike">
                          <a:solidFill>
                            <a:srgbClr val="000000"/>
                          </a:solidFill>
                          <a:latin typeface="NOVA Medium" panose="00000600000000000000" pitchFamily="2" charset="-127"/>
                          <a:ea typeface="NOVA Medium" panose="00000600000000000000" pitchFamily="2" charset="-127"/>
                        </a:rPr>
                        <a:t>Travel lover </a:t>
                      </a:r>
                      <a:endParaRPr lang="en-US" sz="1050" b="0" i="0" u="none" strike="noStrike" smtClean="0">
                        <a:solidFill>
                          <a:srgbClr val="000000"/>
                        </a:solidFill>
                        <a:latin typeface="NOVA Medium" panose="00000600000000000000" pitchFamily="2" charset="-127"/>
                        <a:ea typeface="NOVA Medium" panose="00000600000000000000" pitchFamily="2" charset="-127"/>
                      </a:endParaRPr>
                    </a:p>
                    <a:p>
                      <a:pPr algn="ctr" rtl="0" fontAlgn="ctr"/>
                      <a:r>
                        <a:rPr lang="ko-KR" altLang="en-US" sz="1050" b="0" i="0" u="none" strike="noStrike" smtClean="0">
                          <a:solidFill>
                            <a:srgbClr val="000000"/>
                          </a:solidFill>
                          <a:latin typeface="NOVA Medium" panose="00000600000000000000" pitchFamily="2" charset="-127"/>
                          <a:ea typeface="NOVA Medium" panose="00000600000000000000" pitchFamily="2" charset="-127"/>
                        </a:rPr>
                        <a:t>이모 </a:t>
                      </a:r>
                      <a:r>
                        <a:rPr lang="ko-KR" altLang="en-US" sz="1050" b="0" i="0" u="none" strike="noStrike">
                          <a:solidFill>
                            <a:srgbClr val="000000"/>
                          </a:solidFill>
                          <a:latin typeface="NOVA Medium" panose="00000600000000000000" pitchFamily="2" charset="-127"/>
                          <a:ea typeface="NOVA Medium" panose="00000600000000000000" pitchFamily="2" charset="-127"/>
                        </a:rPr>
                        <a:t>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나 또는 이모</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미혼 여성</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주요 해외 브랜드의 옷</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신발</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장난감</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해외 스토어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조카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상시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2604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6</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해외직구 맘</a:t>
                      </a:r>
                      <a:r>
                        <a:rPr lang="en-US" altLang="ko-KR" sz="1050" b="0" i="0" u="none" strike="noStrike">
                          <a:solidFill>
                            <a:srgbClr val="000000"/>
                          </a:solidFill>
                          <a:latin typeface="NOVA Medium" panose="00000600000000000000" pitchFamily="2" charset="-127"/>
                          <a:ea typeface="NOVA Medium" panose="00000600000000000000" pitchFamily="2" charset="-127"/>
                        </a:rPr>
                        <a:t>(mom) </a:t>
                      </a:r>
                      <a:r>
                        <a:rPr lang="ko-KR" altLang="en-US" sz="1050" b="0" i="0" u="none" strike="noStrike">
                          <a:solidFill>
                            <a:srgbClr val="000000"/>
                          </a:solidFill>
                          <a:latin typeface="NOVA Medium" panose="00000600000000000000" pitchFamily="2" charset="-127"/>
                          <a:ea typeface="NOVA Medium" panose="00000600000000000000" pitchFamily="2" charset="-127"/>
                        </a:rPr>
                        <a:t>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나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기혼 여성</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주요 해외 브랜드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폴로</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갭 등</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온라인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자녀</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조카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상시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528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7</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050" b="0" i="0" u="none" strike="noStrike">
                          <a:solidFill>
                            <a:srgbClr val="000000"/>
                          </a:solidFill>
                          <a:latin typeface="NOVA Medium" panose="00000600000000000000" pitchFamily="2" charset="-127"/>
                          <a:ea typeface="NOVA Medium" panose="00000600000000000000" pitchFamily="2" charset="-127"/>
                        </a:rPr>
                        <a:t>Family traveler </a:t>
                      </a:r>
                      <a:r>
                        <a:rPr lang="ko-KR" altLang="en-US" sz="1050" b="0" i="0" u="none" strike="noStrike">
                          <a:solidFill>
                            <a:srgbClr val="000000"/>
                          </a:solidFill>
                          <a:latin typeface="NOVA Medium" panose="00000600000000000000" pitchFamily="2" charset="-127"/>
                          <a:ea typeface="NOVA Medium" panose="00000600000000000000" pitchFamily="2" charset="-127"/>
                        </a:rPr>
                        <a:t>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할아버지</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할머니를 포함한 가족 전체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현지 해외 브랜드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해외 </a:t>
                      </a:r>
                      <a:r>
                        <a:rPr lang="ko-KR" altLang="en-US" sz="1000" b="0" i="0" u="none" strike="noStrike" smtClean="0">
                          <a:solidFill>
                            <a:srgbClr val="000000"/>
                          </a:solidFill>
                          <a:latin typeface="NOVA Medium" panose="00000600000000000000" pitchFamily="2" charset="-127"/>
                          <a:ea typeface="NOVA Medium" panose="00000600000000000000" pitchFamily="2" charset="-127"/>
                        </a:rPr>
                        <a:t>현지</a:t>
                      </a:r>
                      <a:endParaRPr lang="en-US" altLang="ko-KR" sz="1000" b="0" i="0" u="none" strike="noStrike" smtClean="0">
                        <a:solidFill>
                          <a:srgbClr val="000000"/>
                        </a:solidFill>
                        <a:latin typeface="NOVA Medium" panose="00000600000000000000" pitchFamily="2" charset="-127"/>
                        <a:ea typeface="NOVA Medium" panose="00000600000000000000" pitchFamily="2" charset="-127"/>
                      </a:endParaRPr>
                    </a:p>
                    <a:p>
                      <a:pPr algn="l" rtl="0" fontAlgn="ctr"/>
                      <a:r>
                        <a:rPr lang="ko-KR" altLang="en-US" sz="1000" b="0" i="0" u="none" strike="noStrike" smtClean="0">
                          <a:solidFill>
                            <a:srgbClr val="000000"/>
                          </a:solidFill>
                          <a:latin typeface="NOVA Medium" panose="00000600000000000000" pitchFamily="2" charset="-127"/>
                          <a:ea typeface="NOVA Medium" panose="00000600000000000000" pitchFamily="2" charset="-127"/>
                        </a:rPr>
                        <a:t>스토어 </a:t>
                      </a:r>
                      <a:endParaRPr lang="ko-KR" altLang="en-US" sz="1000" b="0" i="0" u="none" strike="noStrike">
                        <a:solidFill>
                          <a:srgbClr val="000000"/>
                        </a:solidFill>
                        <a:latin typeface="NOVA Medium" panose="00000600000000000000" pitchFamily="2" charset="-127"/>
                        <a:ea typeface="NOVA Medium" panose="00000600000000000000" pitchFamily="2" charset="-127"/>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smtClean="0">
                          <a:solidFill>
                            <a:srgbClr val="000000"/>
                          </a:solidFill>
                          <a:latin typeface="NOVA Medium" panose="00000600000000000000" pitchFamily="2" charset="-127"/>
                          <a:ea typeface="NOVA Medium" panose="00000600000000000000" pitchFamily="2" charset="-127"/>
                        </a:rPr>
                        <a:t>손주</a:t>
                      </a:r>
                      <a:endParaRPr lang="en-US" altLang="ko-KR" sz="1000" b="0" i="0" u="none" strike="noStrike" smtClean="0">
                        <a:solidFill>
                          <a:srgbClr val="000000"/>
                        </a:solidFill>
                        <a:latin typeface="NOVA Medium" panose="00000600000000000000" pitchFamily="2" charset="-127"/>
                        <a:ea typeface="NOVA Medium" panose="00000600000000000000" pitchFamily="2" charset="-127"/>
                      </a:endParaRPr>
                    </a:p>
                    <a:p>
                      <a:pPr algn="l" rtl="0" fontAlgn="ctr"/>
                      <a:r>
                        <a:rPr lang="en-US" altLang="ko-KR" sz="1000" b="0" i="0" u="none" strike="noStrike" smtClean="0">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또는 조카</a:t>
                      </a:r>
                      <a:r>
                        <a:rPr lang="en-US" altLang="ko-KR" sz="1000" b="0" i="0" u="none" strike="noStrike">
                          <a:solidFill>
                            <a:srgbClr val="000000"/>
                          </a:solidFill>
                          <a:latin typeface="NOVA Medium" panose="00000600000000000000" pitchFamily="2" charset="-127"/>
                          <a:ea typeface="NOVA Medium" panose="00000600000000000000" pitchFamily="2" charset="-127"/>
                        </a:rPr>
                        <a:t>)</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해외 여행 시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528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8</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50" b="0" i="0" u="none" strike="noStrike">
                          <a:solidFill>
                            <a:srgbClr val="000000"/>
                          </a:solidFill>
                          <a:latin typeface="NOVA Medium" panose="00000600000000000000" pitchFamily="2" charset="-127"/>
                          <a:ea typeface="NOVA Medium" panose="00000600000000000000" pitchFamily="2" charset="-127"/>
                        </a:rPr>
                        <a:t>DIY </a:t>
                      </a:r>
                      <a:r>
                        <a:rPr lang="ko-KR" altLang="en-US" sz="1050" b="0" i="0" u="none" strike="noStrike">
                          <a:solidFill>
                            <a:srgbClr val="000000"/>
                          </a:solidFill>
                          <a:latin typeface="NOVA Medium" panose="00000600000000000000" pitchFamily="2" charset="-127"/>
                          <a:ea typeface="NOVA Medium" panose="00000600000000000000" pitchFamily="2" charset="-127"/>
                        </a:rPr>
                        <a:t>정성 </a:t>
                      </a:r>
                      <a:br>
                        <a:rPr lang="ko-KR" altLang="en-US" sz="1050" b="0" i="0" u="none" strike="noStrike">
                          <a:solidFill>
                            <a:srgbClr val="000000"/>
                          </a:solidFill>
                          <a:latin typeface="NOVA Medium" panose="00000600000000000000" pitchFamily="2" charset="-127"/>
                          <a:ea typeface="NOVA Medium" panose="00000600000000000000" pitchFamily="2" charset="-127"/>
                        </a:rPr>
                      </a:br>
                      <a:r>
                        <a:rPr lang="ko-KR" altLang="en-US" sz="1050" b="0" i="0" u="none" strike="noStrike">
                          <a:solidFill>
                            <a:srgbClr val="000000"/>
                          </a:solidFill>
                          <a:latin typeface="NOVA Medium" panose="00000600000000000000" pitchFamily="2" charset="-127"/>
                          <a:ea typeface="NOVA Medium" panose="00000600000000000000" pitchFamily="2" charset="-127"/>
                        </a:rPr>
                        <a:t>조카바보족 소비</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이모 또는 고모</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곰인형</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내복</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옷</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모자</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캐리커쳐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fontAlgn="ctr"/>
                      <a:r>
                        <a:rPr lang="ko-KR" altLang="en-US"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smtClean="0">
                          <a:solidFill>
                            <a:srgbClr val="000000"/>
                          </a:solidFill>
                          <a:latin typeface="NOVA Medium" panose="00000600000000000000" pitchFamily="2" charset="-127"/>
                          <a:ea typeface="NOVA Medium" panose="00000600000000000000" pitchFamily="2" charset="-127"/>
                        </a:rPr>
                        <a:t>조카</a:t>
                      </a:r>
                      <a:endParaRPr lang="en-US" altLang="ko-KR" sz="1000" b="0" i="0" u="none" strike="noStrike" smtClean="0">
                        <a:solidFill>
                          <a:srgbClr val="000000"/>
                        </a:solidFill>
                        <a:latin typeface="NOVA Medium" panose="00000600000000000000" pitchFamily="2" charset="-127"/>
                        <a:ea typeface="NOVA Medium" panose="00000600000000000000" pitchFamily="2" charset="-127"/>
                      </a:endParaRPr>
                    </a:p>
                    <a:p>
                      <a:pPr algn="l" rtl="0" fontAlgn="ctr"/>
                      <a:r>
                        <a:rPr lang="en-US" altLang="ko-KR" sz="1000" b="0" i="0" u="none" strike="noStrike" smtClean="0">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신생아</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출산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탄생</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528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9</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웰컴  투 패밀리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할아버지</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할머니를 포함한 가족 전체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임신 </a:t>
                      </a:r>
                      <a:r>
                        <a:rPr lang="en-US" altLang="ko-KR" sz="1000" b="0" i="0" u="none" strike="noStrike">
                          <a:solidFill>
                            <a:srgbClr val="000000"/>
                          </a:solidFill>
                          <a:latin typeface="NOVA Medium" panose="00000600000000000000" pitchFamily="2" charset="-127"/>
                          <a:ea typeface="NOVA Medium" panose="00000600000000000000" pitchFamily="2" charset="-127"/>
                        </a:rPr>
                        <a:t>&amp; </a:t>
                      </a:r>
                      <a:r>
                        <a:rPr lang="ko-KR" altLang="en-US" sz="1000" b="0" i="0" u="none" strike="noStrike">
                          <a:solidFill>
                            <a:srgbClr val="000000"/>
                          </a:solidFill>
                          <a:latin typeface="NOVA Medium" panose="00000600000000000000" pitchFamily="2" charset="-127"/>
                          <a:ea typeface="NOVA Medium" panose="00000600000000000000" pitchFamily="2" charset="-127"/>
                        </a:rPr>
                        <a:t>출산용품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백화점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마트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온라인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홈쇼핑 등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손주 또는 </a:t>
                      </a:r>
                      <a:r>
                        <a:rPr lang="ko-KR" altLang="en-US" sz="1000" b="0" i="0" u="none" strike="noStrike" smtClean="0">
                          <a:solidFill>
                            <a:srgbClr val="000000"/>
                          </a:solidFill>
                          <a:latin typeface="NOVA Medium" panose="00000600000000000000" pitchFamily="2" charset="-127"/>
                          <a:ea typeface="NOVA Medium" panose="00000600000000000000" pitchFamily="2" charset="-127"/>
                        </a:rPr>
                        <a:t>조카</a:t>
                      </a:r>
                      <a:endParaRPr lang="en-US" altLang="ko-KR" sz="1000" b="0" i="0" u="none" strike="noStrike" smtClean="0">
                        <a:solidFill>
                          <a:srgbClr val="000000"/>
                        </a:solidFill>
                        <a:latin typeface="NOVA Medium" panose="00000600000000000000" pitchFamily="2" charset="-127"/>
                        <a:ea typeface="NOVA Medium" panose="00000600000000000000" pitchFamily="2" charset="-127"/>
                      </a:endParaRPr>
                    </a:p>
                    <a:p>
                      <a:pPr algn="l" rtl="0" fontAlgn="ctr"/>
                      <a:r>
                        <a:rPr lang="en-US" altLang="ko-KR" sz="1000" b="0" i="0" u="none" strike="noStrike" smtClean="0">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신생아</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출산 </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탄생</a:t>
                      </a:r>
                      <a:r>
                        <a:rPr lang="en-US" altLang="ko-KR" sz="1000" b="0" i="0" u="none" strike="noStrike">
                          <a:solidFill>
                            <a:srgbClr val="000000"/>
                          </a:solidFill>
                          <a:latin typeface="NOVA Medium" panose="00000600000000000000" pitchFamily="2" charset="-127"/>
                          <a:ea typeface="NOVA Medium" panose="00000600000000000000" pitchFamily="2" charset="-127"/>
                        </a:rPr>
                        <a:t>)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978">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000" b="0" i="0" u="none" strike="noStrike">
                          <a:solidFill>
                            <a:srgbClr val="000000"/>
                          </a:solidFill>
                          <a:latin typeface="NOVA Medium" panose="00000600000000000000" pitchFamily="2" charset="-127"/>
                          <a:ea typeface="NOVA Medium" panose="00000600000000000000" pitchFamily="2" charset="-127"/>
                        </a:rPr>
                        <a:t>10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050" b="0" i="0" u="none" strike="noStrike">
                          <a:solidFill>
                            <a:srgbClr val="000000"/>
                          </a:solidFill>
                          <a:latin typeface="NOVA Medium" panose="00000600000000000000" pitchFamily="2" charset="-127"/>
                          <a:ea typeface="NOVA Medium" panose="00000600000000000000" pitchFamily="2" charset="-127"/>
                        </a:rPr>
                        <a:t>조카 친밀형 소비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이모</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고모 삼촌</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고모부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화장품</a:t>
                      </a:r>
                      <a:r>
                        <a:rPr lang="en-US" altLang="ko-KR" sz="1000" b="0" i="0" u="none" strike="noStrike">
                          <a:solidFill>
                            <a:srgbClr val="000000"/>
                          </a:solidFill>
                          <a:latin typeface="NOVA Medium" panose="00000600000000000000" pitchFamily="2" charset="-127"/>
                          <a:ea typeface="NOVA Medium" panose="00000600000000000000" pitchFamily="2" charset="-127"/>
                        </a:rPr>
                        <a:t>(</a:t>
                      </a:r>
                      <a:r>
                        <a:rPr lang="ko-KR" altLang="en-US" sz="1000" b="0" i="0" u="none" strike="noStrike">
                          <a:solidFill>
                            <a:srgbClr val="000000"/>
                          </a:solidFill>
                          <a:latin typeface="NOVA Medium" panose="00000600000000000000" pitchFamily="2" charset="-127"/>
                          <a:ea typeface="NOVA Medium" panose="00000600000000000000" pitchFamily="2" charset="-127"/>
                        </a:rPr>
                        <a:t>특이점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장난감 등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백화점</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온라인</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홈쇼핑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조카  </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000" b="0" i="0" u="none" strike="noStrike">
                          <a:solidFill>
                            <a:srgbClr val="000000"/>
                          </a:solidFill>
                          <a:latin typeface="NOVA Medium" panose="00000600000000000000" pitchFamily="2" charset="-127"/>
                          <a:ea typeface="NOVA Medium" panose="00000600000000000000" pitchFamily="2" charset="-127"/>
                        </a:rPr>
                        <a:t>입학</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졸업</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생일</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크리스마스</a:t>
                      </a:r>
                      <a:r>
                        <a:rPr lang="en-US" altLang="ko-KR" sz="1000" b="0" i="0" u="none" strike="noStrike">
                          <a:solidFill>
                            <a:srgbClr val="000000"/>
                          </a:solidFill>
                          <a:latin typeface="NOVA Medium" panose="00000600000000000000" pitchFamily="2" charset="-127"/>
                          <a:ea typeface="NOVA Medium" panose="00000600000000000000" pitchFamily="2" charset="-127"/>
                        </a:rPr>
                        <a:t>, </a:t>
                      </a:r>
                      <a:r>
                        <a:rPr lang="ko-KR" altLang="en-US" sz="1000" b="0" i="0" u="none" strike="noStrike">
                          <a:solidFill>
                            <a:srgbClr val="000000"/>
                          </a:solidFill>
                          <a:latin typeface="NOVA Medium" panose="00000600000000000000" pitchFamily="2" charset="-127"/>
                          <a:ea typeface="NOVA Medium" panose="00000600000000000000" pitchFamily="2" charset="-127"/>
                        </a:rPr>
                        <a:t>새해</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직사각형 8"/>
          <p:cNvSpPr/>
          <p:nvPr/>
        </p:nvSpPr>
        <p:spPr>
          <a:xfrm>
            <a:off x="251520" y="4941168"/>
            <a:ext cx="8568952" cy="720080"/>
          </a:xfrm>
          <a:prstGeom prst="rect">
            <a:avLst/>
          </a:prstGeom>
          <a:noFill/>
          <a:ln w="19050">
            <a:solidFill>
              <a:srgbClr val="CC0000"/>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endParaRPr lang="ko-KR" altLang="en-US" sz="1500" b="1" smtClean="0">
              <a:solidFill>
                <a:srgbClr val="000000"/>
              </a:solidFill>
            </a:endParaRPr>
          </a:p>
        </p:txBody>
      </p:sp>
    </p:spTree>
    <p:extLst>
      <p:ext uri="{BB962C8B-B14F-4D97-AF65-F5344CB8AC3E}">
        <p14:creationId xmlns:p14="http://schemas.microsoft.com/office/powerpoint/2010/main" val="2740543161"/>
      </p:ext>
    </p:extLst>
  </p:cSld>
  <p:clrMapOvr>
    <a:masterClrMapping/>
  </p:clrMapOvr>
  <p:transition/>
  <p:timing/>
</p:sld>
</file>

<file path=ppt/slides/slide4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트렌드 기반 인사이트 도출</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최근</a:t>
            </a:r>
            <a:r>
              <a:rPr lang="en-US" altLang="ko-KR" smtClean="0">
                <a:latin typeface="NOVA Bold" panose="00000800000000000000" pitchFamily="2" charset="-127"/>
                <a:ea typeface="NOVA Bold" panose="00000800000000000000" pitchFamily="2" charset="-127"/>
              </a:rPr>
              <a:t> </a:t>
            </a:r>
            <a:r>
              <a:rPr lang="ko-KR" altLang="en-US" smtClean="0">
                <a:latin typeface="NOVA Bold" panose="00000800000000000000" pitchFamily="2" charset="-127"/>
                <a:ea typeface="NOVA Bold" panose="00000800000000000000" pitchFamily="2" charset="-127"/>
              </a:rPr>
              <a:t>동향 및 트렌드 분석                                 </a:t>
            </a:r>
            <a:r>
              <a:rPr lang="ko-KR" altLang="en-US" sz="1400" smtClean="0">
                <a:solidFill>
                  <a:schemeClr val="bg1">
                    <a:lumMod val="50000"/>
                  </a:schemeClr>
                </a:solidFill>
                <a:latin typeface="NOVA Bold" panose="00000800000000000000" pitchFamily="2" charset="-127"/>
                <a:ea typeface="NOVA Bold" panose="00000800000000000000" pitchFamily="2" charset="-127"/>
              </a:rPr>
              <a:t>중국인 </a:t>
            </a:r>
            <a:r>
              <a:rPr lang="ko-KR" altLang="en-US" sz="1400">
                <a:solidFill>
                  <a:schemeClr val="bg1">
                    <a:lumMod val="50000"/>
                  </a:schemeClr>
                </a:solidFill>
                <a:latin typeface="NOVA Bold" panose="00000800000000000000" pitchFamily="2" charset="-127"/>
                <a:ea typeface="NOVA Bold" panose="00000800000000000000" pitchFamily="2" charset="-127"/>
              </a:rPr>
              <a:t>및 내국인 단체 </a:t>
            </a:r>
            <a:r>
              <a:rPr lang="en-US" altLang="ko-KR" sz="1400">
                <a:solidFill>
                  <a:schemeClr val="bg1">
                    <a:lumMod val="50000"/>
                  </a:schemeClr>
                </a:solidFill>
                <a:latin typeface="NOVA Bold" panose="00000800000000000000" pitchFamily="2" charset="-127"/>
                <a:ea typeface="NOVA Bold" panose="00000800000000000000" pitchFamily="2" charset="-127"/>
              </a:rPr>
              <a:t>vs. FIT </a:t>
            </a:r>
            <a:r>
              <a:rPr lang="ko-KR" altLang="en-US" sz="1400">
                <a:solidFill>
                  <a:schemeClr val="bg1">
                    <a:lumMod val="50000"/>
                  </a:schemeClr>
                </a:solidFill>
                <a:latin typeface="NOVA Bold" panose="00000800000000000000" pitchFamily="2" charset="-127"/>
                <a:ea typeface="NOVA Bold" panose="00000800000000000000" pitchFamily="2" charset="-127"/>
              </a:rPr>
              <a:t>관광객 소비패턴 </a:t>
            </a:r>
            <a:r>
              <a:rPr lang="ko-KR" altLang="en-US" sz="1400" smtClean="0">
                <a:solidFill>
                  <a:schemeClr val="bg1">
                    <a:lumMod val="50000"/>
                  </a:schemeClr>
                </a:solidFill>
                <a:latin typeface="NOVA Bold" panose="00000800000000000000" pitchFamily="2" charset="-127"/>
                <a:ea typeface="NOVA Bold" panose="00000800000000000000" pitchFamily="2" charset="-127"/>
              </a:rPr>
              <a:t>비교</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smtClean="0">
                <a:ln>
                  <a:solidFill>
                    <a:prstClr val="black">
                      <a:alpha val="20000"/>
                    </a:prstClr>
                  </a:solidFill>
                </a:ln>
                <a:solidFill>
                  <a:srgbClr val="000000"/>
                </a:solidFill>
                <a:latin typeface="NOVA Bold"/>
                <a:ea typeface="NOVA Bold"/>
                <a:cs typeface="Arial" pitchFamily="34" charset="0"/>
              </a:rPr>
              <a:t>제주도 상징하는 대표 복합쇼핑몰</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전기차 및 에어비앤비 등 친환경 공유환경을 선진적으로 체험가능한 도시 환경</a:t>
            </a:r>
            <a:r>
              <a:rPr lang="en-US" altLang="ko-KR" sz="1600" spc="50" smtClean="0">
                <a:ln>
                  <a:solidFill>
                    <a:prstClr val="black">
                      <a:alpha val="20000"/>
                    </a:prstClr>
                  </a:solidFill>
                </a:ln>
                <a:solidFill>
                  <a:srgbClr val="000000"/>
                </a:solidFill>
                <a:latin typeface="NOVA Bold"/>
                <a:ea typeface="NOVA Bold"/>
                <a:cs typeface="Arial" pitchFamily="34" charset="0"/>
              </a:rPr>
              <a:t>, </a:t>
            </a:r>
            <a:r>
              <a:rPr lang="ko-KR" altLang="en-US" sz="1600" spc="50" smtClean="0">
                <a:ln>
                  <a:solidFill>
                    <a:prstClr val="black">
                      <a:alpha val="20000"/>
                    </a:prstClr>
                  </a:solidFill>
                </a:ln>
                <a:solidFill>
                  <a:srgbClr val="000000"/>
                </a:solidFill>
                <a:latin typeface="NOVA Bold"/>
                <a:ea typeface="NOVA Bold"/>
                <a:cs typeface="Arial" pitchFamily="34" charset="0"/>
              </a:rPr>
              <a:t>아이를 위한 소비공간 또는 아이와 함께 와도 좋은 가족 형 도시 이미지 확대</a:t>
            </a:r>
            <a:endParaRPr lang="en-US" altLang="ko-KR" sz="1600" spc="50" smtClean="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pic>
        <p:nvPicPr>
          <p:cNvPr id="2314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8387" y="1988840"/>
            <a:ext cx="864870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955987"/>
      </p:ext>
    </p:extLst>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en-US" altLang="ko-KR" smtClean="0"/>
              <a:t>Part 1.</a:t>
            </a:r>
            <a:endParaRPr lang="ko-KR" altLang="en-US"/>
          </a:p>
        </p:txBody>
      </p:sp>
      <p:sp>
        <p:nvSpPr>
          <p:cNvPr id="19" name="TextBox 18"/>
          <p:cNvSpPr txBox="1"/>
          <p:nvPr/>
        </p:nvSpPr>
        <p:spPr>
          <a:xfrm>
            <a:off x="575556" y="2862664"/>
            <a:ext cx="3147015" cy="830997"/>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anose="02020603020101020101" pitchFamily="18" charset="-127"/>
                <a:ea typeface="누리 B" panose="02020603020101020101"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gn="ctr"/>
            <a:r>
              <a:rPr lang="en-US" altLang="ko-KR" sz="2400">
                <a:solidFill>
                  <a:srgbClr val="002060"/>
                </a:solidFill>
                <a:latin typeface="NOVA Bold" panose="00000800000000000000" pitchFamily="2" charset="-127"/>
                <a:ea typeface="NOVA Bold" panose="00000800000000000000" pitchFamily="2" charset="-127"/>
              </a:rPr>
              <a:t>Ⅰ</a:t>
            </a:r>
            <a:r>
              <a:rPr lang="en-US" altLang="ko-KR" sz="2400" smtClean="0">
                <a:solidFill>
                  <a:srgbClr val="002060"/>
                </a:solidFill>
                <a:latin typeface="NOVA Bold" panose="00000800000000000000" pitchFamily="2" charset="-127"/>
                <a:ea typeface="NOVA Bold" panose="00000800000000000000" pitchFamily="2" charset="-127"/>
              </a:rPr>
              <a:t>. </a:t>
            </a:r>
            <a:r>
              <a:rPr lang="ko-KR" altLang="en-US" sz="2400" smtClean="0">
                <a:solidFill>
                  <a:srgbClr val="002060"/>
                </a:solidFill>
                <a:latin typeface="NOVA Bold" panose="00000800000000000000" pitchFamily="2" charset="-127"/>
                <a:ea typeface="NOVA Bold" panose="00000800000000000000" pitchFamily="2" charset="-127"/>
              </a:rPr>
              <a:t>국내 관광객</a:t>
            </a:r>
            <a:endParaRPr lang="en-US" altLang="ko-KR" sz="2400" smtClean="0">
              <a:solidFill>
                <a:srgbClr val="002060"/>
              </a:solidFill>
              <a:latin typeface="NOVA Bold" panose="00000800000000000000" pitchFamily="2" charset="-127"/>
              <a:ea typeface="NOVA Bold" panose="00000800000000000000" pitchFamily="2" charset="-127"/>
            </a:endParaRPr>
          </a:p>
          <a:p>
            <a:pPr algn="ctr"/>
            <a:r>
              <a:rPr lang="en-US" altLang="ko-KR" sz="2400">
                <a:solidFill>
                  <a:srgbClr val="002060"/>
                </a:solidFill>
                <a:latin typeface="NOVA Bold" panose="00000800000000000000" pitchFamily="2" charset="-127"/>
                <a:ea typeface="NOVA Bold" panose="00000800000000000000" pitchFamily="2" charset="-127"/>
              </a:rPr>
              <a:t> </a:t>
            </a:r>
            <a:r>
              <a:rPr lang="en-US" altLang="ko-KR" sz="2400" smtClean="0">
                <a:solidFill>
                  <a:srgbClr val="002060"/>
                </a:solidFill>
                <a:latin typeface="NOVA Bold" panose="00000800000000000000" pitchFamily="2" charset="-127"/>
                <a:ea typeface="NOVA Bold" panose="00000800000000000000" pitchFamily="2" charset="-127"/>
              </a:rPr>
              <a:t>    </a:t>
            </a:r>
            <a:r>
              <a:rPr lang="ko-KR" altLang="en-US" sz="2400" smtClean="0">
                <a:solidFill>
                  <a:srgbClr val="002060"/>
                </a:solidFill>
                <a:latin typeface="NOVA Bold" panose="00000800000000000000" pitchFamily="2" charset="-127"/>
                <a:ea typeface="NOVA Bold" panose="00000800000000000000" pitchFamily="2" charset="-127"/>
              </a:rPr>
              <a:t>소비패턴 변화 분석</a:t>
            </a:r>
            <a:endParaRPr lang="ko-KR" altLang="en-US" sz="2400">
              <a:solidFill>
                <a:srgbClr val="00206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4013220" y="2852936"/>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275013" y="2550849"/>
            <a:ext cx="2212144" cy="1274195"/>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관광현황</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카드이용현황</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소비 분석</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11151022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가맹점 매출 현황</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관광현황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제주도 소재 가맹점 매출에서 관광객이 차지하는 비중은</a:t>
            </a:r>
            <a:r>
              <a:rPr lang="en-US" altLang="ko-KR" sz="1600" spc="50">
                <a:ln>
                  <a:solidFill>
                    <a:prstClr val="black">
                      <a:alpha val="20000"/>
                    </a:prstClr>
                  </a:solidFill>
                </a:ln>
                <a:solidFill>
                  <a:srgbClr val="000000"/>
                </a:solidFill>
                <a:latin typeface="NOVA Bold"/>
                <a:ea typeface="NOVA Bold"/>
                <a:cs typeface="Arial" pitchFamily="34" charset="0"/>
              </a:rPr>
              <a:t> ‘16.1~8</a:t>
            </a:r>
            <a:r>
              <a:rPr lang="ko-KR" altLang="en-US" sz="1600" spc="50">
                <a:ln>
                  <a:solidFill>
                    <a:prstClr val="black">
                      <a:alpha val="20000"/>
                    </a:prstClr>
                  </a:solidFill>
                </a:ln>
                <a:solidFill>
                  <a:srgbClr val="000000"/>
                </a:solidFill>
                <a:latin typeface="NOVA Bold"/>
                <a:ea typeface="NOVA Bold"/>
                <a:cs typeface="Arial" pitchFamily="34" charset="0"/>
              </a:rPr>
              <a:t>월 평균 </a:t>
            </a:r>
            <a:r>
              <a:rPr lang="en-US" altLang="ko-KR" sz="1600" spc="50">
                <a:ln>
                  <a:solidFill>
                    <a:prstClr val="black">
                      <a:alpha val="20000"/>
                    </a:prstClr>
                  </a:solidFill>
                </a:ln>
                <a:solidFill>
                  <a:srgbClr val="000000"/>
                </a:solidFill>
                <a:latin typeface="NOVA Bold"/>
                <a:ea typeface="NOVA Bold"/>
                <a:cs typeface="Arial" pitchFamily="34" charset="0"/>
              </a:rPr>
              <a:t>37%</a:t>
            </a:r>
            <a:r>
              <a:rPr lang="ko-KR" altLang="en-US" sz="1600" spc="50">
                <a:ln>
                  <a:solidFill>
                    <a:prstClr val="black">
                      <a:alpha val="20000"/>
                    </a:prstClr>
                  </a:solidFill>
                </a:ln>
                <a:solidFill>
                  <a:srgbClr val="000000"/>
                </a:solidFill>
                <a:latin typeface="NOVA Bold"/>
                <a:ea typeface="NOVA Bold"/>
                <a:cs typeface="Arial" pitchFamily="34" charset="0"/>
              </a:rPr>
              <a:t>로</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특히 여름 휴가 성수기인 </a:t>
            </a:r>
            <a:r>
              <a:rPr lang="en-US" altLang="ko-KR" sz="1600" spc="50">
                <a:ln>
                  <a:solidFill>
                    <a:prstClr val="black">
                      <a:alpha val="20000"/>
                    </a:prstClr>
                  </a:solidFill>
                </a:ln>
                <a:solidFill>
                  <a:srgbClr val="000000"/>
                </a:solidFill>
                <a:latin typeface="NOVA Bold"/>
                <a:ea typeface="NOVA Bold"/>
                <a:cs typeface="Arial" pitchFamily="34" charset="0"/>
              </a:rPr>
              <a:t>8</a:t>
            </a:r>
            <a:r>
              <a:rPr lang="ko-KR" altLang="en-US" sz="1600" spc="50">
                <a:ln>
                  <a:solidFill>
                    <a:prstClr val="black">
                      <a:alpha val="20000"/>
                    </a:prstClr>
                  </a:solidFill>
                </a:ln>
                <a:solidFill>
                  <a:srgbClr val="000000"/>
                </a:solidFill>
                <a:latin typeface="NOVA Bold"/>
                <a:ea typeface="NOVA Bold"/>
                <a:cs typeface="Arial" pitchFamily="34" charset="0"/>
              </a:rPr>
              <a:t>월에는 관광객 비중이 </a:t>
            </a:r>
            <a:r>
              <a:rPr lang="en-US" altLang="ko-KR" sz="1600" spc="50">
                <a:ln>
                  <a:solidFill>
                    <a:prstClr val="black">
                      <a:alpha val="20000"/>
                    </a:prstClr>
                  </a:solidFill>
                </a:ln>
                <a:solidFill>
                  <a:srgbClr val="000000"/>
                </a:solidFill>
                <a:latin typeface="NOVA Bold"/>
                <a:ea typeface="NOVA Bold"/>
                <a:cs typeface="Arial" pitchFamily="34" charset="0"/>
              </a:rPr>
              <a:t>42.4%</a:t>
            </a:r>
            <a:r>
              <a:rPr lang="ko-KR" altLang="en-US" sz="1600" spc="50">
                <a:ln>
                  <a:solidFill>
                    <a:prstClr val="black">
                      <a:alpha val="20000"/>
                    </a:prstClr>
                  </a:solidFill>
                </a:ln>
                <a:solidFill>
                  <a:srgbClr val="000000"/>
                </a:solidFill>
                <a:latin typeface="NOVA Bold"/>
                <a:ea typeface="NOVA Bold"/>
                <a:cs typeface="Arial" pitchFamily="34" charset="0"/>
              </a:rPr>
              <a:t>까지 증가하며 제주도 소재 가맹점 매출을 견인하는 추세</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5" name="TextBox 14"/>
          <p:cNvSpPr txBox="1"/>
          <p:nvPr/>
        </p:nvSpPr>
        <p:spPr>
          <a:xfrm>
            <a:off x="1799692" y="5445224"/>
            <a:ext cx="2232248" cy="169277"/>
          </a:xfrm>
          <a:prstGeom prst="rect">
            <a:avLst/>
          </a:prstGeom>
          <a:noFill/>
          <a:ln w="3175">
            <a:noFill/>
          </a:ln>
        </p:spPr>
        <p:txBody>
          <a:bodyPr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defTabSz="975022" latinLnBrk="0">
              <a:spcBef>
                <a:spcPts val="500"/>
              </a:spcBef>
              <a:buClr>
                <a:srgbClr val="000000">
                  <a:lumMod val="65000"/>
                  <a:lumOff val="35000"/>
                </a:srgbClr>
              </a:buClr>
              <a:buSzPct val="60000"/>
            </a:pPr>
            <a:r>
              <a:rPr lang="en-US" altLang="ko-KR" sz="1100">
                <a:solidFill>
                  <a:srgbClr val="000000"/>
                </a:solidFill>
              </a:rPr>
              <a:t>※’16.1~8</a:t>
            </a:r>
            <a:r>
              <a:rPr lang="ko-KR" altLang="en-US" sz="1100">
                <a:solidFill>
                  <a:srgbClr val="000000"/>
                </a:solidFill>
              </a:rPr>
              <a:t>월 누계 기준</a:t>
            </a:r>
          </a:p>
        </p:txBody>
      </p:sp>
      <p:cxnSp>
        <p:nvCxnSpPr>
          <p:cNvPr id="19" name="직선 연결선 18"/>
          <p:cNvCxnSpPr/>
          <p:nvPr/>
        </p:nvCxnSpPr>
        <p:spPr>
          <a:xfrm>
            <a:off x="4788024" y="2848739"/>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860032" y="2520506"/>
            <a:ext cx="3492388"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최근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관광객 매출 비중</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cxnSp>
        <p:nvCxnSpPr>
          <p:cNvPr id="21" name="직선 연결선 20"/>
          <p:cNvCxnSpPr/>
          <p:nvPr/>
        </p:nvCxnSpPr>
        <p:spPr>
          <a:xfrm>
            <a:off x="575556" y="2852936"/>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5556" y="2524703"/>
            <a:ext cx="3456384"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‘16</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고객유형별 제주도 소비 비중</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sp>
        <p:nvSpPr>
          <p:cNvPr id="23" name="TextBox 22"/>
          <p:cNvSpPr txBox="1"/>
          <p:nvPr/>
        </p:nvSpPr>
        <p:spPr>
          <a:xfrm>
            <a:off x="431540" y="5913276"/>
            <a:ext cx="6840760"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1) </a:t>
            </a:r>
            <a:r>
              <a:rPr lang="ko-KR" altLang="en-US" sz="1000">
                <a:solidFill>
                  <a:srgbClr val="000000"/>
                </a:solidFill>
                <a:cs typeface="Arial Narrow" pitchFamily="34" charset="0"/>
              </a:rPr>
              <a:t>개인회원 기준</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2) </a:t>
            </a:r>
            <a:r>
              <a:rPr lang="ko-KR" altLang="en-US" sz="1000">
                <a:solidFill>
                  <a:srgbClr val="000000"/>
                </a:solidFill>
                <a:cs typeface="Arial Narrow" pitchFamily="34" charset="0"/>
              </a:rPr>
              <a:t>관광객 소비</a:t>
            </a:r>
            <a:r>
              <a:rPr lang="en-US" altLang="ko-KR" sz="1000">
                <a:solidFill>
                  <a:srgbClr val="000000"/>
                </a:solidFill>
                <a:cs typeface="Arial Narrow" pitchFamily="34" charset="0"/>
              </a:rPr>
              <a:t>: </a:t>
            </a:r>
            <a:r>
              <a:rPr lang="ko-KR" altLang="en-US" sz="1000">
                <a:solidFill>
                  <a:srgbClr val="000000"/>
                </a:solidFill>
                <a:cs typeface="Arial Narrow" pitchFamily="34" charset="0"/>
              </a:rPr>
              <a:t>자택주소가 제주도가 아닌 고객이 제주도에서 카드 사용한 금액 </a:t>
            </a:r>
            <a:endParaRPr lang="en-US" altLang="ko-KR" sz="1000">
              <a:solidFill>
                <a:srgbClr val="000000"/>
              </a:solidFill>
              <a:cs typeface="Arial Narrow" pitchFamily="34" charset="0"/>
            </a:endParaRPr>
          </a:p>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3) </a:t>
            </a:r>
            <a:r>
              <a:rPr lang="ko-KR" altLang="en-US" sz="1000">
                <a:solidFill>
                  <a:srgbClr val="000000"/>
                </a:solidFill>
                <a:cs typeface="Arial Narrow" pitchFamily="34" charset="0"/>
              </a:rPr>
              <a:t>거주인 소비</a:t>
            </a:r>
            <a:r>
              <a:rPr lang="en-US" altLang="ko-KR" sz="1000">
                <a:solidFill>
                  <a:srgbClr val="000000"/>
                </a:solidFill>
                <a:cs typeface="Arial Narrow" pitchFamily="34" charset="0"/>
              </a:rPr>
              <a:t>: </a:t>
            </a:r>
            <a:r>
              <a:rPr lang="ko-KR" altLang="en-US" sz="1000">
                <a:solidFill>
                  <a:srgbClr val="000000"/>
                </a:solidFill>
                <a:cs typeface="Arial Narrow" pitchFamily="34" charset="0"/>
              </a:rPr>
              <a:t>자택주소가 제주도인 고객이 제주도에서 카드 사용한 금액</a:t>
            </a:r>
            <a:endParaRPr lang="en-US" altLang="ko-KR" sz="1000">
              <a:solidFill>
                <a:srgbClr val="000000"/>
              </a:solidFill>
              <a:cs typeface="Arial Narrow" pitchFamily="34" charset="0"/>
            </a:endParaRPr>
          </a:p>
        </p:txBody>
      </p:sp>
      <p:pic>
        <p:nvPicPr>
          <p:cNvPr id="2150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516" y="2953510"/>
            <a:ext cx="3690937"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61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27984" y="3072408"/>
            <a:ext cx="4160837"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410856"/>
      </p:ext>
    </p:extLst>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관광객 현황</a:t>
            </a:r>
            <a:endParaRPr lang="ko-KR" altLang="en-US"/>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50">
                <a:ln>
                  <a:solidFill>
                    <a:prstClr val="black">
                      <a:alpha val="20000"/>
                    </a:prstClr>
                  </a:solidFill>
                </a:ln>
                <a:solidFill>
                  <a:srgbClr val="000000"/>
                </a:solidFill>
                <a:latin typeface="NOVA Bold"/>
                <a:ea typeface="NOVA Bold"/>
                <a:cs typeface="Arial" pitchFamily="34" charset="0"/>
              </a:rPr>
              <a:t>’16</a:t>
            </a:r>
            <a:r>
              <a:rPr lang="ko-KR" altLang="en-US" sz="1600" spc="50">
                <a:ln>
                  <a:solidFill>
                    <a:prstClr val="black">
                      <a:alpha val="20000"/>
                    </a:prstClr>
                  </a:solidFill>
                </a:ln>
                <a:solidFill>
                  <a:srgbClr val="000000"/>
                </a:solidFill>
                <a:latin typeface="NOVA Bold"/>
                <a:ea typeface="NOVA Bold"/>
                <a:cs typeface="Arial" pitchFamily="34" charset="0"/>
              </a:rPr>
              <a:t>년 </a:t>
            </a:r>
            <a:r>
              <a:rPr lang="en-US" altLang="ko-KR" sz="1600" spc="50">
                <a:ln>
                  <a:solidFill>
                    <a:prstClr val="black">
                      <a:alpha val="20000"/>
                    </a:prstClr>
                  </a:solidFill>
                </a:ln>
                <a:solidFill>
                  <a:srgbClr val="000000"/>
                </a:solidFill>
                <a:latin typeface="NOVA Bold"/>
                <a:ea typeface="NOVA Bold"/>
                <a:cs typeface="Arial" pitchFamily="34" charset="0"/>
              </a:rPr>
              <a:t>1</a:t>
            </a:r>
            <a:r>
              <a:rPr lang="ko-KR" altLang="en-US" sz="1600" spc="50">
                <a:ln>
                  <a:solidFill>
                    <a:prstClr val="black">
                      <a:alpha val="20000"/>
                    </a:prstClr>
                  </a:solidFill>
                </a:ln>
                <a:solidFill>
                  <a:srgbClr val="000000"/>
                </a:solidFill>
                <a:latin typeface="NOVA Bold"/>
                <a:ea typeface="NOVA Bold"/>
                <a:cs typeface="Arial" pitchFamily="34" charset="0"/>
              </a:rPr>
              <a:t>월부터 </a:t>
            </a:r>
            <a:r>
              <a:rPr lang="en-US" altLang="ko-KR" sz="1600" spc="50">
                <a:ln>
                  <a:solidFill>
                    <a:prstClr val="black">
                      <a:alpha val="20000"/>
                    </a:prstClr>
                  </a:solidFill>
                </a:ln>
                <a:solidFill>
                  <a:srgbClr val="000000"/>
                </a:solidFill>
                <a:latin typeface="NOVA Bold"/>
                <a:ea typeface="NOVA Bold"/>
                <a:cs typeface="Arial" pitchFamily="34" charset="0"/>
              </a:rPr>
              <a:t>8</a:t>
            </a:r>
            <a:r>
              <a:rPr lang="ko-KR" altLang="en-US" sz="1600" spc="50">
                <a:ln>
                  <a:solidFill>
                    <a:prstClr val="black">
                      <a:alpha val="20000"/>
                    </a:prstClr>
                  </a:solidFill>
                </a:ln>
                <a:solidFill>
                  <a:srgbClr val="000000"/>
                </a:solidFill>
                <a:latin typeface="NOVA Bold"/>
                <a:ea typeface="NOVA Bold"/>
                <a:cs typeface="Arial" pitchFamily="34" charset="0"/>
              </a:rPr>
              <a:t>월까지 제주도를 방문한 국내 관광객수는 약 </a:t>
            </a:r>
            <a:r>
              <a:rPr lang="en-US" altLang="ko-KR" sz="1600" spc="50">
                <a:ln>
                  <a:solidFill>
                    <a:prstClr val="black">
                      <a:alpha val="20000"/>
                    </a:prstClr>
                  </a:solidFill>
                </a:ln>
                <a:solidFill>
                  <a:srgbClr val="000000"/>
                </a:solidFill>
                <a:latin typeface="NOVA Bold"/>
                <a:ea typeface="NOVA Bold"/>
                <a:cs typeface="Arial" pitchFamily="34" charset="0"/>
              </a:rPr>
              <a:t>785</a:t>
            </a:r>
            <a:r>
              <a:rPr lang="ko-KR" altLang="en-US" sz="1600" spc="50">
                <a:ln>
                  <a:solidFill>
                    <a:prstClr val="black">
                      <a:alpha val="20000"/>
                    </a:prstClr>
                  </a:solidFill>
                </a:ln>
                <a:solidFill>
                  <a:srgbClr val="000000"/>
                </a:solidFill>
                <a:latin typeface="NOVA Bold"/>
                <a:ea typeface="NOVA Bold"/>
                <a:cs typeface="Arial" pitchFamily="34" charset="0"/>
              </a:rPr>
              <a:t>만명으로 추정되며</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이는 전년동기간대비 </a:t>
            </a:r>
            <a:r>
              <a:rPr lang="en-US" altLang="ko-KR" sz="1600" spc="50">
                <a:ln>
                  <a:solidFill>
                    <a:prstClr val="black">
                      <a:alpha val="20000"/>
                    </a:prstClr>
                  </a:solidFill>
                </a:ln>
                <a:solidFill>
                  <a:srgbClr val="000000"/>
                </a:solidFill>
                <a:latin typeface="NOVA Bold"/>
                <a:ea typeface="NOVA Bold"/>
                <a:cs typeface="Arial" pitchFamily="34" charset="0"/>
              </a:rPr>
              <a:t>28.6% </a:t>
            </a:r>
            <a:r>
              <a:rPr lang="ko-KR" altLang="en-US" sz="1600" spc="50">
                <a:ln>
                  <a:solidFill>
                    <a:prstClr val="black">
                      <a:alpha val="20000"/>
                    </a:prstClr>
                  </a:solidFill>
                </a:ln>
                <a:solidFill>
                  <a:srgbClr val="000000"/>
                </a:solidFill>
                <a:latin typeface="NOVA Bold"/>
                <a:ea typeface="NOVA Bold"/>
                <a:cs typeface="Arial" pitchFamily="34" charset="0"/>
              </a:rPr>
              <a:t>증가한 수치로</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 지난 한해 동안 제주도를 방문한 관광객수 </a:t>
            </a:r>
            <a:r>
              <a:rPr lang="en-US" altLang="ko-KR" sz="1600" spc="50">
                <a:ln>
                  <a:solidFill>
                    <a:prstClr val="black">
                      <a:alpha val="20000"/>
                    </a:prstClr>
                  </a:solidFill>
                </a:ln>
                <a:solidFill>
                  <a:srgbClr val="000000"/>
                </a:solidFill>
                <a:latin typeface="NOVA Bold"/>
                <a:ea typeface="NOVA Bold"/>
                <a:cs typeface="Arial" pitchFamily="34" charset="0"/>
              </a:rPr>
              <a:t>932</a:t>
            </a:r>
            <a:r>
              <a:rPr lang="ko-KR" altLang="en-US" sz="1600" spc="50">
                <a:ln>
                  <a:solidFill>
                    <a:prstClr val="black">
                      <a:alpha val="20000"/>
                    </a:prstClr>
                  </a:solidFill>
                </a:ln>
                <a:solidFill>
                  <a:srgbClr val="000000"/>
                </a:solidFill>
                <a:latin typeface="NOVA Bold"/>
                <a:ea typeface="NOVA Bold"/>
                <a:cs typeface="Arial" pitchFamily="34" charset="0"/>
              </a:rPr>
              <a:t>만명</a:t>
            </a:r>
            <a:r>
              <a:rPr lang="en-US" altLang="ko-KR" sz="1600" spc="50">
                <a:ln>
                  <a:solidFill>
                    <a:prstClr val="black">
                      <a:alpha val="20000"/>
                    </a:prstClr>
                  </a:solidFill>
                </a:ln>
                <a:solidFill>
                  <a:srgbClr val="000000"/>
                </a:solidFill>
                <a:latin typeface="NOVA Bold"/>
                <a:ea typeface="NOVA Bold"/>
                <a:cs typeface="Arial" pitchFamily="34" charset="0"/>
              </a:rPr>
              <a:t> </a:t>
            </a:r>
            <a:endParaRPr lang="en-US" altLang="ko-KR"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4" name="제목 3"/>
          <p:cNvSpPr>
            <a:spLocks noGrp="1"/>
          </p:cNvSpPr>
          <p:nvPr>
            <p:ph type="title"/>
          </p:nvPr>
        </p:nvSpPr>
        <p:spPr>
          <a:xfrm>
            <a:off x="251544" y="188640"/>
            <a:ext cx="8136880" cy="274859"/>
          </a:xfrm>
        </p:spPr>
        <p:txBody>
          <a:bodyPr/>
          <a:lstStyle/>
          <a:p>
            <a:r>
              <a:rPr lang="ko-KR" altLang="en-US" smtClean="0">
                <a:latin typeface="NOVA Bold" panose="00000800000000000000" pitchFamily="2" charset="-127"/>
                <a:ea typeface="NOVA Bold" panose="00000800000000000000" pitchFamily="2" charset="-127"/>
              </a:rPr>
              <a:t>    제주도 관광현황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9" name="TextBox 8"/>
          <p:cNvSpPr txBox="1"/>
          <p:nvPr/>
        </p:nvSpPr>
        <p:spPr>
          <a:xfrm>
            <a:off x="431540" y="5877272"/>
            <a:ext cx="6840760" cy="33214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a:solidFill>
                  <a:srgbClr val="000000"/>
                </a:solidFill>
                <a:cs typeface="Arial Narrow" pitchFamily="34" charset="0"/>
              </a:rPr>
              <a:t>제주도 국내 관광객</a:t>
            </a:r>
            <a:r>
              <a:rPr lang="en-US" altLang="ko-KR" sz="1000">
                <a:solidFill>
                  <a:srgbClr val="000000"/>
                </a:solidFill>
                <a:cs typeface="Arial Narrow" pitchFamily="34" charset="0"/>
              </a:rPr>
              <a:t>: </a:t>
            </a:r>
            <a:r>
              <a:rPr lang="ko-KR" altLang="en-US" sz="1000">
                <a:solidFill>
                  <a:srgbClr val="000000"/>
                </a:solidFill>
                <a:cs typeface="Arial Narrow" pitchFamily="34" charset="0"/>
              </a:rPr>
              <a:t>자택주소가 제주도가 아닌 개인회원이 가맹점 주소가 제주도인 매장에서 카드이용이 있는 고객 기준</a:t>
            </a: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가맹점본사 위치가 제주도인 </a:t>
            </a:r>
            <a:r>
              <a:rPr lang="en-US" altLang="ko-KR" sz="1000">
                <a:solidFill>
                  <a:srgbClr val="000000"/>
                </a:solidFill>
                <a:cs typeface="Arial Narrow" pitchFamily="34" charset="0"/>
              </a:rPr>
              <a:t>‘</a:t>
            </a:r>
            <a:r>
              <a:rPr lang="ko-KR" altLang="en-US" sz="1000">
                <a:solidFill>
                  <a:srgbClr val="000000"/>
                </a:solidFill>
                <a:cs typeface="Arial Narrow" pitchFamily="34" charset="0"/>
              </a:rPr>
              <a:t>카카오</a:t>
            </a:r>
            <a:r>
              <a:rPr lang="en-US" altLang="ko-KR" sz="1000">
                <a:solidFill>
                  <a:srgbClr val="000000"/>
                </a:solidFill>
                <a:cs typeface="Arial Narrow" pitchFamily="34" charset="0"/>
              </a:rPr>
              <a:t>’ </a:t>
            </a:r>
            <a:r>
              <a:rPr lang="ko-KR" altLang="en-US" sz="1000">
                <a:solidFill>
                  <a:srgbClr val="000000"/>
                </a:solidFill>
                <a:cs typeface="Arial Narrow" pitchFamily="34" charset="0"/>
              </a:rPr>
              <a:t>같은 경우</a:t>
            </a:r>
            <a:r>
              <a:rPr lang="en-US" altLang="ko-KR" sz="1000">
                <a:solidFill>
                  <a:srgbClr val="000000"/>
                </a:solidFill>
                <a:cs typeface="Arial Narrow" pitchFamily="34" charset="0"/>
              </a:rPr>
              <a:t>, </a:t>
            </a:r>
            <a:r>
              <a:rPr lang="ko-KR" altLang="en-US" sz="1000">
                <a:solidFill>
                  <a:srgbClr val="000000"/>
                </a:solidFill>
                <a:cs typeface="Arial Narrow" pitchFamily="34" charset="0"/>
              </a:rPr>
              <a:t>다른 지역에서 사용했더라도</a:t>
            </a:r>
            <a:r>
              <a:rPr lang="en-US" altLang="ko-KR" sz="1000">
                <a:solidFill>
                  <a:srgbClr val="000000"/>
                </a:solidFill>
                <a:cs typeface="Arial Narrow" pitchFamily="34" charset="0"/>
              </a:rPr>
              <a:t>, </a:t>
            </a:r>
            <a:r>
              <a:rPr lang="ko-KR" altLang="en-US" sz="1000">
                <a:solidFill>
                  <a:srgbClr val="000000"/>
                </a:solidFill>
                <a:cs typeface="Arial Narrow" pitchFamily="34" charset="0"/>
              </a:rPr>
              <a:t>제주지역으로 </a:t>
            </a:r>
            <a:r>
              <a:rPr lang="ko-KR" altLang="en-US" sz="1000" smtClean="0">
                <a:solidFill>
                  <a:srgbClr val="000000"/>
                </a:solidFill>
                <a:cs typeface="Arial Narrow" pitchFamily="34" charset="0"/>
              </a:rPr>
              <a:t>매출로 합산</a:t>
            </a:r>
            <a:r>
              <a:rPr lang="en-US" altLang="ko-KR" sz="1000" smtClean="0">
                <a:solidFill>
                  <a:srgbClr val="000000"/>
                </a:solidFill>
                <a:cs typeface="Arial Narrow" pitchFamily="34" charset="0"/>
              </a:rPr>
              <a:t>)</a:t>
            </a:r>
            <a:endParaRPr lang="en-US" altLang="ko-KR" sz="1000">
              <a:solidFill>
                <a:srgbClr val="000000"/>
              </a:solidFill>
              <a:cs typeface="Arial Narrow" pitchFamily="34" charset="0"/>
            </a:endParaRPr>
          </a:p>
        </p:txBody>
      </p:sp>
      <p:pic>
        <p:nvPicPr>
          <p:cNvPr id="2160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5556" y="2132856"/>
            <a:ext cx="7839075"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832427"/>
      </p:ext>
    </p:extLst>
  </p:cSld>
  <p:clrMapOvr>
    <a:masterClrMapping/>
  </p:clrMapOvr>
  <p:transition/>
  <p:timing/>
</p:sld>
</file>

<file path=ppt/slides/slide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6" name="직사각형 15"/>
          <p:cNvSpPr/>
          <p:nvPr/>
        </p:nvSpPr>
        <p:spPr>
          <a:xfrm>
            <a:off x="7242901" y="2960948"/>
            <a:ext cx="900100" cy="3240360"/>
          </a:xfrm>
          <a:prstGeom prst="rect">
            <a:avLst/>
          </a:prstGeom>
          <a:solidFill>
            <a:schemeClr val="accent2"/>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 name="직사각형 3"/>
          <p:cNvSpPr/>
          <p:nvPr/>
        </p:nvSpPr>
        <p:spPr>
          <a:xfrm>
            <a:off x="3851920" y="2960948"/>
            <a:ext cx="900100" cy="3240360"/>
          </a:xfrm>
          <a:prstGeom prst="rect">
            <a:avLst/>
          </a:prstGeom>
          <a:solidFill>
            <a:schemeClr val="accent2"/>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ko-KR" altLang="en-US" smtClean="0"/>
              <a:t>관광객 카드이용 현황</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관광현황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제주도 방문한 국내 관광객이 </a:t>
            </a:r>
            <a:r>
              <a:rPr lang="en-US" altLang="ko-KR" sz="1600" spc="50">
                <a:ln>
                  <a:solidFill>
                    <a:prstClr val="black">
                      <a:alpha val="20000"/>
                    </a:prstClr>
                  </a:solidFill>
                </a:ln>
                <a:solidFill>
                  <a:srgbClr val="000000"/>
                </a:solidFill>
                <a:latin typeface="NOVA Bold"/>
                <a:ea typeface="NOVA Bold"/>
                <a:cs typeface="Arial" pitchFamily="34" charset="0"/>
              </a:rPr>
              <a:t>’16</a:t>
            </a:r>
            <a:r>
              <a:rPr lang="ko-KR" altLang="en-US" sz="1600" spc="50">
                <a:ln>
                  <a:solidFill>
                    <a:prstClr val="black">
                      <a:alpha val="20000"/>
                    </a:prstClr>
                  </a:solidFill>
                </a:ln>
                <a:solidFill>
                  <a:srgbClr val="000000"/>
                </a:solidFill>
                <a:latin typeface="NOVA Bold"/>
                <a:ea typeface="NOVA Bold"/>
                <a:cs typeface="Arial" pitchFamily="34" charset="0"/>
              </a:rPr>
              <a:t>년 </a:t>
            </a:r>
            <a:r>
              <a:rPr lang="en-US" altLang="ko-KR" sz="1600" spc="50">
                <a:ln>
                  <a:solidFill>
                    <a:prstClr val="black">
                      <a:alpha val="20000"/>
                    </a:prstClr>
                  </a:solidFill>
                </a:ln>
                <a:solidFill>
                  <a:srgbClr val="000000"/>
                </a:solidFill>
                <a:latin typeface="NOVA Bold"/>
                <a:ea typeface="NOVA Bold"/>
                <a:cs typeface="Arial" pitchFamily="34" charset="0"/>
              </a:rPr>
              <a:t>1</a:t>
            </a:r>
            <a:r>
              <a:rPr lang="ko-KR" altLang="en-US" sz="1600" spc="50">
                <a:ln>
                  <a:solidFill>
                    <a:prstClr val="black">
                      <a:alpha val="20000"/>
                    </a:prstClr>
                  </a:solidFill>
                </a:ln>
                <a:solidFill>
                  <a:srgbClr val="000000"/>
                </a:solidFill>
                <a:latin typeface="NOVA Bold"/>
                <a:ea typeface="NOVA Bold"/>
                <a:cs typeface="Arial" pitchFamily="34" charset="0"/>
              </a:rPr>
              <a:t>월부터 </a:t>
            </a:r>
            <a:r>
              <a:rPr lang="en-US" altLang="ko-KR" sz="1600" spc="50">
                <a:ln>
                  <a:solidFill>
                    <a:prstClr val="black">
                      <a:alpha val="20000"/>
                    </a:prstClr>
                  </a:solidFill>
                </a:ln>
                <a:solidFill>
                  <a:srgbClr val="000000"/>
                </a:solidFill>
                <a:latin typeface="NOVA Bold"/>
                <a:ea typeface="NOVA Bold"/>
                <a:cs typeface="Arial" pitchFamily="34" charset="0"/>
              </a:rPr>
              <a:t>8</a:t>
            </a:r>
            <a:r>
              <a:rPr lang="ko-KR" altLang="en-US" sz="1600" spc="50">
                <a:ln>
                  <a:solidFill>
                    <a:prstClr val="black">
                      <a:alpha val="20000"/>
                    </a:prstClr>
                  </a:solidFill>
                </a:ln>
                <a:solidFill>
                  <a:srgbClr val="000000"/>
                </a:solidFill>
                <a:latin typeface="NOVA Bold"/>
                <a:ea typeface="NOVA Bold"/>
                <a:cs typeface="Arial" pitchFamily="34" charset="0"/>
              </a:rPr>
              <a:t>월까지 사용한 카드이용금액은 </a:t>
            </a:r>
            <a:r>
              <a:rPr lang="en-US" altLang="ko-KR" sz="1600" spc="50">
                <a:ln>
                  <a:solidFill>
                    <a:prstClr val="black">
                      <a:alpha val="20000"/>
                    </a:prstClr>
                  </a:solidFill>
                </a:ln>
                <a:solidFill>
                  <a:srgbClr val="000000"/>
                </a:solidFill>
                <a:latin typeface="NOVA Bold"/>
                <a:ea typeface="NOVA Bold"/>
                <a:cs typeface="Arial" pitchFamily="34" charset="0"/>
              </a:rPr>
              <a:t>4,386</a:t>
            </a:r>
            <a:r>
              <a:rPr lang="ko-KR" altLang="en-US" sz="1600" spc="50">
                <a:ln>
                  <a:solidFill>
                    <a:prstClr val="black">
                      <a:alpha val="20000"/>
                    </a:prstClr>
                  </a:solidFill>
                </a:ln>
                <a:solidFill>
                  <a:srgbClr val="000000"/>
                </a:solidFill>
                <a:latin typeface="NOVA Bold"/>
                <a:ea typeface="NOVA Bold"/>
                <a:cs typeface="Arial" pitchFamily="34" charset="0"/>
              </a:rPr>
              <a:t>억원으로 전년동기대비 </a:t>
            </a:r>
            <a:r>
              <a:rPr lang="en-US" altLang="ko-KR" sz="1600" spc="50">
                <a:ln>
                  <a:solidFill>
                    <a:prstClr val="black">
                      <a:alpha val="20000"/>
                    </a:prstClr>
                  </a:solidFill>
                </a:ln>
                <a:solidFill>
                  <a:srgbClr val="000000"/>
                </a:solidFill>
                <a:latin typeface="NOVA Bold"/>
                <a:ea typeface="NOVA Bold"/>
                <a:cs typeface="Arial" pitchFamily="34" charset="0"/>
              </a:rPr>
              <a:t>25.2% </a:t>
            </a:r>
            <a:r>
              <a:rPr lang="ko-KR" altLang="en-US" sz="1600" spc="50">
                <a:ln>
                  <a:solidFill>
                    <a:prstClr val="black">
                      <a:alpha val="20000"/>
                    </a:prstClr>
                  </a:solidFill>
                </a:ln>
                <a:solidFill>
                  <a:srgbClr val="000000"/>
                </a:solidFill>
                <a:latin typeface="NOVA Bold"/>
                <a:ea typeface="NOVA Bold"/>
                <a:cs typeface="Arial" pitchFamily="34" charset="0"/>
              </a:rPr>
              <a:t>증가</a:t>
            </a:r>
            <a:r>
              <a:rPr lang="en-US" altLang="ko-KR" sz="1600" spc="50">
                <a:ln>
                  <a:solidFill>
                    <a:prstClr val="black">
                      <a:alpha val="20000"/>
                    </a:prstClr>
                  </a:solidFill>
                </a:ln>
                <a:solidFill>
                  <a:srgbClr val="000000"/>
                </a:solidFill>
                <a:latin typeface="NOVA Bold"/>
                <a:ea typeface="NOVA Bold"/>
                <a:cs typeface="Arial" pitchFamily="34" charset="0"/>
              </a:rPr>
              <a:t>, 8</a:t>
            </a:r>
            <a:r>
              <a:rPr lang="ko-KR" altLang="en-US" sz="1600" spc="50">
                <a:ln>
                  <a:solidFill>
                    <a:prstClr val="black">
                      <a:alpha val="20000"/>
                    </a:prstClr>
                  </a:solidFill>
                </a:ln>
                <a:solidFill>
                  <a:srgbClr val="000000"/>
                </a:solidFill>
                <a:latin typeface="NOVA Bold"/>
                <a:ea typeface="NOVA Bold"/>
                <a:cs typeface="Arial" pitchFamily="34" charset="0"/>
              </a:rPr>
              <a:t>월이 가장 성수기로 </a:t>
            </a:r>
            <a:r>
              <a:rPr lang="en-US" altLang="ko-KR" sz="1600" spc="50">
                <a:ln>
                  <a:solidFill>
                    <a:prstClr val="black">
                      <a:alpha val="20000"/>
                    </a:prstClr>
                  </a:solidFill>
                </a:ln>
                <a:solidFill>
                  <a:srgbClr val="000000"/>
                </a:solidFill>
                <a:latin typeface="NOVA Bold"/>
                <a:ea typeface="NOVA Bold"/>
                <a:cs typeface="Arial" pitchFamily="34" charset="0"/>
              </a:rPr>
              <a:t>713</a:t>
            </a:r>
            <a:r>
              <a:rPr lang="ko-KR" altLang="en-US" sz="1600" spc="50">
                <a:ln>
                  <a:solidFill>
                    <a:prstClr val="black">
                      <a:alpha val="20000"/>
                    </a:prstClr>
                  </a:solidFill>
                </a:ln>
                <a:solidFill>
                  <a:srgbClr val="000000"/>
                </a:solidFill>
                <a:latin typeface="NOVA Bold"/>
                <a:ea typeface="NOVA Bold"/>
                <a:cs typeface="Arial" pitchFamily="34" charset="0"/>
              </a:rPr>
              <a:t>억원 사용</a:t>
            </a:r>
            <a:r>
              <a:rPr lang="en-US" altLang="ko-KR" sz="1400" spc="50">
                <a:ln>
                  <a:solidFill>
                    <a:prstClr val="black">
                      <a:alpha val="20000"/>
                    </a:prstClr>
                  </a:solidFill>
                </a:ln>
                <a:solidFill>
                  <a:srgbClr val="000000"/>
                </a:solidFill>
                <a:cs typeface="Arial" pitchFamily="34" charset="0"/>
              </a:rPr>
              <a:t>(</a:t>
            </a:r>
            <a:r>
              <a:rPr lang="ko-KR" altLang="en-US" sz="1400" spc="50">
                <a:ln>
                  <a:solidFill>
                    <a:prstClr val="black">
                      <a:alpha val="20000"/>
                    </a:prstClr>
                  </a:solidFill>
                </a:ln>
                <a:solidFill>
                  <a:srgbClr val="000000"/>
                </a:solidFill>
                <a:cs typeface="Arial" pitchFamily="34" charset="0"/>
              </a:rPr>
              <a:t>전년동기대비 </a:t>
            </a:r>
            <a:r>
              <a:rPr lang="en-US" altLang="ko-KR" sz="1400" spc="50">
                <a:ln>
                  <a:solidFill>
                    <a:prstClr val="black">
                      <a:alpha val="20000"/>
                    </a:prstClr>
                  </a:solidFill>
                </a:ln>
                <a:solidFill>
                  <a:srgbClr val="000000"/>
                </a:solidFill>
                <a:cs typeface="Arial" pitchFamily="34" charset="0"/>
              </a:rPr>
              <a:t>20.8% </a:t>
            </a:r>
            <a:r>
              <a:rPr lang="ko-KR" altLang="en-US" sz="1400" spc="50">
                <a:ln>
                  <a:solidFill>
                    <a:prstClr val="black">
                      <a:alpha val="20000"/>
                    </a:prstClr>
                  </a:solidFill>
                </a:ln>
                <a:solidFill>
                  <a:srgbClr val="000000"/>
                </a:solidFill>
                <a:cs typeface="Arial" pitchFamily="34" charset="0"/>
              </a:rPr>
              <a:t>증가</a:t>
            </a:r>
            <a:r>
              <a:rPr lang="en-US" altLang="ko-KR" sz="1400" spc="50">
                <a:ln>
                  <a:solidFill>
                    <a:prstClr val="black">
                      <a:alpha val="20000"/>
                    </a:prstClr>
                  </a:solidFill>
                </a:ln>
                <a:solidFill>
                  <a:srgbClr val="000000"/>
                </a:solidFill>
                <a:cs typeface="Arial" pitchFamily="34" charset="0"/>
              </a:rPr>
              <a:t>)</a:t>
            </a: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575556" y="2645306"/>
            <a:ext cx="72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62150" y="2317073"/>
            <a:ext cx="4693925"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국내 관광객 월별 카드이용금액 현황</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sp>
        <p:nvSpPr>
          <p:cNvPr id="12" name="TextBox 1"/>
          <p:cNvSpPr txBox="1"/>
          <p:nvPr/>
        </p:nvSpPr>
        <p:spPr>
          <a:xfrm>
            <a:off x="3851920" y="6029913"/>
            <a:ext cx="1109519" cy="166199"/>
          </a:xfrm>
          <a:prstGeom prst="rect">
            <a:avLst/>
          </a:prstGeom>
          <a:noFill/>
          <a:ln w="9525">
            <a:noFill/>
          </a:ln>
        </p:spPr>
        <p:txBody>
          <a:bodyPr vert="horz" wrap="square" lIns="0" tIns="0" rIns="0" bIns="0" rtlCol="0">
            <a:spAutoFit/>
          </a:bodyPr>
          <a:lstStyle>
            <a:defPPr>
              <a:defRPr lang="ko-KR" smtId="4294967295"/>
            </a:defPPr>
            <a:lvl1pPr marL="0" indent="0" algn="l" defTabSz="914400" rtl="0" eaLnBrk="1" latinLnBrk="1" hangingPunct="1">
              <a:defRPr sz="1100" kern="1200">
                <a:solidFill>
                  <a:schemeClr val="tx1"/>
                </a:solidFill>
                <a:latin typeface="+mn-lt"/>
                <a:ea typeface="+mn-ea"/>
                <a:cs typeface="+mn-cs"/>
              </a:defRPr>
            </a:lvl1pPr>
            <a:lvl2pPr marL="457200" indent="0" algn="l" defTabSz="914400" rtl="0" eaLnBrk="1" latinLnBrk="1" hangingPunct="1">
              <a:defRPr sz="1100" kern="1200">
                <a:solidFill>
                  <a:schemeClr val="tx1"/>
                </a:solidFill>
                <a:latin typeface="+mn-lt"/>
                <a:ea typeface="+mn-ea"/>
                <a:cs typeface="+mn-cs"/>
              </a:defRPr>
            </a:lvl2pPr>
            <a:lvl3pPr marL="914400" indent="0" algn="l" defTabSz="914400" rtl="0" eaLnBrk="1" latinLnBrk="1" hangingPunct="1">
              <a:defRPr sz="1100" kern="1200">
                <a:solidFill>
                  <a:schemeClr val="tx1"/>
                </a:solidFill>
                <a:latin typeface="+mn-lt"/>
                <a:ea typeface="+mn-ea"/>
                <a:cs typeface="+mn-cs"/>
              </a:defRPr>
            </a:lvl3pPr>
            <a:lvl4pPr marL="1371600" indent="0" algn="l" defTabSz="914400" rtl="0" eaLnBrk="1" latinLnBrk="1" hangingPunct="1">
              <a:defRPr sz="1100" kern="1200">
                <a:solidFill>
                  <a:schemeClr val="tx1"/>
                </a:solidFill>
                <a:latin typeface="+mn-lt"/>
                <a:ea typeface="+mn-ea"/>
                <a:cs typeface="+mn-cs"/>
              </a:defRPr>
            </a:lvl4pPr>
            <a:lvl5pPr marL="1828800" indent="0" algn="l" defTabSz="914400" rtl="0" eaLnBrk="1" latinLnBrk="1" hangingPunct="1">
              <a:defRPr sz="1100" kern="1200">
                <a:solidFill>
                  <a:schemeClr val="tx1"/>
                </a:solidFill>
                <a:latin typeface="+mn-lt"/>
                <a:ea typeface="+mn-ea"/>
                <a:cs typeface="+mn-cs"/>
              </a:defRPr>
            </a:lvl5pPr>
            <a:lvl6pPr marL="2286000" indent="0" algn="l" defTabSz="914400" rtl="0" eaLnBrk="1" latinLnBrk="1" hangingPunct="1">
              <a:defRPr sz="1100" kern="1200">
                <a:solidFill>
                  <a:schemeClr val="tx1"/>
                </a:solidFill>
                <a:latin typeface="+mn-lt"/>
                <a:ea typeface="+mn-ea"/>
                <a:cs typeface="+mn-cs"/>
              </a:defRPr>
            </a:lvl6pPr>
            <a:lvl7pPr marL="2743200" indent="0" algn="l" defTabSz="914400" rtl="0" eaLnBrk="1" latinLnBrk="1" hangingPunct="1">
              <a:defRPr sz="1100" kern="1200">
                <a:solidFill>
                  <a:schemeClr val="tx1"/>
                </a:solidFill>
                <a:latin typeface="+mn-lt"/>
                <a:ea typeface="+mn-ea"/>
                <a:cs typeface="+mn-cs"/>
              </a:defRPr>
            </a:lvl7pPr>
            <a:lvl8pPr marL="3200400" indent="0" algn="l" defTabSz="914400" rtl="0" eaLnBrk="1" latinLnBrk="1" hangingPunct="1">
              <a:defRPr sz="1100" kern="1200">
                <a:solidFill>
                  <a:schemeClr val="tx1"/>
                </a:solidFill>
                <a:latin typeface="+mn-lt"/>
                <a:ea typeface="+mn-ea"/>
                <a:cs typeface="+mn-cs"/>
              </a:defRPr>
            </a:lvl8pPr>
            <a:lvl9pPr marL="3657600" indent="0">
              <a:defRPr sz="1100">
                <a:latin typeface="+mn-lt"/>
                <a:ea typeface="+mn-ea"/>
                <a:cs typeface="+mn-cs"/>
              </a:defRPr>
            </a:lvl9pPr>
          </a:lstStyle>
          <a:p>
            <a:pPr>
              <a:lnSpc>
                <a:spcPct val="90000"/>
              </a:lnSpc>
              <a:spcBef>
                <a:spcPts val="400"/>
              </a:spcBef>
              <a:buClr>
                <a:srgbClr val="000000"/>
              </a:buClr>
              <a:buSzTx/>
            </a:pPr>
            <a:r>
              <a:rPr lang="en-US" altLang="ko-KR" sz="1200" smtClean="0">
                <a:solidFill>
                  <a:srgbClr val="000000"/>
                </a:solidFill>
                <a:cs typeface="Arial Narrow" pitchFamily="34" charset="0"/>
              </a:rPr>
              <a:t>- </a:t>
            </a:r>
            <a:r>
              <a:rPr lang="ko-KR" altLang="en-US" sz="1200" smtClean="0">
                <a:solidFill>
                  <a:srgbClr val="000000"/>
                </a:solidFill>
                <a:cs typeface="Arial Narrow" pitchFamily="34" charset="0"/>
              </a:rPr>
              <a:t>여름 시즌</a:t>
            </a:r>
            <a:r>
              <a:rPr lang="en-US" altLang="ko-KR" sz="1200" smtClean="0">
                <a:solidFill>
                  <a:srgbClr val="000000"/>
                </a:solidFill>
                <a:cs typeface="Arial Narrow" pitchFamily="34" charset="0"/>
              </a:rPr>
              <a:t>-</a:t>
            </a:r>
            <a:endParaRPr lang="ko-KR" altLang="en-US" sz="1200" smtClean="0">
              <a:solidFill>
                <a:srgbClr val="000000"/>
              </a:solidFill>
              <a:cs typeface="Arial Narrow" pitchFamily="34" charset="0"/>
            </a:endParaRPr>
          </a:p>
        </p:txBody>
      </p:sp>
      <p:sp>
        <p:nvSpPr>
          <p:cNvPr id="17" name="TextBox 1"/>
          <p:cNvSpPr txBox="1"/>
          <p:nvPr/>
        </p:nvSpPr>
        <p:spPr>
          <a:xfrm>
            <a:off x="7242901" y="6029913"/>
            <a:ext cx="1109519" cy="166199"/>
          </a:xfrm>
          <a:prstGeom prst="rect">
            <a:avLst/>
          </a:prstGeom>
          <a:noFill/>
          <a:ln w="9525">
            <a:noFill/>
          </a:ln>
        </p:spPr>
        <p:txBody>
          <a:bodyPr vert="horz" wrap="square" lIns="0" tIns="0" rIns="0" bIns="0" rtlCol="0">
            <a:spAutoFit/>
          </a:bodyPr>
          <a:lstStyle>
            <a:defPPr>
              <a:defRPr lang="ko-KR" smtId="4294967295"/>
            </a:defPPr>
            <a:lvl1pPr marL="0" indent="0" algn="l" defTabSz="914400" rtl="0" eaLnBrk="1" latinLnBrk="1" hangingPunct="1">
              <a:defRPr sz="1100" kern="1200">
                <a:solidFill>
                  <a:schemeClr val="tx1"/>
                </a:solidFill>
                <a:latin typeface="+mn-lt"/>
                <a:ea typeface="+mn-ea"/>
                <a:cs typeface="+mn-cs"/>
              </a:defRPr>
            </a:lvl1pPr>
            <a:lvl2pPr marL="457200" indent="0" algn="l" defTabSz="914400" rtl="0" eaLnBrk="1" latinLnBrk="1" hangingPunct="1">
              <a:defRPr sz="1100" kern="1200">
                <a:solidFill>
                  <a:schemeClr val="tx1"/>
                </a:solidFill>
                <a:latin typeface="+mn-lt"/>
                <a:ea typeface="+mn-ea"/>
                <a:cs typeface="+mn-cs"/>
              </a:defRPr>
            </a:lvl2pPr>
            <a:lvl3pPr marL="914400" indent="0" algn="l" defTabSz="914400" rtl="0" eaLnBrk="1" latinLnBrk="1" hangingPunct="1">
              <a:defRPr sz="1100" kern="1200">
                <a:solidFill>
                  <a:schemeClr val="tx1"/>
                </a:solidFill>
                <a:latin typeface="+mn-lt"/>
                <a:ea typeface="+mn-ea"/>
                <a:cs typeface="+mn-cs"/>
              </a:defRPr>
            </a:lvl3pPr>
            <a:lvl4pPr marL="1371600" indent="0" algn="l" defTabSz="914400" rtl="0" eaLnBrk="1" latinLnBrk="1" hangingPunct="1">
              <a:defRPr sz="1100" kern="1200">
                <a:solidFill>
                  <a:schemeClr val="tx1"/>
                </a:solidFill>
                <a:latin typeface="+mn-lt"/>
                <a:ea typeface="+mn-ea"/>
                <a:cs typeface="+mn-cs"/>
              </a:defRPr>
            </a:lvl4pPr>
            <a:lvl5pPr marL="1828800" indent="0" algn="l" defTabSz="914400" rtl="0" eaLnBrk="1" latinLnBrk="1" hangingPunct="1">
              <a:defRPr sz="1100" kern="1200">
                <a:solidFill>
                  <a:schemeClr val="tx1"/>
                </a:solidFill>
                <a:latin typeface="+mn-lt"/>
                <a:ea typeface="+mn-ea"/>
                <a:cs typeface="+mn-cs"/>
              </a:defRPr>
            </a:lvl5pPr>
            <a:lvl6pPr marL="2286000" indent="0" algn="l" defTabSz="914400" rtl="0" eaLnBrk="1" latinLnBrk="1" hangingPunct="1">
              <a:defRPr sz="1100" kern="1200">
                <a:solidFill>
                  <a:schemeClr val="tx1"/>
                </a:solidFill>
                <a:latin typeface="+mn-lt"/>
                <a:ea typeface="+mn-ea"/>
                <a:cs typeface="+mn-cs"/>
              </a:defRPr>
            </a:lvl6pPr>
            <a:lvl7pPr marL="2743200" indent="0" algn="l" defTabSz="914400" rtl="0" eaLnBrk="1" latinLnBrk="1" hangingPunct="1">
              <a:defRPr sz="1100" kern="1200">
                <a:solidFill>
                  <a:schemeClr val="tx1"/>
                </a:solidFill>
                <a:latin typeface="+mn-lt"/>
                <a:ea typeface="+mn-ea"/>
                <a:cs typeface="+mn-cs"/>
              </a:defRPr>
            </a:lvl7pPr>
            <a:lvl8pPr marL="3200400" indent="0" algn="l" defTabSz="914400" rtl="0" eaLnBrk="1" latinLnBrk="1" hangingPunct="1">
              <a:defRPr sz="1100" kern="1200">
                <a:solidFill>
                  <a:schemeClr val="tx1"/>
                </a:solidFill>
                <a:latin typeface="+mn-lt"/>
                <a:ea typeface="+mn-ea"/>
                <a:cs typeface="+mn-cs"/>
              </a:defRPr>
            </a:lvl8pPr>
            <a:lvl9pPr marL="3657600" indent="0">
              <a:defRPr sz="1100">
                <a:latin typeface="+mn-lt"/>
                <a:ea typeface="+mn-ea"/>
                <a:cs typeface="+mn-cs"/>
              </a:defRPr>
            </a:lvl9pPr>
          </a:lstStyle>
          <a:p>
            <a:pPr>
              <a:lnSpc>
                <a:spcPct val="90000"/>
              </a:lnSpc>
              <a:spcBef>
                <a:spcPts val="400"/>
              </a:spcBef>
              <a:buClr>
                <a:srgbClr val="000000"/>
              </a:buClr>
              <a:buSzTx/>
            </a:pPr>
            <a:r>
              <a:rPr lang="en-US" altLang="ko-KR" sz="1200" smtClean="0">
                <a:solidFill>
                  <a:srgbClr val="000000"/>
                </a:solidFill>
                <a:cs typeface="Arial Narrow" pitchFamily="34" charset="0"/>
              </a:rPr>
              <a:t>- </a:t>
            </a:r>
            <a:r>
              <a:rPr lang="ko-KR" altLang="en-US" sz="1200" smtClean="0">
                <a:solidFill>
                  <a:srgbClr val="000000"/>
                </a:solidFill>
                <a:cs typeface="Arial Narrow" pitchFamily="34" charset="0"/>
              </a:rPr>
              <a:t>여름 시즌</a:t>
            </a:r>
            <a:r>
              <a:rPr lang="en-US" altLang="ko-KR" sz="1200" smtClean="0">
                <a:solidFill>
                  <a:srgbClr val="000000"/>
                </a:solidFill>
                <a:cs typeface="Arial Narrow" pitchFamily="34" charset="0"/>
              </a:rPr>
              <a:t>-</a:t>
            </a:r>
            <a:endParaRPr lang="ko-KR" altLang="en-US" sz="1200" smtClean="0">
              <a:solidFill>
                <a:srgbClr val="000000"/>
              </a:solidFill>
              <a:cs typeface="Arial Narrow" pitchFamily="34" charset="0"/>
            </a:endParaRPr>
          </a:p>
        </p:txBody>
      </p:sp>
      <p:sp>
        <p:nvSpPr>
          <p:cNvPr id="13" name="TextBox 12"/>
          <p:cNvSpPr txBox="1"/>
          <p:nvPr/>
        </p:nvSpPr>
        <p:spPr>
          <a:xfrm>
            <a:off x="431540" y="6310989"/>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a:solidFill>
                  <a:srgbClr val="000000"/>
                </a:solidFill>
                <a:cs typeface="Arial Narrow" pitchFamily="34" charset="0"/>
              </a:rPr>
              <a:t>제주도 방문한 국내 관광객의 카드사용금액 기준</a:t>
            </a:r>
            <a:endParaRPr lang="en-US" altLang="ko-KR" sz="1000">
              <a:solidFill>
                <a:srgbClr val="000000"/>
              </a:solidFill>
              <a:cs typeface="Arial Narrow" pitchFamily="34" charset="0"/>
            </a:endParaRPr>
          </a:p>
        </p:txBody>
      </p:sp>
      <p:pic>
        <p:nvPicPr>
          <p:cNvPr id="22118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6788" y="2801487"/>
            <a:ext cx="7467600" cy="331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6557"/>
      </p:ext>
    </p:extLst>
  </p:cSld>
  <p:clrMapOvr>
    <a:masterClrMapping/>
  </p:clrMapOvr>
  <p:transition/>
  <p:timing/>
</p:sld>
</file>

<file path=ppt/slides/slide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관광객 월별 소비 추이</a:t>
            </a:r>
            <a:endParaRPr lang="ko-KR" altLang="en-US"/>
          </a:p>
        </p:txBody>
      </p:sp>
      <p:sp>
        <p:nvSpPr>
          <p:cNvPr id="3" name="제목 2"/>
          <p:cNvSpPr>
            <a:spLocks noGrp="1"/>
          </p:cNvSpPr>
          <p:nvPr>
            <p:ph type="title"/>
          </p:nvPr>
        </p:nvSpPr>
        <p:spPr/>
        <p:txBody>
          <a:bodyPr/>
          <a:lstStyle/>
          <a:p>
            <a:r>
              <a:rPr lang="en-US" altLang="ko-KR" smtClean="0">
                <a:latin typeface="NOVA Bold" panose="00000800000000000000" pitchFamily="2" charset="-127"/>
                <a:ea typeface="NOVA Bold" panose="00000800000000000000" pitchFamily="2" charset="-127"/>
              </a:rPr>
              <a:t>1. </a:t>
            </a:r>
            <a:r>
              <a:rPr lang="ko-KR" altLang="en-US" smtClean="0">
                <a:latin typeface="NOVA Bold" panose="00000800000000000000" pitchFamily="2" charset="-127"/>
                <a:ea typeface="NOVA Bold" panose="00000800000000000000" pitchFamily="2" charset="-127"/>
              </a:rPr>
              <a:t>제주도 관광현황                                                                        </a:t>
            </a:r>
            <a:r>
              <a:rPr lang="en-US" altLang="ko-KR" sz="1400" smtClean="0">
                <a:solidFill>
                  <a:schemeClr val="bg1">
                    <a:lumMod val="50000"/>
                  </a:schemeClr>
                </a:solidFill>
                <a:latin typeface="NOVA Bold" panose="00000800000000000000" pitchFamily="2" charset="-127"/>
                <a:ea typeface="NOVA Bold" panose="00000800000000000000" pitchFamily="2" charset="-127"/>
              </a:rPr>
              <a:t>1.</a:t>
            </a:r>
            <a:r>
              <a:rPr lang="ko-KR" altLang="en-US" sz="1400" smtClean="0">
                <a:solidFill>
                  <a:schemeClr val="bg1">
                    <a:lumMod val="50000"/>
                  </a:schemeClr>
                </a:solidFill>
                <a:latin typeface="NOVA Bold" panose="00000800000000000000" pitchFamily="2" charset="-127"/>
                <a:ea typeface="NOVA Bold" panose="00000800000000000000" pitchFamily="2" charset="-127"/>
              </a:rPr>
              <a:t>국내 관광객 소비패턴 변화 분석</a:t>
            </a:r>
            <a:r>
              <a:rPr lang="en-US" altLang="ko-KR" sz="1400" smtClean="0">
                <a:solidFill>
                  <a:schemeClr val="bg1">
                    <a:lumMod val="50000"/>
                  </a:schemeClr>
                </a:solidFill>
                <a:latin typeface="NOVA Bold" panose="00000800000000000000" pitchFamily="2" charset="-127"/>
                <a:ea typeface="NOVA Bold" panose="00000800000000000000" pitchFamily="2" charset="-127"/>
              </a:rPr>
              <a:t> </a:t>
            </a:r>
            <a:endParaRPr lang="ko-KR" altLang="en-US" sz="1400">
              <a:solidFill>
                <a:schemeClr val="bg1">
                  <a:lumMod val="50000"/>
                </a:schemeClr>
              </a:solidFill>
              <a:latin typeface="NOVA Bold" panose="00000800000000000000" pitchFamily="2" charset="-127"/>
              <a:ea typeface="NOVA Bold" panose="00000800000000000000" pitchFamily="2" charset="-127"/>
            </a:endParaRPr>
          </a:p>
        </p:txBody>
      </p:sp>
      <p:sp>
        <p:nvSpPr>
          <p:cNvPr id="18" name="직사각형 17"/>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50">
                <a:ln>
                  <a:solidFill>
                    <a:prstClr val="black">
                      <a:alpha val="20000"/>
                    </a:prstClr>
                  </a:solidFill>
                </a:ln>
                <a:solidFill>
                  <a:srgbClr val="000000"/>
                </a:solidFill>
                <a:latin typeface="NOVA Bold"/>
                <a:ea typeface="NOVA Bold"/>
                <a:cs typeface="Arial" pitchFamily="34" charset="0"/>
              </a:rPr>
              <a:t>최근 </a:t>
            </a:r>
            <a:r>
              <a:rPr lang="en-US" altLang="ko-KR" sz="1600" spc="50">
                <a:ln>
                  <a:solidFill>
                    <a:prstClr val="black">
                      <a:alpha val="20000"/>
                    </a:prstClr>
                  </a:solidFill>
                </a:ln>
                <a:solidFill>
                  <a:srgbClr val="000000"/>
                </a:solidFill>
                <a:latin typeface="NOVA Bold"/>
                <a:ea typeface="NOVA Bold"/>
                <a:cs typeface="Arial" pitchFamily="34" charset="0"/>
              </a:rPr>
              <a:t>1</a:t>
            </a:r>
            <a:r>
              <a:rPr lang="ko-KR" altLang="en-US" sz="1600" spc="50">
                <a:ln>
                  <a:solidFill>
                    <a:prstClr val="black">
                      <a:alpha val="20000"/>
                    </a:prstClr>
                  </a:solidFill>
                </a:ln>
                <a:solidFill>
                  <a:srgbClr val="000000"/>
                </a:solidFill>
                <a:latin typeface="NOVA Bold"/>
                <a:ea typeface="NOVA Bold"/>
                <a:cs typeface="Arial" pitchFamily="34" charset="0"/>
              </a:rPr>
              <a:t>년 동안 국내 관광객이 제주도에서 사용한 카드이용금액은 평균 </a:t>
            </a:r>
            <a:r>
              <a:rPr lang="en-US" altLang="ko-KR" sz="1600" spc="50">
                <a:ln>
                  <a:solidFill>
                    <a:prstClr val="black">
                      <a:alpha val="20000"/>
                    </a:prstClr>
                  </a:solidFill>
                </a:ln>
                <a:solidFill>
                  <a:srgbClr val="000000"/>
                </a:solidFill>
                <a:latin typeface="NOVA Bold"/>
                <a:ea typeface="NOVA Bold"/>
                <a:cs typeface="Arial" pitchFamily="34" charset="0"/>
              </a:rPr>
              <a:t>27% </a:t>
            </a:r>
            <a:r>
              <a:rPr lang="ko-KR" altLang="en-US" sz="1600" spc="50">
                <a:ln>
                  <a:solidFill>
                    <a:prstClr val="black">
                      <a:alpha val="20000"/>
                    </a:prstClr>
                  </a:solidFill>
                </a:ln>
                <a:solidFill>
                  <a:srgbClr val="000000"/>
                </a:solidFill>
                <a:latin typeface="NOVA Bold"/>
                <a:ea typeface="NOVA Bold"/>
                <a:cs typeface="Arial" pitchFamily="34" charset="0"/>
              </a:rPr>
              <a:t>증가했으나</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카드이용건수는 </a:t>
            </a:r>
            <a:r>
              <a:rPr lang="en-US" altLang="ko-KR" sz="1600" spc="50">
                <a:ln>
                  <a:solidFill>
                    <a:prstClr val="black">
                      <a:alpha val="20000"/>
                    </a:prstClr>
                  </a:solidFill>
                </a:ln>
                <a:solidFill>
                  <a:srgbClr val="000000"/>
                </a:solidFill>
                <a:latin typeface="NOVA Bold"/>
                <a:ea typeface="NOVA Bold"/>
                <a:cs typeface="Arial" pitchFamily="34" charset="0"/>
              </a:rPr>
              <a:t>37% </a:t>
            </a:r>
            <a:r>
              <a:rPr lang="ko-KR" altLang="en-US" sz="1600" spc="50">
                <a:ln>
                  <a:solidFill>
                    <a:prstClr val="black">
                      <a:alpha val="20000"/>
                    </a:prstClr>
                  </a:solidFill>
                </a:ln>
                <a:solidFill>
                  <a:srgbClr val="000000"/>
                </a:solidFill>
                <a:latin typeface="NOVA Bold"/>
                <a:ea typeface="NOVA Bold"/>
                <a:cs typeface="Arial" pitchFamily="34" charset="0"/>
              </a:rPr>
              <a:t>증가하며 </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건수</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의 증가가 </a:t>
            </a:r>
            <a:r>
              <a:rPr lang="en-US" altLang="ko-KR" sz="1600" spc="50">
                <a:ln>
                  <a:solidFill>
                    <a:prstClr val="black">
                      <a:alpha val="20000"/>
                    </a:prstClr>
                  </a:solidFill>
                </a:ln>
                <a:solidFill>
                  <a:srgbClr val="000000"/>
                </a:solidFill>
                <a:latin typeface="NOVA Bold"/>
                <a:ea typeface="NOVA Bold"/>
                <a:cs typeface="Arial" pitchFamily="34" charset="0"/>
              </a:rPr>
              <a:t>‘</a:t>
            </a:r>
            <a:r>
              <a:rPr lang="ko-KR" altLang="en-US" sz="1600" spc="50">
                <a:ln>
                  <a:solidFill>
                    <a:prstClr val="black">
                      <a:alpha val="20000"/>
                    </a:prstClr>
                  </a:solidFill>
                </a:ln>
                <a:solidFill>
                  <a:srgbClr val="000000"/>
                </a:solidFill>
                <a:latin typeface="NOVA Bold"/>
                <a:ea typeface="NOVA Bold"/>
                <a:cs typeface="Arial" pitchFamily="34" charset="0"/>
              </a:rPr>
              <a:t>금액</a:t>
            </a:r>
            <a:r>
              <a:rPr lang="en-US" altLang="ko-KR" sz="1600" spc="50">
                <a:ln>
                  <a:solidFill>
                    <a:prstClr val="black">
                      <a:alpha val="20000"/>
                    </a:prstClr>
                  </a:solidFill>
                </a:ln>
                <a:solidFill>
                  <a:srgbClr val="000000"/>
                </a:solidFill>
                <a:latin typeface="NOVA Bold"/>
                <a:ea typeface="NOVA Bold"/>
                <a:cs typeface="Arial" pitchFamily="34" charset="0"/>
              </a:rPr>
              <a:t>’ </a:t>
            </a:r>
            <a:r>
              <a:rPr lang="ko-KR" altLang="en-US" sz="1600" spc="50">
                <a:ln>
                  <a:solidFill>
                    <a:prstClr val="black">
                      <a:alpha val="20000"/>
                    </a:prstClr>
                  </a:solidFill>
                </a:ln>
                <a:solidFill>
                  <a:srgbClr val="000000"/>
                </a:solidFill>
                <a:latin typeface="NOVA Bold"/>
                <a:ea typeface="NOVA Bold"/>
                <a:cs typeface="Arial" pitchFamily="34" charset="0"/>
              </a:rPr>
              <a:t>대비 가파른 상승세를 보임</a:t>
            </a:r>
            <a:endParaRPr lang="en-US" altLang="ko-KR" sz="1600" spc="50">
              <a:ln>
                <a:solidFill>
                  <a:prstClr val="black">
                    <a:alpha val="20000"/>
                  </a:prstClr>
                </a:solidFill>
              </a:ln>
              <a:solidFill>
                <a:srgbClr val="000000"/>
              </a:solidFill>
              <a:latin typeface="NOVA Bold"/>
              <a:ea typeface="NOVA Bold"/>
              <a:cs typeface="Arial" pitchFamily="34" charset="0"/>
            </a:endParaRPr>
          </a:p>
        </p:txBody>
      </p:sp>
      <p:sp>
        <p:nvSpPr>
          <p:cNvPr id="29" name="모서리가 둥근 직사각형 2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13" name="직선 연결선 12"/>
          <p:cNvCxnSpPr/>
          <p:nvPr/>
        </p:nvCxnSpPr>
        <p:spPr>
          <a:xfrm>
            <a:off x="575556" y="2645306"/>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71540" y="2317073"/>
            <a:ext cx="2952388"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이용</a:t>
            </a:r>
            <a:r>
              <a:rPr lang="ko-KR" altLang="en-US">
                <a:solidFill>
                  <a:srgbClr val="0000FF"/>
                </a:solidFill>
                <a:latin typeface="NOVA ExtraBold" panose="00000800000000000000" pitchFamily="2" charset="-127"/>
                <a:ea typeface="NOVA ExtraBold" panose="00000800000000000000" pitchFamily="2" charset="-127"/>
                <a:cs typeface="Arial Narrow" pitchFamily="34" charset="0"/>
              </a:rPr>
              <a:t>금액</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전년동월대비 증감율</a:t>
            </a:r>
          </a:p>
        </p:txBody>
      </p:sp>
      <p:cxnSp>
        <p:nvCxnSpPr>
          <p:cNvPr id="15" name="직선 연결선 14"/>
          <p:cNvCxnSpPr/>
          <p:nvPr/>
        </p:nvCxnSpPr>
        <p:spPr>
          <a:xfrm>
            <a:off x="4932440" y="2641109"/>
            <a:ext cx="360000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28424" y="2312876"/>
            <a:ext cx="295238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이용</a:t>
            </a:r>
            <a:r>
              <a:rPr lang="ko-KR" altLang="en-US">
                <a:solidFill>
                  <a:srgbClr val="0000FF"/>
                </a:solidFill>
                <a:latin typeface="NOVA ExtraBold" panose="00000800000000000000" pitchFamily="2" charset="-127"/>
                <a:ea typeface="NOVA ExtraBold" panose="00000800000000000000" pitchFamily="2" charset="-127"/>
                <a:cs typeface="Arial Narrow" pitchFamily="34" charset="0"/>
              </a:rPr>
              <a:t>건수</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전년동월대비 증감율</a:t>
            </a:r>
          </a:p>
        </p:txBody>
      </p:sp>
      <p:sp>
        <p:nvSpPr>
          <p:cNvPr id="17" name="TextBox 16"/>
          <p:cNvSpPr txBox="1"/>
          <p:nvPr/>
        </p:nvSpPr>
        <p:spPr>
          <a:xfrm>
            <a:off x="395536" y="6157198"/>
            <a:ext cx="6840760"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000" smtClean="0">
                <a:solidFill>
                  <a:srgbClr val="000000"/>
                </a:solidFill>
                <a:cs typeface="Arial Narrow" pitchFamily="34" charset="0"/>
              </a:rPr>
              <a:t>주</a:t>
            </a:r>
            <a:r>
              <a:rPr lang="en-US" altLang="ko-KR" sz="1000" smtClean="0">
                <a:solidFill>
                  <a:srgbClr val="000000"/>
                </a:solidFill>
                <a:cs typeface="Arial Narrow" pitchFamily="34" charset="0"/>
              </a:rPr>
              <a:t>) </a:t>
            </a:r>
            <a:r>
              <a:rPr lang="ko-KR" altLang="en-US" sz="1000">
                <a:solidFill>
                  <a:srgbClr val="000000"/>
                </a:solidFill>
                <a:cs typeface="Arial Narrow" pitchFamily="34" charset="0"/>
              </a:rPr>
              <a:t>증감율</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전년동월대비 증가한 비율</a:t>
            </a:r>
            <a:endParaRPr lang="en-US" altLang="ko-KR" sz="1000">
              <a:solidFill>
                <a:srgbClr val="000000"/>
              </a:solidFill>
              <a:cs typeface="Arial Narrow" pitchFamily="34" charset="0"/>
            </a:endParaRPr>
          </a:p>
        </p:txBody>
      </p:sp>
      <p:pic>
        <p:nvPicPr>
          <p:cNvPr id="2201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6706" y="2924944"/>
            <a:ext cx="8475663" cy="294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952700"/>
      </p:ext>
    </p:extLst>
  </p:cSld>
  <p:clrMapOvr>
    <a:masterClrMapping/>
  </p:clrMapOvr>
  <p:transition/>
  <p:timing/>
</p:sld>
</file>

<file path=ppt/tags/tag1.xml><?xml version="1.0" encoding="utf-8"?>
<p:tagLst xmlns:p="http://schemas.openxmlformats.org/presentationml/2006/main">
  <p:tag name="THINKCELLSHAPEDONOTDELETE" val="pOrT58Q_ruEyJMXah4bw0Iw"/>
</p:tagLst>
</file>

<file path=ppt/tags/tag10.xml><?xml version="1.0" encoding="utf-8"?>
<p:tagLst xmlns:p="http://schemas.openxmlformats.org/presentationml/2006/main">
  <p:tag name="THINKCELLSHAPEDONOTDELETE" val="pQpXX8FrQIE6NP2xhy7sApw"/>
</p:tagLst>
</file>

<file path=ppt/tags/tag100.xml><?xml version="1.0" encoding="utf-8"?>
<p:tagLst xmlns:p="http://schemas.openxmlformats.org/presentationml/2006/main">
  <p:tag name="THINKCELLSHAPEDONOTDELETE" val="pQpXX8FrQIE6NP2xhy7sApw"/>
</p:tagLst>
</file>

<file path=ppt/tags/tag101.xml><?xml version="1.0" encoding="utf-8"?>
<p:tagLst xmlns:p="http://schemas.openxmlformats.org/presentationml/2006/main">
  <p:tag name="THINKCELLSHAPEDONOTDELETE" val="pOrT58Q_ruEyJMXah4bw0Iw"/>
</p:tagLst>
</file>

<file path=ppt/tags/tag102.xml><?xml version="1.0" encoding="utf-8"?>
<p:tagLst xmlns:p="http://schemas.openxmlformats.org/presentationml/2006/main">
  <p:tag name="THINKCELLSHAPEDONOTDELETE" val="pQpXX8FrQIE6NP2xhy7sApw"/>
</p:tagLst>
</file>

<file path=ppt/tags/tag103.xml><?xml version="1.0" encoding="utf-8"?>
<p:tagLst xmlns:p="http://schemas.openxmlformats.org/presentationml/2006/main">
  <p:tag name="THINKCELLSHAPEDONOTDELETE" val="pOrT58Q_ruEyJMXah4bw0Iw"/>
</p:tagLst>
</file>

<file path=ppt/tags/tag104.xml><?xml version="1.0" encoding="utf-8"?>
<p:tagLst xmlns:p="http://schemas.openxmlformats.org/presentationml/2006/main">
  <p:tag name="THINKCELLSHAPEDONOTDELETE" val="pQpXX8FrQIE6NP2xhy7sApw"/>
</p:tagLst>
</file>

<file path=ppt/tags/tag105.xml><?xml version="1.0" encoding="utf-8"?>
<p:tagLst xmlns:p="http://schemas.openxmlformats.org/presentationml/2006/main">
  <p:tag name="THINKCELLSHAPEDONOTDELETE" val="pOrT58Q_ruEyJMXah4bw0Iw"/>
</p:tagLst>
</file>

<file path=ppt/tags/tag106.xml><?xml version="1.0" encoding="utf-8"?>
<p:tagLst xmlns:p="http://schemas.openxmlformats.org/presentationml/2006/main">
  <p:tag name="THINKCELLSHAPEDONOTDELETE" val="pQpXX8FrQIE6NP2xhy7sApw"/>
</p:tagLst>
</file>

<file path=ppt/tags/tag107.xml><?xml version="1.0" encoding="utf-8"?>
<p:tagLst xmlns:p="http://schemas.openxmlformats.org/presentationml/2006/main">
  <p:tag name="THINKCELLSHAPEDONOTDELETE" val="pOrT58Q_ruEyJMXah4bw0Iw"/>
</p:tagLst>
</file>

<file path=ppt/tags/tag108.xml><?xml version="1.0" encoding="utf-8"?>
<p:tagLst xmlns:p="http://schemas.openxmlformats.org/presentationml/2006/main">
  <p:tag name="THINKCELLSHAPEDONOTDELETE" val="pQpXX8FrQIE6NP2xhy7sApw"/>
</p:tagLst>
</file>

<file path=ppt/tags/tag109.xml><?xml version="1.0" encoding="utf-8"?>
<p:tagLst xmlns:p="http://schemas.openxmlformats.org/presentationml/2006/main">
  <p:tag name="THINKCELLSHAPEDONOTDELETE" val="pOrT58Q_ruEyJMXah4bw0Iw"/>
</p:tagLst>
</file>

<file path=ppt/tags/tag11.xml><?xml version="1.0" encoding="utf-8"?>
<p:tagLst xmlns:p="http://schemas.openxmlformats.org/presentationml/2006/main">
  <p:tag name="THINKCELLSHAPEDONOTDELETE" val="pIiHQ5HaSq0KpPbr8Pt1lfg"/>
</p:tagLst>
</file>

<file path=ppt/tags/tag110.xml><?xml version="1.0" encoding="utf-8"?>
<p:tagLst xmlns:p="http://schemas.openxmlformats.org/presentationml/2006/main">
  <p:tag name="THINKCELLSHAPEDONOTDELETE" val="pQpXX8FrQIE6NP2xhy7sApw"/>
</p:tagLst>
</file>

<file path=ppt/tags/tag111.xml><?xml version="1.0" encoding="utf-8"?>
<p:tagLst xmlns:p="http://schemas.openxmlformats.org/presentationml/2006/main">
  <p:tag name="THINKCELLSHAPEDONOTDELETE" val="pOrT58Q_ruEyJMXah4bw0Iw"/>
</p:tagLst>
</file>

<file path=ppt/tags/tag112.xml><?xml version="1.0" encoding="utf-8"?>
<p:tagLst xmlns:p="http://schemas.openxmlformats.org/presentationml/2006/main">
  <p:tag name="THINKCELLSHAPEDONOTDELETE" val="pQpXX8FrQIE6NP2xhy7sApw"/>
</p:tagLst>
</file>

<file path=ppt/tags/tag113.xml><?xml version="1.0" encoding="utf-8"?>
<p:tagLst xmlns:p="http://schemas.openxmlformats.org/presentationml/2006/main">
  <p:tag name="THINKCELLSHAPEDONOTDELETE" val="pOrT58Q_ruEyJMXah4bw0Iw"/>
</p:tagLst>
</file>

<file path=ppt/tags/tag114.xml><?xml version="1.0" encoding="utf-8"?>
<p:tagLst xmlns:p="http://schemas.openxmlformats.org/presentationml/2006/main">
  <p:tag name="THINKCELLSHAPEDONOTDELETE" val="pQpXX8FrQIE6NP2xhy7sApw"/>
</p:tagLst>
</file>

<file path=ppt/tags/tag115.xml><?xml version="1.0" encoding="utf-8"?>
<p:tagLst xmlns:p="http://schemas.openxmlformats.org/presentationml/2006/main">
  <p:tag name="THINKCELLSHAPEDONOTDELETE" val="pOrT58Q_ruEyJMXah4bw0Iw"/>
</p:tagLst>
</file>

<file path=ppt/tags/tag116.xml><?xml version="1.0" encoding="utf-8"?>
<p:tagLst xmlns:p="http://schemas.openxmlformats.org/presentationml/2006/main">
  <p:tag name="THINKCELLSHAPEDONOTDELETE" val="pQpXX8FrQIE6NP2xhy7sApw"/>
</p:tagLst>
</file>

<file path=ppt/tags/tag117.xml><?xml version="1.0" encoding="utf-8"?>
<p:tagLst xmlns:p="http://schemas.openxmlformats.org/presentationml/2006/main">
  <p:tag name="THINKCELLSHAPEDONOTDELETE" val="pOrT58Q_ruEyJMXah4bw0Iw"/>
</p:tagLst>
</file>

<file path=ppt/tags/tag118.xml><?xml version="1.0" encoding="utf-8"?>
<p:tagLst xmlns:p="http://schemas.openxmlformats.org/presentationml/2006/main">
  <p:tag name="THINKCELLSHAPEDONOTDELETE" val="pQpXX8FrQIE6NP2xhy7sApw"/>
</p:tagLst>
</file>

<file path=ppt/tags/tag119.xml><?xml version="1.0" encoding="utf-8"?>
<p:tagLst xmlns:p="http://schemas.openxmlformats.org/presentationml/2006/main">
  <p:tag name="THINKCELLSHAPEDONOTDELETE" val="pOrT58Q_ruEyJMXah4bw0Iw"/>
</p:tagLst>
</file>

<file path=ppt/tags/tag12.xml><?xml version="1.0" encoding="utf-8"?>
<p:tagLst xmlns:p="http://schemas.openxmlformats.org/presentationml/2006/main">
  <p:tag name="THINKCELLSHAPEDONOTDELETE" val="p0574Lt1pfEeuusKCiCw0PA"/>
</p:tagLst>
</file>

<file path=ppt/tags/tag120.xml><?xml version="1.0" encoding="utf-8"?>
<p:tagLst xmlns:p="http://schemas.openxmlformats.org/presentationml/2006/main">
  <p:tag name="THINKCELLSHAPEDONOTDELETE" val="pQpXX8FrQIE6NP2xhy7sApw"/>
</p:tagLst>
</file>

<file path=ppt/tags/tag121.xml><?xml version="1.0" encoding="utf-8"?>
<p:tagLst xmlns:p="http://schemas.openxmlformats.org/presentationml/2006/main">
  <p:tag name="THINKCELLSHAPEDONOTDELETE" val="pOrT58Q_ruEyJMXah4bw0Iw"/>
</p:tagLst>
</file>

<file path=ppt/tags/tag122.xml><?xml version="1.0" encoding="utf-8"?>
<p:tagLst xmlns:p="http://schemas.openxmlformats.org/presentationml/2006/main">
  <p:tag name="THINKCELLSHAPEDONOTDELETE" val="pQpXX8FrQIE6NP2xhy7sApw"/>
</p:tagLst>
</file>

<file path=ppt/tags/tag123.xml><?xml version="1.0" encoding="utf-8"?>
<p:tagLst xmlns:p="http://schemas.openxmlformats.org/presentationml/2006/main">
  <p:tag name="THINKCELLSHAPEDONOTDELETE" val="pOrT58Q_ruEyJMXah4bw0Iw"/>
</p:tagLst>
</file>

<file path=ppt/tags/tag124.xml><?xml version="1.0" encoding="utf-8"?>
<p:tagLst xmlns:p="http://schemas.openxmlformats.org/presentationml/2006/main">
  <p:tag name="THINKCELLSHAPEDONOTDELETE" val="pQpXX8FrQIE6NP2xhy7sApw"/>
</p:tagLst>
</file>

<file path=ppt/tags/tag125.xml><?xml version="1.0" encoding="utf-8"?>
<p:tagLst xmlns:p="http://schemas.openxmlformats.org/presentationml/2006/main">
  <p:tag name="THINKCELLSHAPEDONOTDELETE" val="pOrT58Q_ruEyJMXah4bw0Iw"/>
</p:tagLst>
</file>

<file path=ppt/tags/tag126.xml><?xml version="1.0" encoding="utf-8"?>
<p:tagLst xmlns:p="http://schemas.openxmlformats.org/presentationml/2006/main">
  <p:tag name="THINKCELLSHAPEDONOTDELETE" val="pQpXX8FrQIE6NP2xhy7sApw"/>
</p:tagLst>
</file>

<file path=ppt/tags/tag127.xml><?xml version="1.0" encoding="utf-8"?>
<p:tagLst xmlns:p="http://schemas.openxmlformats.org/presentationml/2006/main">
  <p:tag name="THINKCELLSHAPEDONOTDELETE" val="pOrT58Q_ruEyJMXah4bw0Iw"/>
</p:tagLst>
</file>

<file path=ppt/tags/tag128.xml><?xml version="1.0" encoding="utf-8"?>
<p:tagLst xmlns:p="http://schemas.openxmlformats.org/presentationml/2006/main">
  <p:tag name="THINKCELLSHAPEDONOTDELETE" val="pQpXX8FrQIE6NP2xhy7sApw"/>
</p:tagLst>
</file>

<file path=ppt/tags/tag129.xml><?xml version="1.0" encoding="utf-8"?>
<p:tagLst xmlns:p="http://schemas.openxmlformats.org/presentationml/2006/main">
  <p:tag name="THINKCELLSHAPEDONOTDELETE" val="pOrT58Q_ruEyJMXah4bw0Iw"/>
</p:tagLst>
</file>

<file path=ppt/tags/tag13.xml><?xml version="1.0" encoding="utf-8"?>
<p:tagLst xmlns:p="http://schemas.openxmlformats.org/presentationml/2006/main">
  <p:tag name="THINKCELLSHAPEDONOTDELETE" val="pVftmelsgBUePgy_NUQgnrA"/>
</p:tagLst>
</file>

<file path=ppt/tags/tag130.xml><?xml version="1.0" encoding="utf-8"?>
<p:tagLst xmlns:p="http://schemas.openxmlformats.org/presentationml/2006/main">
  <p:tag name="THINKCELLSHAPEDONOTDELETE" val="pQpXX8FrQIE6NP2xhy7sApw"/>
</p:tagLst>
</file>

<file path=ppt/tags/tag131.xml><?xml version="1.0" encoding="utf-8"?>
<p:tagLst xmlns:p="http://schemas.openxmlformats.org/presentationml/2006/main">
  <p:tag name="THINKCELLSHAPEDONOTDELETE" val="pOrT58Q_ruEyJMXah4bw0Iw"/>
</p:tagLst>
</file>

<file path=ppt/tags/tag132.xml><?xml version="1.0" encoding="utf-8"?>
<p:tagLst xmlns:p="http://schemas.openxmlformats.org/presentationml/2006/main">
  <p:tag name="THINKCELLSHAPEDONOTDELETE" val="pQpXX8FrQIE6NP2xhy7sApw"/>
</p:tagLst>
</file>

<file path=ppt/tags/tag133.xml><?xml version="1.0" encoding="utf-8"?>
<p:tagLst xmlns:p="http://schemas.openxmlformats.org/presentationml/2006/main">
  <p:tag name="THINKCELLSHAPEDONOTDELETE" val="pOrT58Q_ruEyJMXah4bw0Iw"/>
</p:tagLst>
</file>

<file path=ppt/tags/tag134.xml><?xml version="1.0" encoding="utf-8"?>
<p:tagLst xmlns:p="http://schemas.openxmlformats.org/presentationml/2006/main">
  <p:tag name="THINKCELLSHAPEDONOTDELETE" val="pQpXX8FrQIE6NP2xhy7sApw"/>
</p:tagLst>
</file>

<file path=ppt/tags/tag135.xml><?xml version="1.0" encoding="utf-8"?>
<p:tagLst xmlns:p="http://schemas.openxmlformats.org/presentationml/2006/main">
  <p:tag name="THINKCELLSHAPEDONOTDELETE" val="pOrT58Q_ruEyJMXah4bw0Iw"/>
</p:tagLst>
</file>

<file path=ppt/tags/tag136.xml><?xml version="1.0" encoding="utf-8"?>
<p:tagLst xmlns:p="http://schemas.openxmlformats.org/presentationml/2006/main">
  <p:tag name="THINKCELLSHAPEDONOTDELETE" val="pQpXX8FrQIE6NP2xhy7sApw"/>
</p:tagLst>
</file>

<file path=ppt/tags/tag137.xml><?xml version="1.0" encoding="utf-8"?>
<p:tagLst xmlns:p="http://schemas.openxmlformats.org/presentationml/2006/main">
  <p:tag name="THINKCELLSHAPEDONOTDELETE" val="pOrT58Q_ruEyJMXah4bw0Iw"/>
</p:tagLst>
</file>

<file path=ppt/tags/tag138.xml><?xml version="1.0" encoding="utf-8"?>
<p:tagLst xmlns:p="http://schemas.openxmlformats.org/presentationml/2006/main">
  <p:tag name="THINKCELLSHAPEDONOTDELETE" val="pQpXX8FrQIE6NP2xhy7sApw"/>
</p:tagLst>
</file>

<file path=ppt/tags/tag139.xml><?xml version="1.0" encoding="utf-8"?>
<p:tagLst xmlns:p="http://schemas.openxmlformats.org/presentationml/2006/main">
  <p:tag name="THINKCELLSHAPEDONOTDELETE" val="pOrT58Q_ruEyJMXah4bw0Iw"/>
</p:tagLst>
</file>

<file path=ppt/tags/tag14.xml><?xml version="1.0" encoding="utf-8"?>
<p:tagLst xmlns:p="http://schemas.openxmlformats.org/presentationml/2006/main">
  <p:tag name="THINKCELLSHAPEDONOTDELETE" val="pOrT58Q_ruEyJMXah4bw0Iw"/>
</p:tagLst>
</file>

<file path=ppt/tags/tag140.xml><?xml version="1.0" encoding="utf-8"?>
<p:tagLst xmlns:p="http://schemas.openxmlformats.org/presentationml/2006/main">
  <p:tag name="THINKCELLSHAPEDONOTDELETE" val="pQpXX8FrQIE6NP2xhy7sApw"/>
</p:tagLst>
</file>

<file path=ppt/tags/tag141.xml><?xml version="1.0" encoding="utf-8"?>
<p:tagLst xmlns:p="http://schemas.openxmlformats.org/presentationml/2006/main">
  <p:tag name="THINKCELLSHAPEDONOTDELETE" val="pOrT58Q_ruEyJMXah4bw0Iw"/>
</p:tagLst>
</file>

<file path=ppt/tags/tag142.xml><?xml version="1.0" encoding="utf-8"?>
<p:tagLst xmlns:p="http://schemas.openxmlformats.org/presentationml/2006/main">
  <p:tag name="THINKCELLSHAPEDONOTDELETE" val="pQpXX8FrQIE6NP2xhy7sApw"/>
</p:tagLst>
</file>

<file path=ppt/tags/tag143.xml><?xml version="1.0" encoding="utf-8"?>
<p:tagLst xmlns:p="http://schemas.openxmlformats.org/presentationml/2006/main">
  <p:tag name="THINKCELLSHAPEDONOTDELETE" val="pOrT58Q_ruEyJMXah4bw0Iw"/>
</p:tagLst>
</file>

<file path=ppt/tags/tag144.xml><?xml version="1.0" encoding="utf-8"?>
<p:tagLst xmlns:p="http://schemas.openxmlformats.org/presentationml/2006/main">
  <p:tag name="THINKCELLSHAPEDONOTDELETE" val="pQpXX8FrQIE6NP2xhy7sApw"/>
</p:tagLst>
</file>

<file path=ppt/tags/tag145.xml><?xml version="1.0" encoding="utf-8"?>
<p:tagLst xmlns:p="http://schemas.openxmlformats.org/presentationml/2006/main">
  <p:tag name="THINKCELLSHAPEDONOTDELETE" val="pOrT58Q_ruEyJMXah4bw0Iw"/>
</p:tagLst>
</file>

<file path=ppt/tags/tag146.xml><?xml version="1.0" encoding="utf-8"?>
<p:tagLst xmlns:p="http://schemas.openxmlformats.org/presentationml/2006/main">
  <p:tag name="THINKCELLSHAPEDONOTDELETE" val="pQpXX8FrQIE6NP2xhy7sApw"/>
</p:tagLst>
</file>

<file path=ppt/tags/tag147.xml><?xml version="1.0" encoding="utf-8"?>
<p:tagLst xmlns:p="http://schemas.openxmlformats.org/presentationml/2006/main">
  <p:tag name="THINKCELLSHAPEDONOTDELETE" val="pOrT58Q_ruEyJMXah4bw0Iw"/>
</p:tagLst>
</file>

<file path=ppt/tags/tag148.xml><?xml version="1.0" encoding="utf-8"?>
<p:tagLst xmlns:p="http://schemas.openxmlformats.org/presentationml/2006/main">
  <p:tag name="THINKCELLSHAPEDONOTDELETE" val="pQpXX8FrQIE6NP2xhy7sApw"/>
</p:tagLst>
</file>

<file path=ppt/tags/tag149.xml><?xml version="1.0" encoding="utf-8"?>
<p:tagLst xmlns:p="http://schemas.openxmlformats.org/presentationml/2006/main">
  <p:tag name="THINKCELLSHAPEDONOTDELETE" val="pOrT58Q_ruEyJMXah4bw0Iw"/>
</p:tagLst>
</file>

<file path=ppt/tags/tag15.xml><?xml version="1.0" encoding="utf-8"?>
<p:tagLst xmlns:p="http://schemas.openxmlformats.org/presentationml/2006/main">
  <p:tag name="THINKCELLSHAPEDONOTDELETE" val="pQpXX8FrQIE6NP2xhy7sApw"/>
</p:tagLst>
</file>

<file path=ppt/tags/tag150.xml><?xml version="1.0" encoding="utf-8"?>
<p:tagLst xmlns:p="http://schemas.openxmlformats.org/presentationml/2006/main">
  <p:tag name="THINKCELLSHAPEDONOTDELETE" val="pQpXX8FrQIE6NP2xhy7sApw"/>
</p:tagLst>
</file>

<file path=ppt/tags/tag151.xml><?xml version="1.0" encoding="utf-8"?>
<p:tagLst xmlns:p="http://schemas.openxmlformats.org/presentationml/2006/main">
  <p:tag name="THINKCELLSHAPEDONOTDELETE" val="pOrT58Q_ruEyJMXah4bw0Iw"/>
</p:tagLst>
</file>

<file path=ppt/tags/tag152.xml><?xml version="1.0" encoding="utf-8"?>
<p:tagLst xmlns:p="http://schemas.openxmlformats.org/presentationml/2006/main">
  <p:tag name="THINKCELLSHAPEDONOTDELETE" val="pQpXX8FrQIE6NP2xhy7sApw"/>
</p:tagLst>
</file>

<file path=ppt/tags/tag153.xml><?xml version="1.0" encoding="utf-8"?>
<p:tagLst xmlns:p="http://schemas.openxmlformats.org/presentationml/2006/main">
  <p:tag name="THINKCELLSHAPEDONOTDELETE" val="pOrT58Q_ruEyJMXah4bw0Iw"/>
</p:tagLst>
</file>

<file path=ppt/tags/tag154.xml><?xml version="1.0" encoding="utf-8"?>
<p:tagLst xmlns:p="http://schemas.openxmlformats.org/presentationml/2006/main">
  <p:tag name="THINKCELLSHAPEDONOTDELETE" val="pQpXX8FrQIE6NP2xhy7sApw"/>
</p:tagLst>
</file>

<file path=ppt/tags/tag155.xml><?xml version="1.0" encoding="utf-8"?>
<p:tagLst xmlns:p="http://schemas.openxmlformats.org/presentationml/2006/main">
  <p:tag name="THINKCELLSHAPEDONOTDELETE" val="pOrT58Q_ruEyJMXah4bw0Iw"/>
</p:tagLst>
</file>

<file path=ppt/tags/tag156.xml><?xml version="1.0" encoding="utf-8"?>
<p:tagLst xmlns:p="http://schemas.openxmlformats.org/presentationml/2006/main">
  <p:tag name="THINKCELLSHAPEDONOTDELETE" val="pQpXX8FrQIE6NP2xhy7sApw"/>
</p:tagLst>
</file>

<file path=ppt/tags/tag157.xml><?xml version="1.0" encoding="utf-8"?>
<p:tagLst xmlns:p="http://schemas.openxmlformats.org/presentationml/2006/main">
  <p:tag name="THINKCELLSHAPEDONOTDELETE" val="pOrT58Q_ruEyJMXah4bw0Iw"/>
</p:tagLst>
</file>

<file path=ppt/tags/tag158.xml><?xml version="1.0" encoding="utf-8"?>
<p:tagLst xmlns:p="http://schemas.openxmlformats.org/presentationml/2006/main">
  <p:tag name="THINKCELLSHAPEDONOTDELETE" val="pQpXX8FrQIE6NP2xhy7sApw"/>
</p:tagLst>
</file>

<file path=ppt/tags/tag159.xml><?xml version="1.0" encoding="utf-8"?>
<p:tagLst xmlns:p="http://schemas.openxmlformats.org/presentationml/2006/main">
  <p:tag name="THINKCELLSHAPEDONOTDELETE" val="pOrT58Q_ruEyJMXah4bw0Iw"/>
</p:tagLst>
</file>

<file path=ppt/tags/tag16.xml><?xml version="1.0" encoding="utf-8"?>
<p:tagLst xmlns:p="http://schemas.openxmlformats.org/presentationml/2006/main">
  <p:tag name="THINKCELLSHAPEDONOTDELETE" val="ptgD5SXzVsEeSr6ZASM3NGQ"/>
</p:tagLst>
</file>

<file path=ppt/tags/tag160.xml><?xml version="1.0" encoding="utf-8"?>
<p:tagLst xmlns:p="http://schemas.openxmlformats.org/presentationml/2006/main">
  <p:tag name="THINKCELLSHAPEDONOTDELETE" val="pQpXX8FrQIE6NP2xhy7sApw"/>
</p:tagLst>
</file>

<file path=ppt/tags/tag161.xml><?xml version="1.0" encoding="utf-8"?>
<p:tagLst xmlns:p="http://schemas.openxmlformats.org/presentationml/2006/main">
  <p:tag name="THINKCELLSHAPEDONOTDELETE" val="pOrT58Q_ruEyJMXah4bw0Iw"/>
</p:tagLst>
</file>

<file path=ppt/tags/tag162.xml><?xml version="1.0" encoding="utf-8"?>
<p:tagLst xmlns:p="http://schemas.openxmlformats.org/presentationml/2006/main">
  <p:tag name="THINKCELLSHAPEDONOTDELETE" val="pQpXX8FrQIE6NP2xhy7sApw"/>
</p:tagLst>
</file>

<file path=ppt/tags/tag163.xml><?xml version="1.0" encoding="utf-8"?>
<p:tagLst xmlns:p="http://schemas.openxmlformats.org/presentationml/2006/main">
  <p:tag name="THINKCELLSHAPEDONOTDELETE" val="pOrT58Q_ruEyJMXah4bw0Iw"/>
</p:tagLst>
</file>

<file path=ppt/tags/tag164.xml><?xml version="1.0" encoding="utf-8"?>
<p:tagLst xmlns:p="http://schemas.openxmlformats.org/presentationml/2006/main">
  <p:tag name="THINKCELLSHAPEDONOTDELETE" val="pQpXX8FrQIE6NP2xhy7sApw"/>
</p:tagLst>
</file>

<file path=ppt/tags/tag165.xml><?xml version="1.0" encoding="utf-8"?>
<p:tagLst xmlns:p="http://schemas.openxmlformats.org/presentationml/2006/main">
  <p:tag name="THINKCELLSHAPEDONOTDELETE" val="pOrT58Q_ruEyJMXah4bw0Iw"/>
</p:tagLst>
</file>

<file path=ppt/tags/tag166.xml><?xml version="1.0" encoding="utf-8"?>
<p:tagLst xmlns:p="http://schemas.openxmlformats.org/presentationml/2006/main">
  <p:tag name="THINKCELLSHAPEDONOTDELETE" val="pQpXX8FrQIE6NP2xhy7sApw"/>
</p:tagLst>
</file>

<file path=ppt/tags/tag167.xml><?xml version="1.0" encoding="utf-8"?>
<p:tagLst xmlns:p="http://schemas.openxmlformats.org/presentationml/2006/main">
  <p:tag name="THINKCELLSHAPEDONOTDELETE" val="pOrT58Q_ruEyJMXah4bw0Iw"/>
</p:tagLst>
</file>

<file path=ppt/tags/tag168.xml><?xml version="1.0" encoding="utf-8"?>
<p:tagLst xmlns:p="http://schemas.openxmlformats.org/presentationml/2006/main">
  <p:tag name="THINKCELLSHAPEDONOTDELETE" val="pQpXX8FrQIE6NP2xhy7sApw"/>
</p:tagLst>
</file>

<file path=ppt/tags/tag169.xml><?xml version="1.0" encoding="utf-8"?>
<p:tagLst xmlns:p="http://schemas.openxmlformats.org/presentationml/2006/main">
  <p:tag name="THINKCELLSHAPEDONOTDELETE" val="pOrT58Q_ruEyJMXah4bw0Iw"/>
</p:tagLst>
</file>

<file path=ppt/tags/tag17.xml><?xml version="1.0" encoding="utf-8"?>
<p:tagLst xmlns:p="http://schemas.openxmlformats.org/presentationml/2006/main">
  <p:tag name="THINKCELLSHAPEDONOTDELETE" val="pOrT58Q_ruEyJMXah4bw0Iw"/>
</p:tagLst>
</file>

<file path=ppt/tags/tag170.xml><?xml version="1.0" encoding="utf-8"?>
<p:tagLst xmlns:p="http://schemas.openxmlformats.org/presentationml/2006/main">
  <p:tag name="THINKCELLSHAPEDONOTDELETE" val="pQpXX8FrQIE6NP2xhy7sApw"/>
</p:tagLst>
</file>

<file path=ppt/tags/tag171.xml><?xml version="1.0" encoding="utf-8"?>
<p:tagLst xmlns:p="http://schemas.openxmlformats.org/presentationml/2006/main">
  <p:tag name="THINKCELLSHAPEDONOTDELETE" val="pOrT58Q_ruEyJMXah4bw0Iw"/>
</p:tagLst>
</file>

<file path=ppt/tags/tag172.xml><?xml version="1.0" encoding="utf-8"?>
<p:tagLst xmlns:p="http://schemas.openxmlformats.org/presentationml/2006/main">
  <p:tag name="THINKCELLSHAPEDONOTDELETE" val="pQpXX8FrQIE6NP2xhy7sApw"/>
</p:tagLst>
</file>

<file path=ppt/tags/tag173.xml><?xml version="1.0" encoding="utf-8"?>
<p:tagLst xmlns:p="http://schemas.openxmlformats.org/presentationml/2006/main">
  <p:tag name="THINKCELLSHAPEDONOTDELETE" val="pOrT58Q_ruEyJMXah4bw0Iw"/>
</p:tagLst>
</file>

<file path=ppt/tags/tag174.xml><?xml version="1.0" encoding="utf-8"?>
<p:tagLst xmlns:p="http://schemas.openxmlformats.org/presentationml/2006/main">
  <p:tag name="THINKCELLSHAPEDONOTDELETE" val="pQpXX8FrQIE6NP2xhy7sApw"/>
</p:tagLst>
</file>

<file path=ppt/tags/tag175.xml><?xml version="1.0" encoding="utf-8"?>
<p:tagLst xmlns:p="http://schemas.openxmlformats.org/presentationml/2006/main">
  <p:tag name="THINKCELLSHAPEDONOTDELETE" val="pOrT58Q_ruEyJMXah4bw0Iw"/>
</p:tagLst>
</file>

<file path=ppt/tags/tag176.xml><?xml version="1.0" encoding="utf-8"?>
<p:tagLst xmlns:p="http://schemas.openxmlformats.org/presentationml/2006/main">
  <p:tag name="THINKCELLSHAPEDONOTDELETE" val="pQpXX8FrQIE6NP2xhy7sApw"/>
</p:tagLst>
</file>

<file path=ppt/tags/tag177.xml><?xml version="1.0" encoding="utf-8"?>
<p:tagLst xmlns:p="http://schemas.openxmlformats.org/presentationml/2006/main">
  <p:tag name="THINKCELLSHAPEDONOTDELETE" val="pOrT58Q_ruEyJMXah4bw0Iw"/>
</p:tagLst>
</file>

<file path=ppt/tags/tag178.xml><?xml version="1.0" encoding="utf-8"?>
<p:tagLst xmlns:p="http://schemas.openxmlformats.org/presentationml/2006/main">
  <p:tag name="THINKCELLSHAPEDONOTDELETE" val="pQpXX8FrQIE6NP2xhy7sApw"/>
</p:tagLst>
</file>

<file path=ppt/tags/tag179.xml><?xml version="1.0" encoding="utf-8"?>
<p:tagLst xmlns:p="http://schemas.openxmlformats.org/presentationml/2006/main">
  <p:tag name="THINKCELLSHAPEDONOTDELETE" val="pOrT58Q_ruEyJMXah4bw0Iw"/>
</p:tagLst>
</file>

<file path=ppt/tags/tag18.xml><?xml version="1.0" encoding="utf-8"?>
<p:tagLst xmlns:p="http://schemas.openxmlformats.org/presentationml/2006/main">
  <p:tag name="THINKCELLSHAPEDONOTDELETE" val="pQpXX8FrQIE6NP2xhy7sApw"/>
</p:tagLst>
</file>

<file path=ppt/tags/tag180.xml><?xml version="1.0" encoding="utf-8"?>
<p:tagLst xmlns:p="http://schemas.openxmlformats.org/presentationml/2006/main">
  <p:tag name="THINKCELLSHAPEDONOTDELETE" val="pQpXX8FrQIE6NP2xhy7sApw"/>
</p:tagLst>
</file>

<file path=ppt/tags/tag181.xml><?xml version="1.0" encoding="utf-8"?>
<p:tagLst xmlns:p="http://schemas.openxmlformats.org/presentationml/2006/main">
  <p:tag name="THINKCELLSHAPEDONOTDELETE" val="pOrT58Q_ruEyJMXah4bw0Iw"/>
</p:tagLst>
</file>

<file path=ppt/tags/tag182.xml><?xml version="1.0" encoding="utf-8"?>
<p:tagLst xmlns:p="http://schemas.openxmlformats.org/presentationml/2006/main">
  <p:tag name="THINKCELLSHAPEDONOTDELETE" val="pQpXX8FrQIE6NP2xhy7sApw"/>
</p:tagLst>
</file>

<file path=ppt/tags/tag183.xml><?xml version="1.0" encoding="utf-8"?>
<p:tagLst xmlns:p="http://schemas.openxmlformats.org/presentationml/2006/main">
  <p:tag name="THINKCELLSHAPEDONOTDELETE" val="pOrT58Q_ruEyJMXah4bw0Iw"/>
</p:tagLst>
</file>

<file path=ppt/tags/tag184.xml><?xml version="1.0" encoding="utf-8"?>
<p:tagLst xmlns:p="http://schemas.openxmlformats.org/presentationml/2006/main">
  <p:tag name="THINKCELLSHAPEDONOTDELETE" val="pQpXX8FrQIE6NP2xhy7sApw"/>
</p:tagLst>
</file>

<file path=ppt/tags/tag185.xml><?xml version="1.0" encoding="utf-8"?>
<p:tagLst xmlns:p="http://schemas.openxmlformats.org/presentationml/2006/main">
  <p:tag name="THINKCELLSHAPEDONOTDELETE" val="pOrT58Q_ruEyJMXah4bw0Iw"/>
</p:tagLst>
</file>

<file path=ppt/tags/tag186.xml><?xml version="1.0" encoding="utf-8"?>
<p:tagLst xmlns:p="http://schemas.openxmlformats.org/presentationml/2006/main">
  <p:tag name="THINKCELLSHAPEDONOTDELETE" val="pQpXX8FrQIE6NP2xhy7sApw"/>
</p:tagLst>
</file>

<file path=ppt/tags/tag187.xml><?xml version="1.0" encoding="utf-8"?>
<p:tagLst xmlns:p="http://schemas.openxmlformats.org/presentationml/2006/main">
  <p:tag name="THINKCELLSHAPEDONOTDELETE" val="pOrT58Q_ruEyJMXah4bw0Iw"/>
</p:tagLst>
</file>

<file path=ppt/tags/tag188.xml><?xml version="1.0" encoding="utf-8"?>
<p:tagLst xmlns:p="http://schemas.openxmlformats.org/presentationml/2006/main">
  <p:tag name="THINKCELLSHAPEDONOTDELETE" val="pQpXX8FrQIE6NP2xhy7sApw"/>
</p:tagLst>
</file>

<file path=ppt/tags/tag189.xml><?xml version="1.0" encoding="utf-8"?>
<p:tagLst xmlns:p="http://schemas.openxmlformats.org/presentationml/2006/main">
  <p:tag name="THINKCELLSHAPEDONOTDELETE" val="pOrT58Q_ruEyJMXah4bw0Iw"/>
</p:tagLst>
</file>

<file path=ppt/tags/tag19.xml><?xml version="1.0" encoding="utf-8"?>
<p:tagLst xmlns:p="http://schemas.openxmlformats.org/presentationml/2006/main">
  <p:tag name="THINKCELLSHAPEDONOTDELETE" val="pOrT58Q_ruEyJMXah4bw0Iw"/>
</p:tagLst>
</file>

<file path=ppt/tags/tag190.xml><?xml version="1.0" encoding="utf-8"?>
<p:tagLst xmlns:p="http://schemas.openxmlformats.org/presentationml/2006/main">
  <p:tag name="THINKCELLSHAPEDONOTDELETE" val="pQpXX8FrQIE6NP2xhy7sApw"/>
</p:tagLst>
</file>

<file path=ppt/tags/tag191.xml><?xml version="1.0" encoding="utf-8"?>
<p:tagLst xmlns:p="http://schemas.openxmlformats.org/presentationml/2006/main">
  <p:tag name="THINKCELLSHAPEDONOTDELETE" val="pOrT58Q_ruEyJMXah4bw0Iw"/>
</p:tagLst>
</file>

<file path=ppt/tags/tag192.xml><?xml version="1.0" encoding="utf-8"?>
<p:tagLst xmlns:p="http://schemas.openxmlformats.org/presentationml/2006/main">
  <p:tag name="THINKCELLSHAPEDONOTDELETE" val="pQpXX8FrQIE6NP2xhy7sApw"/>
</p:tagLst>
</file>

<file path=ppt/tags/tag193.xml><?xml version="1.0" encoding="utf-8"?>
<p:tagLst xmlns:p="http://schemas.openxmlformats.org/presentationml/2006/main">
  <p:tag name="THINKCELLSHAPEDONOTDELETE" val="pOrT58Q_ruEyJMXah4bw0Iw"/>
</p:tagLst>
</file>

<file path=ppt/tags/tag194.xml><?xml version="1.0" encoding="utf-8"?>
<p:tagLst xmlns:p="http://schemas.openxmlformats.org/presentationml/2006/main">
  <p:tag name="THINKCELLSHAPEDONOTDELETE" val="pQpXX8FrQIE6NP2xhy7sApw"/>
</p:tagLst>
</file>

<file path=ppt/tags/tag195.xml><?xml version="1.0" encoding="utf-8"?>
<p:tagLst xmlns:p="http://schemas.openxmlformats.org/presentationml/2006/main">
  <p:tag name="THINKCELLSHAPEDONOTDELETE" val="pOrT58Q_ruEyJMXah4bw0Iw"/>
</p:tagLst>
</file>

<file path=ppt/tags/tag196.xml><?xml version="1.0" encoding="utf-8"?>
<p:tagLst xmlns:p="http://schemas.openxmlformats.org/presentationml/2006/main">
  <p:tag name="THINKCELLSHAPEDONOTDELETE" val="pQpXX8FrQIE6NP2xhy7sApw"/>
</p:tagLst>
</file>

<file path=ppt/tags/tag197.xml><?xml version="1.0" encoding="utf-8"?>
<p:tagLst xmlns:p="http://schemas.openxmlformats.org/presentationml/2006/main">
  <p:tag name="THINKCELLSHAPEDONOTDELETE" val="pOrT58Q_ruEyJMXah4bw0Iw"/>
</p:tagLst>
</file>

<file path=ppt/tags/tag198.xml><?xml version="1.0" encoding="utf-8"?>
<p:tagLst xmlns:p="http://schemas.openxmlformats.org/presentationml/2006/main">
  <p:tag name="THINKCELLSHAPEDONOTDELETE" val="pQpXX8FrQIE6NP2xhy7sApw"/>
</p:tagLst>
</file>

<file path=ppt/tags/tag199.xml><?xml version="1.0" encoding="utf-8"?>
<p:tagLst xmlns:p="http://schemas.openxmlformats.org/presentationml/2006/main">
  <p:tag name="THINKCELLSHAPEDONOTDELETE" val="pOrT58Q_ruEyJMXah4bw0Iw"/>
</p:tagLst>
</file>

<file path=ppt/tags/tag2.xml><?xml version="1.0" encoding="utf-8"?>
<p:tagLst xmlns:p="http://schemas.openxmlformats.org/presentationml/2006/main">
  <p:tag name="THINKCELLSHAPEDONOTDELETE" val="pQpXX8FrQIE6NP2xhy7sApw"/>
</p:tagLst>
</file>

<file path=ppt/tags/tag20.xml><?xml version="1.0" encoding="utf-8"?>
<p:tagLst xmlns:p="http://schemas.openxmlformats.org/presentationml/2006/main">
  <p:tag name="THINKCELLSHAPEDONOTDELETE" val="pQpXX8FrQIE6NP2xhy7sApw"/>
</p:tagLst>
</file>

<file path=ppt/tags/tag200.xml><?xml version="1.0" encoding="utf-8"?>
<p:tagLst xmlns:p="http://schemas.openxmlformats.org/presentationml/2006/main">
  <p:tag name="THINKCELLSHAPEDONOTDELETE" val="pQpXX8FrQIE6NP2xhy7sApw"/>
</p:tagLst>
</file>

<file path=ppt/tags/tag201.xml><?xml version="1.0" encoding="utf-8"?>
<p:tagLst xmlns:p="http://schemas.openxmlformats.org/presentationml/2006/main">
  <p:tag name="THINKCELLSHAPEDONOTDELETE" val="pOrT58Q_ruEyJMXah4bw0Iw"/>
</p:tagLst>
</file>

<file path=ppt/tags/tag202.xml><?xml version="1.0" encoding="utf-8"?>
<p:tagLst xmlns:p="http://schemas.openxmlformats.org/presentationml/2006/main">
  <p:tag name="THINKCELLSHAPEDONOTDELETE" val="pQpXX8FrQIE6NP2xhy7sApw"/>
</p:tagLst>
</file>

<file path=ppt/tags/tag203.xml><?xml version="1.0" encoding="utf-8"?>
<p:tagLst xmlns:p="http://schemas.openxmlformats.org/presentationml/2006/main">
  <p:tag name="THINKCELLSHAPEDONOTDELETE" val="pOrT58Q_ruEyJMXah4bw0Iw"/>
</p:tagLst>
</file>

<file path=ppt/tags/tag204.xml><?xml version="1.0" encoding="utf-8"?>
<p:tagLst xmlns:p="http://schemas.openxmlformats.org/presentationml/2006/main">
  <p:tag name="THINKCELLSHAPEDONOTDELETE" val="pQpXX8FrQIE6NP2xhy7sApw"/>
</p:tagLst>
</file>

<file path=ppt/tags/tag205.xml><?xml version="1.0" encoding="utf-8"?>
<p:tagLst xmlns:p="http://schemas.openxmlformats.org/presentationml/2006/main">
  <p:tag name="THINKCELLSHAPEDONOTDELETE" val="pOrT58Q_ruEyJMXah4bw0Iw"/>
</p:tagLst>
</file>

<file path=ppt/tags/tag206.xml><?xml version="1.0" encoding="utf-8"?>
<p:tagLst xmlns:p="http://schemas.openxmlformats.org/presentationml/2006/main">
  <p:tag name="THINKCELLSHAPEDONOTDELETE" val="pQpXX8FrQIE6NP2xhy7sApw"/>
</p:tagLst>
</file>

<file path=ppt/tags/tag207.xml><?xml version="1.0" encoding="utf-8"?>
<p:tagLst xmlns:p="http://schemas.openxmlformats.org/presentationml/2006/main">
  <p:tag name="THINKCELLSHAPEDONOTDELETE" val="pOrT58Q_ruEyJMXah4bw0Iw"/>
</p:tagLst>
</file>

<file path=ppt/tags/tag208.xml><?xml version="1.0" encoding="utf-8"?>
<p:tagLst xmlns:p="http://schemas.openxmlformats.org/presentationml/2006/main">
  <p:tag name="THINKCELLSHAPEDONOTDELETE" val="pQpXX8FrQIE6NP2xhy7sApw"/>
</p:tagLst>
</file>

<file path=ppt/tags/tag209.xml><?xml version="1.0" encoding="utf-8"?>
<p:tagLst xmlns:p="http://schemas.openxmlformats.org/presentationml/2006/main">
  <p:tag name="THINKCELLSHAPEDONOTDELETE" val="pOrT58Q_ruEyJMXah4bw0Iw"/>
</p:tagLst>
</file>

<file path=ppt/tags/tag21.xml><?xml version="1.0" encoding="utf-8"?>
<p:tagLst xmlns:p="http://schemas.openxmlformats.org/presentationml/2006/main">
  <p:tag name="THINKCELLSHAPEDONOTDELETE" val="pOrT58Q_ruEyJMXah4bw0Iw"/>
</p:tagLst>
</file>

<file path=ppt/tags/tag210.xml><?xml version="1.0" encoding="utf-8"?>
<p:tagLst xmlns:p="http://schemas.openxmlformats.org/presentationml/2006/main">
  <p:tag name="THINKCELLSHAPEDONOTDELETE" val="pQpXX8FrQIE6NP2xhy7sApw"/>
</p:tagLst>
</file>

<file path=ppt/tags/tag211.xml><?xml version="1.0" encoding="utf-8"?>
<p:tagLst xmlns:p="http://schemas.openxmlformats.org/presentationml/2006/main">
  <p:tag name="THINKCELLSHAPEDONOTDELETE" val="pOrT58Q_ruEyJMXah4bw0Iw"/>
</p:tagLst>
</file>

<file path=ppt/tags/tag212.xml><?xml version="1.0" encoding="utf-8"?>
<p:tagLst xmlns:p="http://schemas.openxmlformats.org/presentationml/2006/main">
  <p:tag name="THINKCELLSHAPEDONOTDELETE" val="pQpXX8FrQIE6NP2xhy7sApw"/>
</p:tagLst>
</file>

<file path=ppt/tags/tag213.xml><?xml version="1.0" encoding="utf-8"?>
<p:tagLst xmlns:p="http://schemas.openxmlformats.org/presentationml/2006/main">
  <p:tag name="THINKCELLSHAPEDONOTDELETE" val="pOrT58Q_ruEyJMXah4bw0Iw"/>
</p:tagLst>
</file>

<file path=ppt/tags/tag214.xml><?xml version="1.0" encoding="utf-8"?>
<p:tagLst xmlns:p="http://schemas.openxmlformats.org/presentationml/2006/main">
  <p:tag name="THINKCELLSHAPEDONOTDELETE" val="pQpXX8FrQIE6NP2xhy7sApw"/>
</p:tagLst>
</file>

<file path=ppt/tags/tag215.xml><?xml version="1.0" encoding="utf-8"?>
<p:tagLst xmlns:p="http://schemas.openxmlformats.org/presentationml/2006/main">
  <p:tag name="THINKCELLSHAPEDONOTDELETE" val="pOrT58Q_ruEyJMXah4bw0Iw"/>
</p:tagLst>
</file>

<file path=ppt/tags/tag216.xml><?xml version="1.0" encoding="utf-8"?>
<p:tagLst xmlns:p="http://schemas.openxmlformats.org/presentationml/2006/main">
  <p:tag name="THINKCELLSHAPEDONOTDELETE" val="pQpXX8FrQIE6NP2xhy7sApw"/>
</p:tagLst>
</file>

<file path=ppt/tags/tag217.xml><?xml version="1.0" encoding="utf-8"?>
<p:tagLst xmlns:p="http://schemas.openxmlformats.org/presentationml/2006/main">
  <p:tag name="THINKCELLSHAPEDONOTDELETE" val="pOrT58Q_ruEyJMXah4bw0Iw"/>
</p:tagLst>
</file>

<file path=ppt/tags/tag218.xml><?xml version="1.0" encoding="utf-8"?>
<p:tagLst xmlns:p="http://schemas.openxmlformats.org/presentationml/2006/main">
  <p:tag name="THINKCELLSHAPEDONOTDELETE" val="pQpXX8FrQIE6NP2xhy7sApw"/>
</p:tagLst>
</file>

<file path=ppt/tags/tag219.xml><?xml version="1.0" encoding="utf-8"?>
<p:tagLst xmlns:p="http://schemas.openxmlformats.org/presentationml/2006/main">
  <p:tag name="THINKCELLSHAPEDONOTDELETE" val="pOrT58Q_ruEyJMXah4bw0Iw"/>
</p:tagLst>
</file>

<file path=ppt/tags/tag22.xml><?xml version="1.0" encoding="utf-8"?>
<p:tagLst xmlns:p="http://schemas.openxmlformats.org/presentationml/2006/main">
  <p:tag name="THINKCELLSHAPEDONOTDELETE" val="pQpXX8FrQIE6NP2xhy7sApw"/>
</p:tagLst>
</file>

<file path=ppt/tags/tag220.xml><?xml version="1.0" encoding="utf-8"?>
<p:tagLst xmlns:p="http://schemas.openxmlformats.org/presentationml/2006/main">
  <p:tag name="THINKCELLSHAPEDONOTDELETE" val="pQpXX8FrQIE6NP2xhy7sApw"/>
</p:tagLst>
</file>

<file path=ppt/tags/tag221.xml><?xml version="1.0" encoding="utf-8"?>
<p:tagLst xmlns:p="http://schemas.openxmlformats.org/presentationml/2006/main">
  <p:tag name="THINKCELLSHAPEDONOTDELETE" val="pOrT58Q_ruEyJMXah4bw0Iw"/>
</p:tagLst>
</file>

<file path=ppt/tags/tag222.xml><?xml version="1.0" encoding="utf-8"?>
<p:tagLst xmlns:p="http://schemas.openxmlformats.org/presentationml/2006/main">
  <p:tag name="THINKCELLSHAPEDONOTDELETE" val="pQpXX8FrQIE6NP2xhy7sApw"/>
</p:tagLst>
</file>

<file path=ppt/tags/tag223.xml><?xml version="1.0" encoding="utf-8"?>
<p:tagLst xmlns:p="http://schemas.openxmlformats.org/presentationml/2006/main">
  <p:tag name="THINKCELLSHAPEDONOTDELETE" val="pOrT58Q_ruEyJMXah4bw0Iw"/>
</p:tagLst>
</file>

<file path=ppt/tags/tag224.xml><?xml version="1.0" encoding="utf-8"?>
<p:tagLst xmlns:p="http://schemas.openxmlformats.org/presentationml/2006/main">
  <p:tag name="THINKCELLSHAPEDONOTDELETE" val="pQpXX8FrQIE6NP2xhy7sApw"/>
</p:tagLst>
</file>

<file path=ppt/tags/tag225.xml><?xml version="1.0" encoding="utf-8"?>
<p:tagLst xmlns:p="http://schemas.openxmlformats.org/presentationml/2006/main">
  <p:tag name="THINKCELLSHAPEDONOTDELETE" val="pOrT58Q_ruEyJMXah4bw0Iw"/>
</p:tagLst>
</file>

<file path=ppt/tags/tag226.xml><?xml version="1.0" encoding="utf-8"?>
<p:tagLst xmlns:p="http://schemas.openxmlformats.org/presentationml/2006/main">
  <p:tag name="THINKCELLSHAPEDONOTDELETE" val="pQpXX8FrQIE6NP2xhy7sApw"/>
</p:tagLst>
</file>

<file path=ppt/tags/tag227.xml><?xml version="1.0" encoding="utf-8"?>
<p:tagLst xmlns:p="http://schemas.openxmlformats.org/presentationml/2006/main">
  <p:tag name="THINKCELLSHAPEDONOTDELETE" val="pOrT58Q_ruEyJMXah4bw0Iw"/>
</p:tagLst>
</file>

<file path=ppt/tags/tag228.xml><?xml version="1.0" encoding="utf-8"?>
<p:tagLst xmlns:p="http://schemas.openxmlformats.org/presentationml/2006/main">
  <p:tag name="THINKCELLSHAPEDONOTDELETE" val="pQpXX8FrQIE6NP2xhy7sApw"/>
</p:tagLst>
</file>

<file path=ppt/tags/tag229.xml><?xml version="1.0" encoding="utf-8"?>
<p:tagLst xmlns:p="http://schemas.openxmlformats.org/presentationml/2006/main">
  <p:tag name="THINKCELLSHAPEDONOTDELETE" val="pOrT58Q_ruEyJMXah4bw0Iw"/>
</p:tagLst>
</file>

<file path=ppt/tags/tag23.xml><?xml version="1.0" encoding="utf-8"?>
<p:tagLst xmlns:p="http://schemas.openxmlformats.org/presentationml/2006/main">
  <p:tag name="THINKCELLSHAPEDONOTDELETE" val="pOrT58Q_ruEyJMXah4bw0Iw"/>
</p:tagLst>
</file>

<file path=ppt/tags/tag230.xml><?xml version="1.0" encoding="utf-8"?>
<p:tagLst xmlns:p="http://schemas.openxmlformats.org/presentationml/2006/main">
  <p:tag name="THINKCELLSHAPEDONOTDELETE" val="pQpXX8FrQIE6NP2xhy7sApw"/>
</p:tagLst>
</file>

<file path=ppt/tags/tag231.xml><?xml version="1.0" encoding="utf-8"?>
<p:tagLst xmlns:p="http://schemas.openxmlformats.org/presentationml/2006/main">
  <p:tag name="THINKCELLSHAPEDONOTDELETE" val="pOrT58Q_ruEyJMXah4bw0Iw"/>
</p:tagLst>
</file>

<file path=ppt/tags/tag232.xml><?xml version="1.0" encoding="utf-8"?>
<p:tagLst xmlns:p="http://schemas.openxmlformats.org/presentationml/2006/main">
  <p:tag name="THINKCELLSHAPEDONOTDELETE" val="pQpXX8FrQIE6NP2xhy7sApw"/>
</p:tagLst>
</file>

<file path=ppt/tags/tag233.xml><?xml version="1.0" encoding="utf-8"?>
<p:tagLst xmlns:p="http://schemas.openxmlformats.org/presentationml/2006/main">
  <p:tag name="THINKCELLSHAPEDONOTDELETE" val="pOrT58Q_ruEyJMXah4bw0Iw"/>
</p:tagLst>
</file>

<file path=ppt/tags/tag234.xml><?xml version="1.0" encoding="utf-8"?>
<p:tagLst xmlns:p="http://schemas.openxmlformats.org/presentationml/2006/main">
  <p:tag name="THINKCELLSHAPEDONOTDELETE" val="pQpXX8FrQIE6NP2xhy7sApw"/>
</p:tagLst>
</file>

<file path=ppt/tags/tag235.xml><?xml version="1.0" encoding="utf-8"?>
<p:tagLst xmlns:p="http://schemas.openxmlformats.org/presentationml/2006/main">
  <p:tag name="THINKCELLSHAPEDONOTDELETE" val="pOrT58Q_ruEyJMXah4bw0Iw"/>
</p:tagLst>
</file>

<file path=ppt/tags/tag236.xml><?xml version="1.0" encoding="utf-8"?>
<p:tagLst xmlns:p="http://schemas.openxmlformats.org/presentationml/2006/main">
  <p:tag name="THINKCELLSHAPEDONOTDELETE" val="pQpXX8FrQIE6NP2xhy7sApw"/>
</p:tagLst>
</file>

<file path=ppt/tags/tag237.xml><?xml version="1.0" encoding="utf-8"?>
<p:tagLst xmlns:p="http://schemas.openxmlformats.org/presentationml/2006/main">
  <p:tag name="THINKCELLSHAPEDONOTDELETE" val="pOrT58Q_ruEyJMXah4bw0Iw"/>
</p:tagLst>
</file>

<file path=ppt/tags/tag238.xml><?xml version="1.0" encoding="utf-8"?>
<p:tagLst xmlns:p="http://schemas.openxmlformats.org/presentationml/2006/main">
  <p:tag name="THINKCELLSHAPEDONOTDELETE" val="pQpXX8FrQIE6NP2xhy7sApw"/>
</p:tagLst>
</file>

<file path=ppt/tags/tag239.xml><?xml version="1.0" encoding="utf-8"?>
<p:tagLst xmlns:p="http://schemas.openxmlformats.org/presentationml/2006/main">
  <p:tag name="THINKCELLSHAPEDONOTDELETE" val="pOrT58Q_ruEyJMXah4bw0Iw"/>
</p:tagLst>
</file>

<file path=ppt/tags/tag24.xml><?xml version="1.0" encoding="utf-8"?>
<p:tagLst xmlns:p="http://schemas.openxmlformats.org/presentationml/2006/main">
  <p:tag name="THINKCELLSHAPEDONOTDELETE" val="pQpXX8FrQIE6NP2xhy7sApw"/>
</p:tagLst>
</file>

<file path=ppt/tags/tag240.xml><?xml version="1.0" encoding="utf-8"?>
<p:tagLst xmlns:p="http://schemas.openxmlformats.org/presentationml/2006/main">
  <p:tag name="THINKCELLSHAPEDONOTDELETE" val="pQpXX8FrQIE6NP2xhy7sApw"/>
</p:tagLst>
</file>

<file path=ppt/tags/tag241.xml><?xml version="1.0" encoding="utf-8"?>
<p:tagLst xmlns:p="http://schemas.openxmlformats.org/presentationml/2006/main">
  <p:tag name="THINKCELLSHAPEDONOTDELETE" val="pOrT58Q_ruEyJMXah4bw0Iw"/>
</p:tagLst>
</file>

<file path=ppt/tags/tag242.xml><?xml version="1.0" encoding="utf-8"?>
<p:tagLst xmlns:p="http://schemas.openxmlformats.org/presentationml/2006/main">
  <p:tag name="THINKCELLSHAPEDONOTDELETE" val="pQpXX8FrQIE6NP2xhy7sApw"/>
</p:tagLst>
</file>

<file path=ppt/tags/tag243.xml><?xml version="1.0" encoding="utf-8"?>
<p:tagLst xmlns:p="http://schemas.openxmlformats.org/presentationml/2006/main">
  <p:tag name="THINKCELLSHAPEDONOTDELETE" val="pOrT58Q_ruEyJMXah4bw0Iw"/>
</p:tagLst>
</file>

<file path=ppt/tags/tag244.xml><?xml version="1.0" encoding="utf-8"?>
<p:tagLst xmlns:p="http://schemas.openxmlformats.org/presentationml/2006/main">
  <p:tag name="THINKCELLSHAPEDONOTDELETE" val="pQpXX8FrQIE6NP2xhy7sApw"/>
</p:tagLst>
</file>

<file path=ppt/tags/tag245.xml><?xml version="1.0" encoding="utf-8"?>
<p:tagLst xmlns:p="http://schemas.openxmlformats.org/presentationml/2006/main">
  <p:tag name="THINKCELLSHAPEDONOTDELETE" val="pOrT58Q_ruEyJMXah4bw0Iw"/>
</p:tagLst>
</file>

<file path=ppt/tags/tag246.xml><?xml version="1.0" encoding="utf-8"?>
<p:tagLst xmlns:p="http://schemas.openxmlformats.org/presentationml/2006/main">
  <p:tag name="THINKCELLSHAPEDONOTDELETE" val="pQpXX8FrQIE6NP2xhy7sApw"/>
</p:tagLst>
</file>

<file path=ppt/tags/tag247.xml><?xml version="1.0" encoding="utf-8"?>
<p:tagLst xmlns:p="http://schemas.openxmlformats.org/presentationml/2006/main">
  <p:tag name="THINKCELLSHAPEDONOTDELETE" val="pOrT58Q_ruEyJMXah4bw0Iw"/>
</p:tagLst>
</file>

<file path=ppt/tags/tag248.xml><?xml version="1.0" encoding="utf-8"?>
<p:tagLst xmlns:p="http://schemas.openxmlformats.org/presentationml/2006/main">
  <p:tag name="THINKCELLSHAPEDONOTDELETE" val="pQpXX8FrQIE6NP2xhy7sApw"/>
</p:tagLst>
</file>

<file path=ppt/tags/tag249.xml><?xml version="1.0" encoding="utf-8"?>
<p:tagLst xmlns:p="http://schemas.openxmlformats.org/presentationml/2006/main">
  <p:tag name="THINKCELLSHAPEDONOTDELETE" val="pOrT58Q_ruEyJMXah4bw0Iw"/>
</p:tagLst>
</file>

<file path=ppt/tags/tag25.xml><?xml version="1.0" encoding="utf-8"?>
<p:tagLst xmlns:p="http://schemas.openxmlformats.org/presentationml/2006/main">
  <p:tag name="THINKCELLSHAPEDONOTDELETE" val="pOrT58Q_ruEyJMXah4bw0Iw"/>
</p:tagLst>
</file>

<file path=ppt/tags/tag250.xml><?xml version="1.0" encoding="utf-8"?>
<p:tagLst xmlns:p="http://schemas.openxmlformats.org/presentationml/2006/main">
  <p:tag name="THINKCELLSHAPEDONOTDELETE" val="pQpXX8FrQIE6NP2xhy7sApw"/>
</p:tagLst>
</file>

<file path=ppt/tags/tag251.xml><?xml version="1.0" encoding="utf-8"?>
<p:tagLst xmlns:p="http://schemas.openxmlformats.org/presentationml/2006/main">
  <p:tag name="THINKCELLSHAPEDONOTDELETE" val="pOrT58Q_ruEyJMXah4bw0Iw"/>
</p:tagLst>
</file>

<file path=ppt/tags/tag252.xml><?xml version="1.0" encoding="utf-8"?>
<p:tagLst xmlns:p="http://schemas.openxmlformats.org/presentationml/2006/main">
  <p:tag name="THINKCELLSHAPEDONOTDELETE" val="pQpXX8FrQIE6NP2xhy7sApw"/>
</p:tagLst>
</file>

<file path=ppt/tags/tag253.xml><?xml version="1.0" encoding="utf-8"?>
<p:tagLst xmlns:p="http://schemas.openxmlformats.org/presentationml/2006/main">
  <p:tag name="THINKCELLSHAPEDONOTDELETE" val="pOrT58Q_ruEyJMXah4bw0Iw"/>
</p:tagLst>
</file>

<file path=ppt/tags/tag254.xml><?xml version="1.0" encoding="utf-8"?>
<p:tagLst xmlns:p="http://schemas.openxmlformats.org/presentationml/2006/main">
  <p:tag name="THINKCELLSHAPEDONOTDELETE" val="pQpXX8FrQIE6NP2xhy7sApw"/>
</p:tagLst>
</file>

<file path=ppt/tags/tag255.xml><?xml version="1.0" encoding="utf-8"?>
<p:tagLst xmlns:p="http://schemas.openxmlformats.org/presentationml/2006/main">
  <p:tag name="THINKCELLSHAPEDONOTDELETE" val="pOrT58Q_ruEyJMXah4bw0Iw"/>
</p:tagLst>
</file>

<file path=ppt/tags/tag256.xml><?xml version="1.0" encoding="utf-8"?>
<p:tagLst xmlns:p="http://schemas.openxmlformats.org/presentationml/2006/main">
  <p:tag name="THINKCELLSHAPEDONOTDELETE" val="pQpXX8FrQIE6NP2xhy7sApw"/>
</p:tagLst>
</file>

<file path=ppt/tags/tag257.xml><?xml version="1.0" encoding="utf-8"?>
<p:tagLst xmlns:p="http://schemas.openxmlformats.org/presentationml/2006/main">
  <p:tag name="THINKCELLSHAPEDONOTDELETE" val="pOrT58Q_ruEyJMXah4bw0Iw"/>
</p:tagLst>
</file>

<file path=ppt/tags/tag258.xml><?xml version="1.0" encoding="utf-8"?>
<p:tagLst xmlns:p="http://schemas.openxmlformats.org/presentationml/2006/main">
  <p:tag name="THINKCELLSHAPEDONOTDELETE" val="pQpXX8FrQIE6NP2xhy7sApw"/>
</p:tagLst>
</file>

<file path=ppt/tags/tag259.xml><?xml version="1.0" encoding="utf-8"?>
<p:tagLst xmlns:p="http://schemas.openxmlformats.org/presentationml/2006/main">
  <p:tag name="THINKCELLSHAPEDONOTDELETE" val="pOrT58Q_ruEyJMXah4bw0Iw"/>
</p:tagLst>
</file>

<file path=ppt/tags/tag26.xml><?xml version="1.0" encoding="utf-8"?>
<p:tagLst xmlns:p="http://schemas.openxmlformats.org/presentationml/2006/main">
  <p:tag name="THINKCELLSHAPEDONOTDELETE" val="pQpXX8FrQIE6NP2xhy7sApw"/>
</p:tagLst>
</file>

<file path=ppt/tags/tag260.xml><?xml version="1.0" encoding="utf-8"?>
<p:tagLst xmlns:p="http://schemas.openxmlformats.org/presentationml/2006/main">
  <p:tag name="THINKCELLSHAPEDONOTDELETE" val="pQpXX8FrQIE6NP2xhy7sApw"/>
</p:tagLst>
</file>

<file path=ppt/tags/tag261.xml><?xml version="1.0" encoding="utf-8"?>
<p:tagLst xmlns:p="http://schemas.openxmlformats.org/presentationml/2006/main">
  <p:tag name="THINKCELLSHAPEDONOTDELETE" val="pOrT58Q_ruEyJMXah4bw0Iw"/>
</p:tagLst>
</file>

<file path=ppt/tags/tag262.xml><?xml version="1.0" encoding="utf-8"?>
<p:tagLst xmlns:p="http://schemas.openxmlformats.org/presentationml/2006/main">
  <p:tag name="THINKCELLSHAPEDONOTDELETE" val="pQpXX8FrQIE6NP2xhy7sApw"/>
</p:tagLst>
</file>

<file path=ppt/tags/tag263.xml><?xml version="1.0" encoding="utf-8"?>
<p:tagLst xmlns:p="http://schemas.openxmlformats.org/presentationml/2006/main">
  <p:tag name="THINKCELLSHAPEDONOTDELETE" val="pOrT58Q_ruEyJMXah4bw0Iw"/>
</p:tagLst>
</file>

<file path=ppt/tags/tag264.xml><?xml version="1.0" encoding="utf-8"?>
<p:tagLst xmlns:p="http://schemas.openxmlformats.org/presentationml/2006/main">
  <p:tag name="THINKCELLSHAPEDONOTDELETE" val="pQpXX8FrQIE6NP2xhy7sApw"/>
</p:tagLst>
</file>

<file path=ppt/tags/tag265.xml><?xml version="1.0" encoding="utf-8"?>
<p:tagLst xmlns:p="http://schemas.openxmlformats.org/presentationml/2006/main">
  <p:tag name="THINKCELLSHAPEDONOTDELETE" val="pOrT58Q_ruEyJMXah4bw0Iw"/>
</p:tagLst>
</file>

<file path=ppt/tags/tag266.xml><?xml version="1.0" encoding="utf-8"?>
<p:tagLst xmlns:p="http://schemas.openxmlformats.org/presentationml/2006/main">
  <p:tag name="THINKCELLSHAPEDONOTDELETE" val="pQpXX8FrQIE6NP2xhy7sApw"/>
</p:tagLst>
</file>

<file path=ppt/tags/tag267.xml><?xml version="1.0" encoding="utf-8"?>
<p:tagLst xmlns:p="http://schemas.openxmlformats.org/presentationml/2006/main">
  <p:tag name="THINKCELLSHAPEDONOTDELETE" val="pOrT58Q_ruEyJMXah4bw0Iw"/>
</p:tagLst>
</file>

<file path=ppt/tags/tag268.xml><?xml version="1.0" encoding="utf-8"?>
<p:tagLst xmlns:p="http://schemas.openxmlformats.org/presentationml/2006/main">
  <p:tag name="THINKCELLSHAPEDONOTDELETE" val="pQpXX8FrQIE6NP2xhy7sApw"/>
</p:tagLst>
</file>

<file path=ppt/tags/tag269.xml><?xml version="1.0" encoding="utf-8"?>
<p:tagLst xmlns:p="http://schemas.openxmlformats.org/presentationml/2006/main">
  <p:tag name="THINKCELLSHAPEDONOTDELETE" val="pOrT58Q_ruEyJMXah4bw0Iw"/>
</p:tagLst>
</file>

<file path=ppt/tags/tag27.xml><?xml version="1.0" encoding="utf-8"?>
<p:tagLst xmlns:p="http://schemas.openxmlformats.org/presentationml/2006/main">
  <p:tag name="THINKCELLSHAPEDONOTDELETE" val="pOrT58Q_ruEyJMXah4bw0Iw"/>
</p:tagLst>
</file>

<file path=ppt/tags/tag270.xml><?xml version="1.0" encoding="utf-8"?>
<p:tagLst xmlns:p="http://schemas.openxmlformats.org/presentationml/2006/main">
  <p:tag name="THINKCELLSHAPEDONOTDELETE" val="pQpXX8FrQIE6NP2xhy7sApw"/>
</p:tagLst>
</file>

<file path=ppt/tags/tag271.xml><?xml version="1.0" encoding="utf-8"?>
<p:tagLst xmlns:p="http://schemas.openxmlformats.org/presentationml/2006/main">
  <p:tag name="THINKCELLSHAPEDONOTDELETE" val="thinkcellActiveDocDoNotDelete"/>
</p:tagLst>
</file>

<file path=ppt/tags/tag272.xml><?xml version="1.0" encoding="utf-8"?>
<p:tagLst xmlns:p="http://schemas.openxmlformats.org/presentationml/2006/main">
  <p:tag name="THINKCELLSHAPEDONOTDELETE" val="pOrT58Q_ruEyJMXah4bw0Iw"/>
</p:tagLst>
</file>

<file path=ppt/tags/tag273.xml><?xml version="1.0" encoding="utf-8"?>
<p:tagLst xmlns:p="http://schemas.openxmlformats.org/presentationml/2006/main">
  <p:tag name="THINKCELLSHAPEDONOTDELETE" val="pQpXX8FrQIE6NP2xhy7sApw"/>
</p:tagLst>
</file>

<file path=ppt/tags/tag274.xml><?xml version="1.0" encoding="utf-8"?>
<p:tagLst xmlns:p="http://schemas.openxmlformats.org/presentationml/2006/main">
  <p:tag name="THINKCELLSHAPEDONOTDELETE" val="pOrT58Q_ruEyJMXah4bw0Iw"/>
</p:tagLst>
</file>

<file path=ppt/tags/tag275.xml><?xml version="1.0" encoding="utf-8"?>
<p:tagLst xmlns:p="http://schemas.openxmlformats.org/presentationml/2006/main">
  <p:tag name="THINKCELLSHAPEDONOTDELETE" val="pQpXX8FrQIE6NP2xhy7sApw"/>
</p:tagLst>
</file>

<file path=ppt/tags/tag276.xml><?xml version="1.0" encoding="utf-8"?>
<p:tagLst xmlns:p="http://schemas.openxmlformats.org/presentationml/2006/main">
  <p:tag name="THINKCELLSHAPEDONOTDELETE" val="pOrT58Q_ruEyJMXah4bw0Iw"/>
</p:tagLst>
</file>

<file path=ppt/tags/tag277.xml><?xml version="1.0" encoding="utf-8"?>
<p:tagLst xmlns:p="http://schemas.openxmlformats.org/presentationml/2006/main">
  <p:tag name="THINKCELLSHAPEDONOTDELETE" val="pQpXX8FrQIE6NP2xhy7sApw"/>
</p:tagLst>
</file>

<file path=ppt/tags/tag278.xml><?xml version="1.0" encoding="utf-8"?>
<p:tagLst xmlns:p="http://schemas.openxmlformats.org/presentationml/2006/main">
  <p:tag name="THINKCELLSHAPEDONOTDELETE" val="pOrT58Q_ruEyJMXah4bw0Iw"/>
</p:tagLst>
</file>

<file path=ppt/tags/tag279.xml><?xml version="1.0" encoding="utf-8"?>
<p:tagLst xmlns:p="http://schemas.openxmlformats.org/presentationml/2006/main">
  <p:tag name="THINKCELLSHAPEDONOTDELETE" val="pQpXX8FrQIE6NP2xhy7sApw"/>
</p:tagLst>
</file>

<file path=ppt/tags/tag28.xml><?xml version="1.0" encoding="utf-8"?>
<p:tagLst xmlns:p="http://schemas.openxmlformats.org/presentationml/2006/main">
  <p:tag name="THINKCELLSHAPEDONOTDELETE" val="pQpXX8FrQIE6NP2xhy7sApw"/>
</p:tagLst>
</file>

<file path=ppt/tags/tag280.xml><?xml version="1.0" encoding="utf-8"?>
<p:tagLst xmlns:p="http://schemas.openxmlformats.org/presentationml/2006/main">
  <p:tag name="THINKCELLSHAPEDONOTDELETE" val="pOrT58Q_ruEyJMXah4bw0Iw"/>
</p:tagLst>
</file>

<file path=ppt/tags/tag281.xml><?xml version="1.0" encoding="utf-8"?>
<p:tagLst xmlns:p="http://schemas.openxmlformats.org/presentationml/2006/main">
  <p:tag name="THINKCELLSHAPEDONOTDELETE" val="pQpXX8FrQIE6NP2xhy7sApw"/>
</p:tagLst>
</file>

<file path=ppt/tags/tag282.xml><?xml version="1.0" encoding="utf-8"?>
<p:tagLst xmlns:p="http://schemas.openxmlformats.org/presentationml/2006/main">
  <p:tag name="THINKCELLSHAPEDONOTDELETE" val="pIiHQ5HaSq0KpPbr8Pt1lfg"/>
</p:tagLst>
</file>

<file path=ppt/tags/tag283.xml><?xml version="1.0" encoding="utf-8"?>
<p:tagLst xmlns:p="http://schemas.openxmlformats.org/presentationml/2006/main">
  <p:tag name="THINKCELLSHAPEDONOTDELETE" val="p0574Lt1pfEeuusKCiCw0PA"/>
</p:tagLst>
</file>

<file path=ppt/tags/tag284.xml><?xml version="1.0" encoding="utf-8"?>
<p:tagLst xmlns:p="http://schemas.openxmlformats.org/presentationml/2006/main">
  <p:tag name="THINKCELLSHAPEDONOTDELETE" val="pVftmelsgBUePgy_NUQgnrA"/>
</p:tagLst>
</file>

<file path=ppt/tags/tag285.xml><?xml version="1.0" encoding="utf-8"?>
<p:tagLst xmlns:p="http://schemas.openxmlformats.org/presentationml/2006/main">
  <p:tag name="THINKCELLSHAPEDONOTDELETE" val="pOrT58Q_ruEyJMXah4bw0Iw"/>
</p:tagLst>
</file>

<file path=ppt/tags/tag286.xml><?xml version="1.0" encoding="utf-8"?>
<p:tagLst xmlns:p="http://schemas.openxmlformats.org/presentationml/2006/main">
  <p:tag name="THINKCELLSHAPEDONOTDELETE" val="pQpXX8FrQIE6NP2xhy7sApw"/>
</p:tagLst>
</file>

<file path=ppt/tags/tag287.xml><?xml version="1.0" encoding="utf-8"?>
<p:tagLst xmlns:p="http://schemas.openxmlformats.org/presentationml/2006/main">
  <p:tag name="THINKCELLSHAPEDONOTDELETE" val="ptgD5SXzVsEeSr6ZASM3NGQ"/>
</p:tagLst>
</file>

<file path=ppt/tags/tag288.xml><?xml version="1.0" encoding="utf-8"?>
<p:tagLst xmlns:p="http://schemas.openxmlformats.org/presentationml/2006/main">
  <p:tag name="THINKCELLSHAPEDONOTDELETE" val="pOrT58Q_ruEyJMXah4bw0Iw"/>
</p:tagLst>
</file>

<file path=ppt/tags/tag289.xml><?xml version="1.0" encoding="utf-8"?>
<p:tagLst xmlns:p="http://schemas.openxmlformats.org/presentationml/2006/main">
  <p:tag name="THINKCELLSHAPEDONOTDELETE" val="pQpXX8FrQIE6NP2xhy7sApw"/>
</p:tagLst>
</file>

<file path=ppt/tags/tag29.xml><?xml version="1.0" encoding="utf-8"?>
<p:tagLst xmlns:p="http://schemas.openxmlformats.org/presentationml/2006/main">
  <p:tag name="THINKCELLSHAPEDONOTDELETE" val="pOrT58Q_ruEyJMXah4bw0Iw"/>
</p:tagLst>
</file>

<file path=ppt/tags/tag290.xml><?xml version="1.0" encoding="utf-8"?>
<p:tagLst xmlns:p="http://schemas.openxmlformats.org/presentationml/2006/main">
  <p:tag name="THINKCELLSHAPEDONOTDELETE" val="pOrT58Q_ruEyJMXah4bw0Iw"/>
</p:tagLst>
</file>

<file path=ppt/tags/tag291.xml><?xml version="1.0" encoding="utf-8"?>
<p:tagLst xmlns:p="http://schemas.openxmlformats.org/presentationml/2006/main">
  <p:tag name="THINKCELLSHAPEDONOTDELETE" val="pQpXX8FrQIE6NP2xhy7sApw"/>
</p:tagLst>
</file>

<file path=ppt/tags/tag292.xml><?xml version="1.0" encoding="utf-8"?>
<p:tagLst xmlns:p="http://schemas.openxmlformats.org/presentationml/2006/main">
  <p:tag name="THINKCELLSHAPEDONOTDELETE" val="thinkcellActiveDocDoNotDelete"/>
</p:tagLst>
</file>

<file path=ppt/tags/tag293.xml><?xml version="1.0" encoding="utf-8"?>
<p:tagLst xmlns:p="http://schemas.openxmlformats.org/presentationml/2006/main">
  <p:tag name="THINKCELLSHAPEDONOTDELETE" val="pOrT58Q_ruEyJMXah4bw0Iw"/>
</p:tagLst>
</file>

<file path=ppt/tags/tag294.xml><?xml version="1.0" encoding="utf-8"?>
<p:tagLst xmlns:p="http://schemas.openxmlformats.org/presentationml/2006/main">
  <p:tag name="THINKCELLSHAPEDONOTDELETE" val="pQpXX8FrQIE6NP2xhy7sApw"/>
</p:tagLst>
</file>

<file path=ppt/tags/tag295.xml><?xml version="1.0" encoding="utf-8"?>
<p:tagLst xmlns:p="http://schemas.openxmlformats.org/presentationml/2006/main">
  <p:tag name="THINKCELLSHAPEDONOTDELETE" val="pOrT58Q_ruEyJMXah4bw0Iw"/>
</p:tagLst>
</file>

<file path=ppt/tags/tag296.xml><?xml version="1.0" encoding="utf-8"?>
<p:tagLst xmlns:p="http://schemas.openxmlformats.org/presentationml/2006/main">
  <p:tag name="THINKCELLSHAPEDONOTDELETE" val="pQpXX8FrQIE6NP2xhy7sApw"/>
</p:tagLst>
</file>

<file path=ppt/tags/tag297.xml><?xml version="1.0" encoding="utf-8"?>
<p:tagLst xmlns:p="http://schemas.openxmlformats.org/presentationml/2006/main">
  <p:tag name="THINKCELLSHAPEDONOTDELETE" val="pOrT58Q_ruEyJMXah4bw0Iw"/>
</p:tagLst>
</file>

<file path=ppt/tags/tag298.xml><?xml version="1.0" encoding="utf-8"?>
<p:tagLst xmlns:p="http://schemas.openxmlformats.org/presentationml/2006/main">
  <p:tag name="THINKCELLSHAPEDONOTDELETE" val="pQpXX8FrQIE6NP2xhy7sApw"/>
</p:tagLst>
</file>

<file path=ppt/tags/tag299.xml><?xml version="1.0" encoding="utf-8"?>
<p:tagLst xmlns:p="http://schemas.openxmlformats.org/presentationml/2006/main">
  <p:tag name="THINKCELLSHAPEDONOTDELETE" val="pOrT58Q_ruEyJMXah4bw0Iw"/>
</p:tagLst>
</file>

<file path=ppt/tags/tag3.xml><?xml version="1.0" encoding="utf-8"?>
<p:tagLst xmlns:p="http://schemas.openxmlformats.org/presentationml/2006/main">
  <p:tag name="THINKCELLSHAPEDONOTDELETE" val="pOrT58Q_ruEyJMXah4bw0Iw"/>
</p:tagLst>
</file>

<file path=ppt/tags/tag30.xml><?xml version="1.0" encoding="utf-8"?>
<p:tagLst xmlns:p="http://schemas.openxmlformats.org/presentationml/2006/main">
  <p:tag name="THINKCELLSHAPEDONOTDELETE" val="pQpXX8FrQIE6NP2xhy7sApw"/>
</p:tagLst>
</file>

<file path=ppt/tags/tag300.xml><?xml version="1.0" encoding="utf-8"?>
<p:tagLst xmlns:p="http://schemas.openxmlformats.org/presentationml/2006/main">
  <p:tag name="THINKCELLSHAPEDONOTDELETE" val="pQpXX8FrQIE6NP2xhy7sApw"/>
</p:tagLst>
</file>

<file path=ppt/tags/tag301.xml><?xml version="1.0" encoding="utf-8"?>
<p:tagLst xmlns:p="http://schemas.openxmlformats.org/presentationml/2006/main">
  <p:tag name="THINKCELLSHAPEDONOTDELETE" val="pOrT58Q_ruEyJMXah4bw0Iw"/>
</p:tagLst>
</file>

<file path=ppt/tags/tag302.xml><?xml version="1.0" encoding="utf-8"?>
<p:tagLst xmlns:p="http://schemas.openxmlformats.org/presentationml/2006/main">
  <p:tag name="THINKCELLSHAPEDONOTDELETE" val="pQpXX8FrQIE6NP2xhy7sApw"/>
</p:tagLst>
</file>

<file path=ppt/tags/tag303.xml><?xml version="1.0" encoding="utf-8"?>
<p:tagLst xmlns:p="http://schemas.openxmlformats.org/presentationml/2006/main">
  <p:tag name="THINKCELLSHAPEDONOTDELETE" val="pIiHQ5HaSq0KpPbr8Pt1lfg"/>
</p:tagLst>
</file>

<file path=ppt/tags/tag304.xml><?xml version="1.0" encoding="utf-8"?>
<p:tagLst xmlns:p="http://schemas.openxmlformats.org/presentationml/2006/main">
  <p:tag name="THINKCELLSHAPEDONOTDELETE" val="p0574Lt1pfEeuusKCiCw0PA"/>
</p:tagLst>
</file>

<file path=ppt/tags/tag305.xml><?xml version="1.0" encoding="utf-8"?>
<p:tagLst xmlns:p="http://schemas.openxmlformats.org/presentationml/2006/main">
  <p:tag name="THINKCELLSHAPEDONOTDELETE" val="pVftmelsgBUePgy_NUQgnrA"/>
</p:tagLst>
</file>

<file path=ppt/tags/tag306.xml><?xml version="1.0" encoding="utf-8"?>
<p:tagLst xmlns:p="http://schemas.openxmlformats.org/presentationml/2006/main">
  <p:tag name="THINKCELLSHAPEDONOTDELETE" val="pOrT58Q_ruEyJMXah4bw0Iw"/>
</p:tagLst>
</file>

<file path=ppt/tags/tag307.xml><?xml version="1.0" encoding="utf-8"?>
<p:tagLst xmlns:p="http://schemas.openxmlformats.org/presentationml/2006/main">
  <p:tag name="THINKCELLSHAPEDONOTDELETE" val="pQpXX8FrQIE6NP2xhy7sApw"/>
</p:tagLst>
</file>

<file path=ppt/tags/tag308.xml><?xml version="1.0" encoding="utf-8"?>
<p:tagLst xmlns:p="http://schemas.openxmlformats.org/presentationml/2006/main">
  <p:tag name="THINKCELLSHAPEDONOTDELETE" val="ptgD5SXzVsEeSr6ZASM3NGQ"/>
</p:tagLst>
</file>

<file path=ppt/tags/tag309.xml><?xml version="1.0" encoding="utf-8"?>
<p:tagLst xmlns:p="http://schemas.openxmlformats.org/presentationml/2006/main">
  <p:tag name="THINKCELLSHAPEDONOTDELETE" val="pOrT58Q_ruEyJMXah4bw0Iw"/>
</p:tagLst>
</file>

<file path=ppt/tags/tag31.xml><?xml version="1.0" encoding="utf-8"?>
<p:tagLst xmlns:p="http://schemas.openxmlformats.org/presentationml/2006/main">
  <p:tag name="THINKCELLSHAPEDONOTDELETE" val="pOrT58Q_ruEyJMXah4bw0Iw"/>
</p:tagLst>
</file>

<file path=ppt/tags/tag310.xml><?xml version="1.0" encoding="utf-8"?>
<p:tagLst xmlns:p="http://schemas.openxmlformats.org/presentationml/2006/main">
  <p:tag name="THINKCELLSHAPEDONOTDELETE" val="pQpXX8FrQIE6NP2xhy7sApw"/>
</p:tagLst>
</file>

<file path=ppt/tags/tag311.xml><?xml version="1.0" encoding="utf-8"?>
<p:tagLst xmlns:p="http://schemas.openxmlformats.org/presentationml/2006/main">
  <p:tag name="THINKCELLSHAPEDONOTDELETE" val="pOrT58Q_ruEyJMXah4bw0Iw"/>
</p:tagLst>
</file>

<file path=ppt/tags/tag312.xml><?xml version="1.0" encoding="utf-8"?>
<p:tagLst xmlns:p="http://schemas.openxmlformats.org/presentationml/2006/main">
  <p:tag name="THINKCELLSHAPEDONOTDELETE" val="pQpXX8FrQIE6NP2xhy7sApw"/>
</p:tagLst>
</file>

<file path=ppt/tags/tag313.xml><?xml version="1.0" encoding="utf-8"?>
<p:tagLst xmlns:p="http://schemas.openxmlformats.org/presentationml/2006/main">
  <p:tag name="THINKCELLSHAPEDONOTDELETE" val="thinkcellActiveDocDoNotDelete"/>
</p:tagLst>
</file>

<file path=ppt/tags/tag314.xml><?xml version="1.0" encoding="utf-8"?>
<p:tagLst xmlns:p="http://schemas.openxmlformats.org/presentationml/2006/main">
  <p:tag name="THINKCELLSHAPEDONOTDELETE" val="pOrT58Q_ruEyJMXah4bw0Iw"/>
</p:tagLst>
</file>

<file path=ppt/tags/tag315.xml><?xml version="1.0" encoding="utf-8"?>
<p:tagLst xmlns:p="http://schemas.openxmlformats.org/presentationml/2006/main">
  <p:tag name="THINKCELLSHAPEDONOTDELETE" val="pQpXX8FrQIE6NP2xhy7sApw"/>
</p:tagLst>
</file>

<file path=ppt/tags/tag316.xml><?xml version="1.0" encoding="utf-8"?>
<p:tagLst xmlns:p="http://schemas.openxmlformats.org/presentationml/2006/main">
  <p:tag name="THINKCELLSHAPEDONOTDELETE" val="pOrT58Q_ruEyJMXah4bw0Iw"/>
</p:tagLst>
</file>

<file path=ppt/tags/tag317.xml><?xml version="1.0" encoding="utf-8"?>
<p:tagLst xmlns:p="http://schemas.openxmlformats.org/presentationml/2006/main">
  <p:tag name="THINKCELLSHAPEDONOTDELETE" val="pQpXX8FrQIE6NP2xhy7sApw"/>
</p:tagLst>
</file>

<file path=ppt/tags/tag318.xml><?xml version="1.0" encoding="utf-8"?>
<p:tagLst xmlns:p="http://schemas.openxmlformats.org/presentationml/2006/main">
  <p:tag name="THINKCELLSHAPEDONOTDELETE" val="pOrT58Q_ruEyJMXah4bw0Iw"/>
</p:tagLst>
</file>

<file path=ppt/tags/tag319.xml><?xml version="1.0" encoding="utf-8"?>
<p:tagLst xmlns:p="http://schemas.openxmlformats.org/presentationml/2006/main">
  <p:tag name="THINKCELLSHAPEDONOTDELETE" val="pQpXX8FrQIE6NP2xhy7sApw"/>
</p:tagLst>
</file>

<file path=ppt/tags/tag32.xml><?xml version="1.0" encoding="utf-8"?>
<p:tagLst xmlns:p="http://schemas.openxmlformats.org/presentationml/2006/main">
  <p:tag name="THINKCELLSHAPEDONOTDELETE" val="pQpXX8FrQIE6NP2xhy7sApw"/>
</p:tagLst>
</file>

<file path=ppt/tags/tag320.xml><?xml version="1.0" encoding="utf-8"?>
<p:tagLst xmlns:p="http://schemas.openxmlformats.org/presentationml/2006/main">
  <p:tag name="THINKCELLSHAPEDONOTDELETE" val="pOrT58Q_ruEyJMXah4bw0Iw"/>
</p:tagLst>
</file>

<file path=ppt/tags/tag321.xml><?xml version="1.0" encoding="utf-8"?>
<p:tagLst xmlns:p="http://schemas.openxmlformats.org/presentationml/2006/main">
  <p:tag name="THINKCELLSHAPEDONOTDELETE" val="pQpXX8FrQIE6NP2xhy7sApw"/>
</p:tagLst>
</file>

<file path=ppt/tags/tag322.xml><?xml version="1.0" encoding="utf-8"?>
<p:tagLst xmlns:p="http://schemas.openxmlformats.org/presentationml/2006/main">
  <p:tag name="THINKCELLSHAPEDONOTDELETE" val="pOrT58Q_ruEyJMXah4bw0Iw"/>
</p:tagLst>
</file>

<file path=ppt/tags/tag323.xml><?xml version="1.0" encoding="utf-8"?>
<p:tagLst xmlns:p="http://schemas.openxmlformats.org/presentationml/2006/main">
  <p:tag name="THINKCELLSHAPEDONOTDELETE" val="pQpXX8FrQIE6NP2xhy7sApw"/>
</p:tagLst>
</file>

<file path=ppt/tags/tag324.xml><?xml version="1.0" encoding="utf-8"?>
<p:tagLst xmlns:p="http://schemas.openxmlformats.org/presentationml/2006/main">
  <p:tag name="THINKCELLSHAPEDONOTDELETE" val="pIiHQ5HaSq0KpPbr8Pt1lfg"/>
</p:tagLst>
</file>

<file path=ppt/tags/tag325.xml><?xml version="1.0" encoding="utf-8"?>
<p:tagLst xmlns:p="http://schemas.openxmlformats.org/presentationml/2006/main">
  <p:tag name="THINKCELLSHAPEDONOTDELETE" val="p0574Lt1pfEeuusKCiCw0PA"/>
</p:tagLst>
</file>

<file path=ppt/tags/tag326.xml><?xml version="1.0" encoding="utf-8"?>
<p:tagLst xmlns:p="http://schemas.openxmlformats.org/presentationml/2006/main">
  <p:tag name="THINKCELLSHAPEDONOTDELETE" val="pVftmelsgBUePgy_NUQgnrA"/>
</p:tagLst>
</file>

<file path=ppt/tags/tag327.xml><?xml version="1.0" encoding="utf-8"?>
<p:tagLst xmlns:p="http://schemas.openxmlformats.org/presentationml/2006/main">
  <p:tag name="THINKCELLSHAPEDONOTDELETE" val="pOrT58Q_ruEyJMXah4bw0Iw"/>
</p:tagLst>
</file>

<file path=ppt/tags/tag328.xml><?xml version="1.0" encoding="utf-8"?>
<p:tagLst xmlns:p="http://schemas.openxmlformats.org/presentationml/2006/main">
  <p:tag name="THINKCELLSHAPEDONOTDELETE" val="pQpXX8FrQIE6NP2xhy7sApw"/>
</p:tagLst>
</file>

<file path=ppt/tags/tag329.xml><?xml version="1.0" encoding="utf-8"?>
<p:tagLst xmlns:p="http://schemas.openxmlformats.org/presentationml/2006/main">
  <p:tag name="THINKCELLSHAPEDONOTDELETE" val="ptgD5SXzVsEeSr6ZASM3NGQ"/>
</p:tagLst>
</file>

<file path=ppt/tags/tag33.xml><?xml version="1.0" encoding="utf-8"?>
<p:tagLst xmlns:p="http://schemas.openxmlformats.org/presentationml/2006/main">
  <p:tag name="THINKCELLSHAPEDONOTDELETE" val="pOrT58Q_ruEyJMXah4bw0Iw"/>
</p:tagLst>
</file>

<file path=ppt/tags/tag330.xml><?xml version="1.0" encoding="utf-8"?>
<p:tagLst xmlns:p="http://schemas.openxmlformats.org/presentationml/2006/main">
  <p:tag name="THINKCELLSHAPEDONOTDELETE" val="pOrT58Q_ruEyJMXah4bw0Iw"/>
</p:tagLst>
</file>

<file path=ppt/tags/tag331.xml><?xml version="1.0" encoding="utf-8"?>
<p:tagLst xmlns:p="http://schemas.openxmlformats.org/presentationml/2006/main">
  <p:tag name="THINKCELLSHAPEDONOTDELETE" val="pQpXX8FrQIE6NP2xhy7sApw"/>
</p:tagLst>
</file>

<file path=ppt/tags/tag332.xml><?xml version="1.0" encoding="utf-8"?>
<p:tagLst xmlns:p="http://schemas.openxmlformats.org/presentationml/2006/main">
  <p:tag name="THINKCELLSHAPEDONOTDELETE" val="pOrT58Q_ruEyJMXah4bw0Iw"/>
</p:tagLst>
</file>

<file path=ppt/tags/tag333.xml><?xml version="1.0" encoding="utf-8"?>
<p:tagLst xmlns:p="http://schemas.openxmlformats.org/presentationml/2006/main">
  <p:tag name="THINKCELLSHAPEDONOTDELETE" val="pQpXX8FrQIE6NP2xhy7sApw"/>
</p:tagLst>
</file>

<file path=ppt/tags/tag334.xml><?xml version="1.0" encoding="utf-8"?>
<p:tagLst xmlns:p="http://schemas.openxmlformats.org/presentationml/2006/main">
  <p:tag name="THINKCELLSHAPEDONOTDELETE" val="thinkcellActiveDocDoNotDelete"/>
</p:tagLst>
</file>

<file path=ppt/tags/tag335.xml><?xml version="1.0" encoding="utf-8"?>
<p:tagLst xmlns:p="http://schemas.openxmlformats.org/presentationml/2006/main">
  <p:tag name="THINKCELLSHAPEDONOTDELETE" val="pOrT58Q_ruEyJMXah4bw0Iw"/>
</p:tagLst>
</file>

<file path=ppt/tags/tag336.xml><?xml version="1.0" encoding="utf-8"?>
<p:tagLst xmlns:p="http://schemas.openxmlformats.org/presentationml/2006/main">
  <p:tag name="THINKCELLSHAPEDONOTDELETE" val="pQpXX8FrQIE6NP2xhy7sApw"/>
</p:tagLst>
</file>

<file path=ppt/tags/tag337.xml><?xml version="1.0" encoding="utf-8"?>
<p:tagLst xmlns:p="http://schemas.openxmlformats.org/presentationml/2006/main">
  <p:tag name="THINKCELLSHAPEDONOTDELETE" val="pOrT58Q_ruEyJMXah4bw0Iw"/>
</p:tagLst>
</file>

<file path=ppt/tags/tag338.xml><?xml version="1.0" encoding="utf-8"?>
<p:tagLst xmlns:p="http://schemas.openxmlformats.org/presentationml/2006/main">
  <p:tag name="THINKCELLSHAPEDONOTDELETE" val="pQpXX8FrQIE6NP2xhy7sApw"/>
</p:tagLst>
</file>

<file path=ppt/tags/tag339.xml><?xml version="1.0" encoding="utf-8"?>
<p:tagLst xmlns:p="http://schemas.openxmlformats.org/presentationml/2006/main">
  <p:tag name="THINKCELLSHAPEDONOTDELETE" val="pOrT58Q_ruEyJMXah4bw0Iw"/>
</p:tagLst>
</file>

<file path=ppt/tags/tag34.xml><?xml version="1.0" encoding="utf-8"?>
<p:tagLst xmlns:p="http://schemas.openxmlformats.org/presentationml/2006/main">
  <p:tag name="THINKCELLSHAPEDONOTDELETE" val="pQpXX8FrQIE6NP2xhy7sApw"/>
</p:tagLst>
</file>

<file path=ppt/tags/tag340.xml><?xml version="1.0" encoding="utf-8"?>
<p:tagLst xmlns:p="http://schemas.openxmlformats.org/presentationml/2006/main">
  <p:tag name="THINKCELLSHAPEDONOTDELETE" val="pQpXX8FrQIE6NP2xhy7sApw"/>
</p:tagLst>
</file>

<file path=ppt/tags/tag341.xml><?xml version="1.0" encoding="utf-8"?>
<p:tagLst xmlns:p="http://schemas.openxmlformats.org/presentationml/2006/main">
  <p:tag name="THINKCELLSHAPEDONOTDELETE" val="pOrT58Q_ruEyJMXah4bw0Iw"/>
</p:tagLst>
</file>

<file path=ppt/tags/tag342.xml><?xml version="1.0" encoding="utf-8"?>
<p:tagLst xmlns:p="http://schemas.openxmlformats.org/presentationml/2006/main">
  <p:tag name="THINKCELLSHAPEDONOTDELETE" val="pQpXX8FrQIE6NP2xhy7sApw"/>
</p:tagLst>
</file>

<file path=ppt/tags/tag343.xml><?xml version="1.0" encoding="utf-8"?>
<p:tagLst xmlns:p="http://schemas.openxmlformats.org/presentationml/2006/main">
  <p:tag name="THINKCELLSHAPEDONOTDELETE" val="pOrT58Q_ruEyJMXah4bw0Iw"/>
</p:tagLst>
</file>

<file path=ppt/tags/tag344.xml><?xml version="1.0" encoding="utf-8"?>
<p:tagLst xmlns:p="http://schemas.openxmlformats.org/presentationml/2006/main">
  <p:tag name="THINKCELLSHAPEDONOTDELETE" val="pQpXX8FrQIE6NP2xhy7sApw"/>
</p:tagLst>
</file>

<file path=ppt/tags/tag345.xml><?xml version="1.0" encoding="utf-8"?>
<p:tagLst xmlns:p="http://schemas.openxmlformats.org/presentationml/2006/main">
  <p:tag name="THINKCELLSHAPEDONOTDELETE" val="pIiHQ5HaSq0KpPbr8Pt1lfg"/>
</p:tagLst>
</file>

<file path=ppt/tags/tag346.xml><?xml version="1.0" encoding="utf-8"?>
<p:tagLst xmlns:p="http://schemas.openxmlformats.org/presentationml/2006/main">
  <p:tag name="THINKCELLSHAPEDONOTDELETE" val="p0574Lt1pfEeuusKCiCw0PA"/>
</p:tagLst>
</file>

<file path=ppt/tags/tag347.xml><?xml version="1.0" encoding="utf-8"?>
<p:tagLst xmlns:p="http://schemas.openxmlformats.org/presentationml/2006/main">
  <p:tag name="THINKCELLSHAPEDONOTDELETE" val="pVftmelsgBUePgy_NUQgnrA"/>
</p:tagLst>
</file>

<file path=ppt/tags/tag348.xml><?xml version="1.0" encoding="utf-8"?>
<p:tagLst xmlns:p="http://schemas.openxmlformats.org/presentationml/2006/main">
  <p:tag name="THINKCELLSHAPEDONOTDELETE" val="pOrT58Q_ruEyJMXah4bw0Iw"/>
</p:tagLst>
</file>

<file path=ppt/tags/tag349.xml><?xml version="1.0" encoding="utf-8"?>
<p:tagLst xmlns:p="http://schemas.openxmlformats.org/presentationml/2006/main">
  <p:tag name="THINKCELLSHAPEDONOTDELETE" val="pQpXX8FrQIE6NP2xhy7sApw"/>
</p:tagLst>
</file>

<file path=ppt/tags/tag35.xml><?xml version="1.0" encoding="utf-8"?>
<p:tagLst xmlns:p="http://schemas.openxmlformats.org/presentationml/2006/main">
  <p:tag name="THINKCELLSHAPEDONOTDELETE" val="pOrT58Q_ruEyJMXah4bw0Iw"/>
</p:tagLst>
</file>

<file path=ppt/tags/tag350.xml><?xml version="1.0" encoding="utf-8"?>
<p:tagLst xmlns:p="http://schemas.openxmlformats.org/presentationml/2006/main">
  <p:tag name="THINKCELLSHAPEDONOTDELETE" val="ptgD5SXzVsEeSr6ZASM3NGQ"/>
</p:tagLst>
</file>

<file path=ppt/tags/tag351.xml><?xml version="1.0" encoding="utf-8"?>
<p:tagLst xmlns:p="http://schemas.openxmlformats.org/presentationml/2006/main">
  <p:tag name="THINKCELLSHAPEDONOTDELETE" val="pOrT58Q_ruEyJMXah4bw0Iw"/>
</p:tagLst>
</file>

<file path=ppt/tags/tag352.xml><?xml version="1.0" encoding="utf-8"?>
<p:tagLst xmlns:p="http://schemas.openxmlformats.org/presentationml/2006/main">
  <p:tag name="THINKCELLSHAPEDONOTDELETE" val="pQpXX8FrQIE6NP2xhy7sApw"/>
</p:tagLst>
</file>

<file path=ppt/tags/tag353.xml><?xml version="1.0" encoding="utf-8"?>
<p:tagLst xmlns:p="http://schemas.openxmlformats.org/presentationml/2006/main">
  <p:tag name="THINKCELLSHAPEDONOTDELETE" val="pOrT58Q_ruEyJMXah4bw0Iw"/>
</p:tagLst>
</file>

<file path=ppt/tags/tag354.xml><?xml version="1.0" encoding="utf-8"?>
<p:tagLst xmlns:p="http://schemas.openxmlformats.org/presentationml/2006/main">
  <p:tag name="THINKCELLSHAPEDONOTDELETE" val="pQpXX8FrQIE6NP2xhy7sApw"/>
</p:tagLst>
</file>

<file path=ppt/tags/tag355.xml><?xml version="1.0" encoding="utf-8"?>
<p:tagLst xmlns:p="http://schemas.openxmlformats.org/presentationml/2006/main">
  <p:tag name="THINKCELLSHAPEDONOTDELETE" val="thinkcellActiveDocDoNotDelete"/>
</p:tagLst>
</file>

<file path=ppt/tags/tag356.xml><?xml version="1.0" encoding="utf-8"?>
<p:tagLst xmlns:p="http://schemas.openxmlformats.org/presentationml/2006/main">
  <p:tag name="THINKCELLSHAPEDONOTDELETE" val="pOrT58Q_ruEyJMXah4bw0Iw"/>
</p:tagLst>
</file>

<file path=ppt/tags/tag357.xml><?xml version="1.0" encoding="utf-8"?>
<p:tagLst xmlns:p="http://schemas.openxmlformats.org/presentationml/2006/main">
  <p:tag name="THINKCELLSHAPEDONOTDELETE" val="pQpXX8FrQIE6NP2xhy7sApw"/>
</p:tagLst>
</file>

<file path=ppt/tags/tag358.xml><?xml version="1.0" encoding="utf-8"?>
<p:tagLst xmlns:p="http://schemas.openxmlformats.org/presentationml/2006/main">
  <p:tag name="THINKCELLSHAPEDONOTDELETE" val="pOrT58Q_ruEyJMXah4bw0Iw"/>
</p:tagLst>
</file>

<file path=ppt/tags/tag359.xml><?xml version="1.0" encoding="utf-8"?>
<p:tagLst xmlns:p="http://schemas.openxmlformats.org/presentationml/2006/main">
  <p:tag name="THINKCELLSHAPEDONOTDELETE" val="pQpXX8FrQIE6NP2xhy7sApw"/>
</p:tagLst>
</file>

<file path=ppt/tags/tag36.xml><?xml version="1.0" encoding="utf-8"?>
<p:tagLst xmlns:p="http://schemas.openxmlformats.org/presentationml/2006/main">
  <p:tag name="THINKCELLSHAPEDONOTDELETE" val="pQpXX8FrQIE6NP2xhy7sApw"/>
</p:tagLst>
</file>

<file path=ppt/tags/tag360.xml><?xml version="1.0" encoding="utf-8"?>
<p:tagLst xmlns:p="http://schemas.openxmlformats.org/presentationml/2006/main">
  <p:tag name="THINKCELLSHAPEDONOTDELETE" val="pOrT58Q_ruEyJMXah4bw0Iw"/>
</p:tagLst>
</file>

<file path=ppt/tags/tag361.xml><?xml version="1.0" encoding="utf-8"?>
<p:tagLst xmlns:p="http://schemas.openxmlformats.org/presentationml/2006/main">
  <p:tag name="THINKCELLSHAPEDONOTDELETE" val="pQpXX8FrQIE6NP2xhy7sApw"/>
</p:tagLst>
</file>

<file path=ppt/tags/tag362.xml><?xml version="1.0" encoding="utf-8"?>
<p:tagLst xmlns:p="http://schemas.openxmlformats.org/presentationml/2006/main">
  <p:tag name="THINKCELLSHAPEDONOTDELETE" val="pOrT58Q_ruEyJMXah4bw0Iw"/>
</p:tagLst>
</file>

<file path=ppt/tags/tag363.xml><?xml version="1.0" encoding="utf-8"?>
<p:tagLst xmlns:p="http://schemas.openxmlformats.org/presentationml/2006/main">
  <p:tag name="THINKCELLSHAPEDONOTDELETE" val="pQpXX8FrQIE6NP2xhy7sApw"/>
</p:tagLst>
</file>

<file path=ppt/tags/tag364.xml><?xml version="1.0" encoding="utf-8"?>
<p:tagLst xmlns:p="http://schemas.openxmlformats.org/presentationml/2006/main">
  <p:tag name="THINKCELLSHAPEDONOTDELETE" val="pOrT58Q_ruEyJMXah4bw0Iw"/>
</p:tagLst>
</file>

<file path=ppt/tags/tag365.xml><?xml version="1.0" encoding="utf-8"?>
<p:tagLst xmlns:p="http://schemas.openxmlformats.org/presentationml/2006/main">
  <p:tag name="THINKCELLSHAPEDONOTDELETE" val="pQpXX8FrQIE6NP2xhy7sApw"/>
</p:tagLst>
</file>

<file path=ppt/tags/tag366.xml><?xml version="1.0" encoding="utf-8"?>
<p:tagLst xmlns:p="http://schemas.openxmlformats.org/presentationml/2006/main">
  <p:tag name="THINKCELLSHAPEDONOTDELETE" val="pIiHQ5HaSq0KpPbr8Pt1lfg"/>
</p:tagLst>
</file>

<file path=ppt/tags/tag367.xml><?xml version="1.0" encoding="utf-8"?>
<p:tagLst xmlns:p="http://schemas.openxmlformats.org/presentationml/2006/main">
  <p:tag name="THINKCELLSHAPEDONOTDELETE" val="p0574Lt1pfEeuusKCiCw0PA"/>
</p:tagLst>
</file>

<file path=ppt/tags/tag368.xml><?xml version="1.0" encoding="utf-8"?>
<p:tagLst xmlns:p="http://schemas.openxmlformats.org/presentationml/2006/main">
  <p:tag name="THINKCELLSHAPEDONOTDELETE" val="pVftmelsgBUePgy_NUQgnrA"/>
</p:tagLst>
</file>

<file path=ppt/tags/tag369.xml><?xml version="1.0" encoding="utf-8"?>
<p:tagLst xmlns:p="http://schemas.openxmlformats.org/presentationml/2006/main">
  <p:tag name="THINKCELLSHAPEDONOTDELETE" val="pOrT58Q_ruEyJMXah4bw0Iw"/>
</p:tagLst>
</file>

<file path=ppt/tags/tag37.xml><?xml version="1.0" encoding="utf-8"?>
<p:tagLst xmlns:p="http://schemas.openxmlformats.org/presentationml/2006/main">
  <p:tag name="THINKCELLSHAPEDONOTDELETE" val="pOrT58Q_ruEyJMXah4bw0Iw"/>
</p:tagLst>
</file>

<file path=ppt/tags/tag370.xml><?xml version="1.0" encoding="utf-8"?>
<p:tagLst xmlns:p="http://schemas.openxmlformats.org/presentationml/2006/main">
  <p:tag name="THINKCELLSHAPEDONOTDELETE" val="pQpXX8FrQIE6NP2xhy7sApw"/>
</p:tagLst>
</file>

<file path=ppt/tags/tag371.xml><?xml version="1.0" encoding="utf-8"?>
<p:tagLst xmlns:p="http://schemas.openxmlformats.org/presentationml/2006/main">
  <p:tag name="THINKCELLSHAPEDONOTDELETE" val="ptgD5SXzVsEeSr6ZASM3NGQ"/>
</p:tagLst>
</file>

<file path=ppt/tags/tag372.xml><?xml version="1.0" encoding="utf-8"?>
<p:tagLst xmlns:p="http://schemas.openxmlformats.org/presentationml/2006/main">
  <p:tag name="THINKCELLSHAPEDONOTDELETE" val="pOrT58Q_ruEyJMXah4bw0Iw"/>
</p:tagLst>
</file>

<file path=ppt/tags/tag373.xml><?xml version="1.0" encoding="utf-8"?>
<p:tagLst xmlns:p="http://schemas.openxmlformats.org/presentationml/2006/main">
  <p:tag name="THINKCELLSHAPEDONOTDELETE" val="pQpXX8FrQIE6NP2xhy7sApw"/>
</p:tagLst>
</file>

<file path=ppt/tags/tag374.xml><?xml version="1.0" encoding="utf-8"?>
<p:tagLst xmlns:p="http://schemas.openxmlformats.org/presentationml/2006/main">
  <p:tag name="THINKCELLSHAPEDONOTDELETE" val="pOrT58Q_ruEyJMXah4bw0Iw"/>
</p:tagLst>
</file>

<file path=ppt/tags/tag375.xml><?xml version="1.0" encoding="utf-8"?>
<p:tagLst xmlns:p="http://schemas.openxmlformats.org/presentationml/2006/main">
  <p:tag name="THINKCELLSHAPEDONOTDELETE" val="pQpXX8FrQIE6NP2xhy7sApw"/>
</p:tagLst>
</file>

<file path=ppt/tags/tag376.xml><?xml version="1.0" encoding="utf-8"?>
<p:tagLst xmlns:p="http://schemas.openxmlformats.org/presentationml/2006/main">
  <p:tag name="THINKCELLSHAPEDONOTDELETE" val="thinkcellActiveDocDoNotDelete"/>
</p:tagLst>
</file>

<file path=ppt/tags/tag377.xml><?xml version="1.0" encoding="utf-8"?>
<p:tagLst xmlns:p="http://schemas.openxmlformats.org/presentationml/2006/main">
  <p:tag name="THINKCELLSHAPEDONOTDELETE" val="pOrT58Q_ruEyJMXah4bw0Iw"/>
</p:tagLst>
</file>

<file path=ppt/tags/tag378.xml><?xml version="1.0" encoding="utf-8"?>
<p:tagLst xmlns:p="http://schemas.openxmlformats.org/presentationml/2006/main">
  <p:tag name="THINKCELLSHAPEDONOTDELETE" val="pQpXX8FrQIE6NP2xhy7sApw"/>
</p:tagLst>
</file>

<file path=ppt/tags/tag379.xml><?xml version="1.0" encoding="utf-8"?>
<p:tagLst xmlns:p="http://schemas.openxmlformats.org/presentationml/2006/main">
  <p:tag name="THINKCELLSHAPEDONOTDELETE" val="pOrT58Q_ruEyJMXah4bw0Iw"/>
</p:tagLst>
</file>

<file path=ppt/tags/tag38.xml><?xml version="1.0" encoding="utf-8"?>
<p:tagLst xmlns:p="http://schemas.openxmlformats.org/presentationml/2006/main">
  <p:tag name="THINKCELLSHAPEDONOTDELETE" val="pQpXX8FrQIE6NP2xhy7sApw"/>
</p:tagLst>
</file>

<file path=ppt/tags/tag380.xml><?xml version="1.0" encoding="utf-8"?>
<p:tagLst xmlns:p="http://schemas.openxmlformats.org/presentationml/2006/main">
  <p:tag name="THINKCELLSHAPEDONOTDELETE" val="pQpXX8FrQIE6NP2xhy7sApw"/>
</p:tagLst>
</file>

<file path=ppt/tags/tag381.xml><?xml version="1.0" encoding="utf-8"?>
<p:tagLst xmlns:p="http://schemas.openxmlformats.org/presentationml/2006/main">
  <p:tag name="THINKCELLSHAPEDONOTDELETE" val="pOrT58Q_ruEyJMXah4bw0Iw"/>
</p:tagLst>
</file>

<file path=ppt/tags/tag382.xml><?xml version="1.0" encoding="utf-8"?>
<p:tagLst xmlns:p="http://schemas.openxmlformats.org/presentationml/2006/main">
  <p:tag name="THINKCELLSHAPEDONOTDELETE" val="pQpXX8FrQIE6NP2xhy7sApw"/>
</p:tagLst>
</file>

<file path=ppt/tags/tag383.xml><?xml version="1.0" encoding="utf-8"?>
<p:tagLst xmlns:p="http://schemas.openxmlformats.org/presentationml/2006/main">
  <p:tag name="THINKCELLSHAPEDONOTDELETE" val="pOrT58Q_ruEyJMXah4bw0Iw"/>
</p:tagLst>
</file>

<file path=ppt/tags/tag384.xml><?xml version="1.0" encoding="utf-8"?>
<p:tagLst xmlns:p="http://schemas.openxmlformats.org/presentationml/2006/main">
  <p:tag name="THINKCELLSHAPEDONOTDELETE" val="pQpXX8FrQIE6NP2xhy7sApw"/>
</p:tagLst>
</file>

<file path=ppt/tags/tag385.xml><?xml version="1.0" encoding="utf-8"?>
<p:tagLst xmlns:p="http://schemas.openxmlformats.org/presentationml/2006/main">
  <p:tag name="THINKCELLSHAPEDONOTDELETE" val="pOrT58Q_ruEyJMXah4bw0Iw"/>
</p:tagLst>
</file>

<file path=ppt/tags/tag386.xml><?xml version="1.0" encoding="utf-8"?>
<p:tagLst xmlns:p="http://schemas.openxmlformats.org/presentationml/2006/main">
  <p:tag name="THINKCELLSHAPEDONOTDELETE" val="pQpXX8FrQIE6NP2xhy7sApw"/>
</p:tagLst>
</file>

<file path=ppt/tags/tag387.xml><?xml version="1.0" encoding="utf-8"?>
<p:tagLst xmlns:p="http://schemas.openxmlformats.org/presentationml/2006/main">
  <p:tag name="THINKCELLSHAPEDONOTDELETE" val="pIiHQ5HaSq0KpPbr8Pt1lfg"/>
</p:tagLst>
</file>

<file path=ppt/tags/tag388.xml><?xml version="1.0" encoding="utf-8"?>
<p:tagLst xmlns:p="http://schemas.openxmlformats.org/presentationml/2006/main">
  <p:tag name="THINKCELLSHAPEDONOTDELETE" val="p0574Lt1pfEeuusKCiCw0PA"/>
</p:tagLst>
</file>

<file path=ppt/tags/tag389.xml><?xml version="1.0" encoding="utf-8"?>
<p:tagLst xmlns:p="http://schemas.openxmlformats.org/presentationml/2006/main">
  <p:tag name="THINKCELLSHAPEDONOTDELETE" val="pVftmelsgBUePgy_NUQgnrA"/>
</p:tagLst>
</file>

<file path=ppt/tags/tag39.xml><?xml version="1.0" encoding="utf-8"?>
<p:tagLst xmlns:p="http://schemas.openxmlformats.org/presentationml/2006/main">
  <p:tag name="THINKCELLSHAPEDONOTDELETE" val="pOrT58Q_ruEyJMXah4bw0Iw"/>
</p:tagLst>
</file>

<file path=ppt/tags/tag390.xml><?xml version="1.0" encoding="utf-8"?>
<p:tagLst xmlns:p="http://schemas.openxmlformats.org/presentationml/2006/main">
  <p:tag name="THINKCELLSHAPEDONOTDELETE" val="pOrT58Q_ruEyJMXah4bw0Iw"/>
</p:tagLst>
</file>

<file path=ppt/tags/tag391.xml><?xml version="1.0" encoding="utf-8"?>
<p:tagLst xmlns:p="http://schemas.openxmlformats.org/presentationml/2006/main">
  <p:tag name="THINKCELLSHAPEDONOTDELETE" val="pQpXX8FrQIE6NP2xhy7sApw"/>
</p:tagLst>
</file>

<file path=ppt/tags/tag392.xml><?xml version="1.0" encoding="utf-8"?>
<p:tagLst xmlns:p="http://schemas.openxmlformats.org/presentationml/2006/main">
  <p:tag name="THINKCELLSHAPEDONOTDELETE" val="ptgD5SXzVsEeSr6ZASM3NGQ"/>
</p:tagLst>
</file>

<file path=ppt/tags/tag393.xml><?xml version="1.0" encoding="utf-8"?>
<p:tagLst xmlns:p="http://schemas.openxmlformats.org/presentationml/2006/main">
  <p:tag name="THINKCELLSHAPEDONOTDELETE" val="pOrT58Q_ruEyJMXah4bw0Iw"/>
</p:tagLst>
</file>

<file path=ppt/tags/tag394.xml><?xml version="1.0" encoding="utf-8"?>
<p:tagLst xmlns:p="http://schemas.openxmlformats.org/presentationml/2006/main">
  <p:tag name="THINKCELLSHAPEDONOTDELETE" val="pQpXX8FrQIE6NP2xhy7sApw"/>
</p:tagLst>
</file>

<file path=ppt/tags/tag395.xml><?xml version="1.0" encoding="utf-8"?>
<p:tagLst xmlns:p="http://schemas.openxmlformats.org/presentationml/2006/main">
  <p:tag name="THINKCELLSHAPEDONOTDELETE" val="pOrT58Q_ruEyJMXah4bw0Iw"/>
</p:tagLst>
</file>

<file path=ppt/tags/tag396.xml><?xml version="1.0" encoding="utf-8"?>
<p:tagLst xmlns:p="http://schemas.openxmlformats.org/presentationml/2006/main">
  <p:tag name="THINKCELLSHAPEDONOTDELETE" val="pQpXX8FrQIE6NP2xhy7sApw"/>
</p:tagLst>
</file>

<file path=ppt/tags/tag397.xml><?xml version="1.0" encoding="utf-8"?>
<p:tagLst xmlns:p="http://schemas.openxmlformats.org/presentationml/2006/main">
  <p:tag name="THINKCELLSHAPEDONOTDELETE" val="thinkcellActiveDocDoNotDelete"/>
</p:tagLst>
</file>

<file path=ppt/tags/tag398.xml><?xml version="1.0" encoding="utf-8"?>
<p:tagLst xmlns:p="http://schemas.openxmlformats.org/presentationml/2006/main">
  <p:tag name="THINKCELLSHAPEDONOTDELETE" val="pOrT58Q_ruEyJMXah4bw0Iw"/>
</p:tagLst>
</file>

<file path=ppt/tags/tag399.xml><?xml version="1.0" encoding="utf-8"?>
<p:tagLst xmlns:p="http://schemas.openxmlformats.org/presentationml/2006/main">
  <p:tag name="THINKCELLSHAPEDONOTDELETE" val="pQpXX8FrQIE6NP2xhy7sApw"/>
</p:tagLst>
</file>

<file path=ppt/tags/tag4.xml><?xml version="1.0" encoding="utf-8"?>
<p:tagLst xmlns:p="http://schemas.openxmlformats.org/presentationml/2006/main">
  <p:tag name="THINKCELLSHAPEDONOTDELETE" val="pQpXX8FrQIE6NP2xhy7sApw"/>
</p:tagLst>
</file>

<file path=ppt/tags/tag40.xml><?xml version="1.0" encoding="utf-8"?>
<p:tagLst xmlns:p="http://schemas.openxmlformats.org/presentationml/2006/main">
  <p:tag name="THINKCELLSHAPEDONOTDELETE" val="pQpXX8FrQIE6NP2xhy7sApw"/>
</p:tagLst>
</file>

<file path=ppt/tags/tag400.xml><?xml version="1.0" encoding="utf-8"?>
<p:tagLst xmlns:p="http://schemas.openxmlformats.org/presentationml/2006/main">
  <p:tag name="THINKCELLSHAPEDONOTDELETE" val="pOrT58Q_ruEyJMXah4bw0Iw"/>
</p:tagLst>
</file>

<file path=ppt/tags/tag401.xml><?xml version="1.0" encoding="utf-8"?>
<p:tagLst xmlns:p="http://schemas.openxmlformats.org/presentationml/2006/main">
  <p:tag name="THINKCELLSHAPEDONOTDELETE" val="pQpXX8FrQIE6NP2xhy7sApw"/>
</p:tagLst>
</file>

<file path=ppt/tags/tag402.xml><?xml version="1.0" encoding="utf-8"?>
<p:tagLst xmlns:p="http://schemas.openxmlformats.org/presentationml/2006/main">
  <p:tag name="THINKCELLSHAPEDONOTDELETE" val="pOrT58Q_ruEyJMXah4bw0Iw"/>
</p:tagLst>
</file>

<file path=ppt/tags/tag403.xml><?xml version="1.0" encoding="utf-8"?>
<p:tagLst xmlns:p="http://schemas.openxmlformats.org/presentationml/2006/main">
  <p:tag name="THINKCELLSHAPEDONOTDELETE" val="pQpXX8FrQIE6NP2xhy7sApw"/>
</p:tagLst>
</file>

<file path=ppt/tags/tag404.xml><?xml version="1.0" encoding="utf-8"?>
<p:tagLst xmlns:p="http://schemas.openxmlformats.org/presentationml/2006/main">
  <p:tag name="THINKCELLSHAPEDONOTDELETE" val="pOrT58Q_ruEyJMXah4bw0Iw"/>
</p:tagLst>
</file>

<file path=ppt/tags/tag405.xml><?xml version="1.0" encoding="utf-8"?>
<p:tagLst xmlns:p="http://schemas.openxmlformats.org/presentationml/2006/main">
  <p:tag name="THINKCELLSHAPEDONOTDELETE" val="pQpXX8FrQIE6NP2xhy7sApw"/>
</p:tagLst>
</file>

<file path=ppt/tags/tag406.xml><?xml version="1.0" encoding="utf-8"?>
<p:tagLst xmlns:p="http://schemas.openxmlformats.org/presentationml/2006/main">
  <p:tag name="THINKCELLSHAPEDONOTDELETE" val="pOrT58Q_ruEyJMXah4bw0Iw"/>
</p:tagLst>
</file>

<file path=ppt/tags/tag407.xml><?xml version="1.0" encoding="utf-8"?>
<p:tagLst xmlns:p="http://schemas.openxmlformats.org/presentationml/2006/main">
  <p:tag name="THINKCELLSHAPEDONOTDELETE" val="pQpXX8FrQIE6NP2xhy7sApw"/>
</p:tagLst>
</file>

<file path=ppt/tags/tag408.xml><?xml version="1.0" encoding="utf-8"?>
<p:tagLst xmlns:p="http://schemas.openxmlformats.org/presentationml/2006/main">
  <p:tag name="THINKCELLSHAPEDONOTDELETE" val="pIiHQ5HaSq0KpPbr8Pt1lfg"/>
</p:tagLst>
</file>

<file path=ppt/tags/tag409.xml><?xml version="1.0" encoding="utf-8"?>
<p:tagLst xmlns:p="http://schemas.openxmlformats.org/presentationml/2006/main">
  <p:tag name="THINKCELLSHAPEDONOTDELETE" val="p0574Lt1pfEeuusKCiCw0PA"/>
</p:tagLst>
</file>

<file path=ppt/tags/tag41.xml><?xml version="1.0" encoding="utf-8"?>
<p:tagLst xmlns:p="http://schemas.openxmlformats.org/presentationml/2006/main">
  <p:tag name="THINKCELLSHAPEDONOTDELETE" val="pOrT58Q_ruEyJMXah4bw0Iw"/>
</p:tagLst>
</file>

<file path=ppt/tags/tag410.xml><?xml version="1.0" encoding="utf-8"?>
<p:tagLst xmlns:p="http://schemas.openxmlformats.org/presentationml/2006/main">
  <p:tag name="THINKCELLSHAPEDONOTDELETE" val="pVftmelsgBUePgy_NUQgnrA"/>
</p:tagLst>
</file>

<file path=ppt/tags/tag411.xml><?xml version="1.0" encoding="utf-8"?>
<p:tagLst xmlns:p="http://schemas.openxmlformats.org/presentationml/2006/main">
  <p:tag name="THINKCELLSHAPEDONOTDELETE" val="pOrT58Q_ruEyJMXah4bw0Iw"/>
</p:tagLst>
</file>

<file path=ppt/tags/tag412.xml><?xml version="1.0" encoding="utf-8"?>
<p:tagLst xmlns:p="http://schemas.openxmlformats.org/presentationml/2006/main">
  <p:tag name="THINKCELLSHAPEDONOTDELETE" val="pQpXX8FrQIE6NP2xhy7sApw"/>
</p:tagLst>
</file>

<file path=ppt/tags/tag413.xml><?xml version="1.0" encoding="utf-8"?>
<p:tagLst xmlns:p="http://schemas.openxmlformats.org/presentationml/2006/main">
  <p:tag name="THINKCELLSHAPEDONOTDELETE" val="ptgD5SXzVsEeSr6ZASM3NGQ"/>
</p:tagLst>
</file>

<file path=ppt/tags/tag414.xml><?xml version="1.0" encoding="utf-8"?>
<p:tagLst xmlns:p="http://schemas.openxmlformats.org/presentationml/2006/main">
  <p:tag name="THINKCELLSHAPEDONOTDELETE" val="pOrT58Q_ruEyJMXah4bw0Iw"/>
</p:tagLst>
</file>

<file path=ppt/tags/tag415.xml><?xml version="1.0" encoding="utf-8"?>
<p:tagLst xmlns:p="http://schemas.openxmlformats.org/presentationml/2006/main">
  <p:tag name="THINKCELLSHAPEDONOTDELETE" val="pQpXX8FrQIE6NP2xhy7sApw"/>
</p:tagLst>
</file>

<file path=ppt/tags/tag416.xml><?xml version="1.0" encoding="utf-8"?>
<p:tagLst xmlns:p="http://schemas.openxmlformats.org/presentationml/2006/main">
  <p:tag name="THINKCELLSHAPEDONOTDELETE" val="pOrT58Q_ruEyJMXah4bw0Iw"/>
</p:tagLst>
</file>

<file path=ppt/tags/tag417.xml><?xml version="1.0" encoding="utf-8"?>
<p:tagLst xmlns:p="http://schemas.openxmlformats.org/presentationml/2006/main">
  <p:tag name="THINKCELLSHAPEDONOTDELETE" val="pQpXX8FrQIE6NP2xhy7sApw"/>
</p:tagLst>
</file>

<file path=ppt/tags/tag418.xml><?xml version="1.0" encoding="utf-8"?>
<p:tagLst xmlns:p="http://schemas.openxmlformats.org/presentationml/2006/main">
  <p:tag name="THINKCELLSHAPEDONOTDELETE" val="thinkcellActiveDocDoNotDelete"/>
</p:tagLst>
</file>

<file path=ppt/tags/tag419.xml><?xml version="1.0" encoding="utf-8"?>
<p:tagLst xmlns:p="http://schemas.openxmlformats.org/presentationml/2006/main">
  <p:tag name="THINKCELLSHAPEDONOTDELETE" val="pOrT58Q_ruEyJMXah4bw0Iw"/>
</p:tagLst>
</file>

<file path=ppt/tags/tag42.xml><?xml version="1.0" encoding="utf-8"?>
<p:tagLst xmlns:p="http://schemas.openxmlformats.org/presentationml/2006/main">
  <p:tag name="THINKCELLSHAPEDONOTDELETE" val="pQpXX8FrQIE6NP2xhy7sApw"/>
</p:tagLst>
</file>

<file path=ppt/tags/tag420.xml><?xml version="1.0" encoding="utf-8"?>
<p:tagLst xmlns:p="http://schemas.openxmlformats.org/presentationml/2006/main">
  <p:tag name="THINKCELLSHAPEDONOTDELETE" val="pQpXX8FrQIE6NP2xhy7sApw"/>
</p:tagLst>
</file>

<file path=ppt/tags/tag421.xml><?xml version="1.0" encoding="utf-8"?>
<p:tagLst xmlns:p="http://schemas.openxmlformats.org/presentationml/2006/main">
  <p:tag name="THINKCELLSHAPEDONOTDELETE" val="pOrT58Q_ruEyJMXah4bw0Iw"/>
</p:tagLst>
</file>

<file path=ppt/tags/tag422.xml><?xml version="1.0" encoding="utf-8"?>
<p:tagLst xmlns:p="http://schemas.openxmlformats.org/presentationml/2006/main">
  <p:tag name="THINKCELLSHAPEDONOTDELETE" val="pQpXX8FrQIE6NP2xhy7sApw"/>
</p:tagLst>
</file>

<file path=ppt/tags/tag423.xml><?xml version="1.0" encoding="utf-8"?>
<p:tagLst xmlns:p="http://schemas.openxmlformats.org/presentationml/2006/main">
  <p:tag name="THINKCELLSHAPEDONOTDELETE" val="pOrT58Q_ruEyJMXah4bw0Iw"/>
</p:tagLst>
</file>

<file path=ppt/tags/tag424.xml><?xml version="1.0" encoding="utf-8"?>
<p:tagLst xmlns:p="http://schemas.openxmlformats.org/presentationml/2006/main">
  <p:tag name="THINKCELLSHAPEDONOTDELETE" val="pQpXX8FrQIE6NP2xhy7sApw"/>
</p:tagLst>
</file>

<file path=ppt/tags/tag425.xml><?xml version="1.0" encoding="utf-8"?>
<p:tagLst xmlns:p="http://schemas.openxmlformats.org/presentationml/2006/main">
  <p:tag name="THINKCELLSHAPEDONOTDELETE" val="pOrT58Q_ruEyJMXah4bw0Iw"/>
</p:tagLst>
</file>

<file path=ppt/tags/tag426.xml><?xml version="1.0" encoding="utf-8"?>
<p:tagLst xmlns:p="http://schemas.openxmlformats.org/presentationml/2006/main">
  <p:tag name="THINKCELLSHAPEDONOTDELETE" val="pQpXX8FrQIE6NP2xhy7sApw"/>
</p:tagLst>
</file>

<file path=ppt/tags/tag427.xml><?xml version="1.0" encoding="utf-8"?>
<p:tagLst xmlns:p="http://schemas.openxmlformats.org/presentationml/2006/main">
  <p:tag name="THINKCELLSHAPEDONOTDELETE" val="pOrT58Q_ruEyJMXah4bw0Iw"/>
</p:tagLst>
</file>

<file path=ppt/tags/tag428.xml><?xml version="1.0" encoding="utf-8"?>
<p:tagLst xmlns:p="http://schemas.openxmlformats.org/presentationml/2006/main">
  <p:tag name="THINKCELLSHAPEDONOTDELETE" val="pQpXX8FrQIE6NP2xhy7sApw"/>
</p:tagLst>
</file>

<file path=ppt/tags/tag429.xml><?xml version="1.0" encoding="utf-8"?>
<p:tagLst xmlns:p="http://schemas.openxmlformats.org/presentationml/2006/main">
  <p:tag name="THINKCELLSHAPEDONOTDELETE" val="pIiHQ5HaSq0KpPbr8Pt1lfg"/>
</p:tagLst>
</file>

<file path=ppt/tags/tag43.xml><?xml version="1.0" encoding="utf-8"?>
<p:tagLst xmlns:p="http://schemas.openxmlformats.org/presentationml/2006/main">
  <p:tag name="THINKCELLSHAPEDONOTDELETE" val="pOrT58Q_ruEyJMXah4bw0Iw"/>
</p:tagLst>
</file>

<file path=ppt/tags/tag430.xml><?xml version="1.0" encoding="utf-8"?>
<p:tagLst xmlns:p="http://schemas.openxmlformats.org/presentationml/2006/main">
  <p:tag name="THINKCELLSHAPEDONOTDELETE" val="p0574Lt1pfEeuusKCiCw0PA"/>
</p:tagLst>
</file>

<file path=ppt/tags/tag431.xml><?xml version="1.0" encoding="utf-8"?>
<p:tagLst xmlns:p="http://schemas.openxmlformats.org/presentationml/2006/main">
  <p:tag name="THINKCELLSHAPEDONOTDELETE" val="pVftmelsgBUePgy_NUQgnrA"/>
</p:tagLst>
</file>

<file path=ppt/tags/tag432.xml><?xml version="1.0" encoding="utf-8"?>
<p:tagLst xmlns:p="http://schemas.openxmlformats.org/presentationml/2006/main">
  <p:tag name="THINKCELLSHAPEDONOTDELETE" val="pOrT58Q_ruEyJMXah4bw0Iw"/>
</p:tagLst>
</file>

<file path=ppt/tags/tag433.xml><?xml version="1.0" encoding="utf-8"?>
<p:tagLst xmlns:p="http://schemas.openxmlformats.org/presentationml/2006/main">
  <p:tag name="THINKCELLSHAPEDONOTDELETE" val="pQpXX8FrQIE6NP2xhy7sApw"/>
</p:tagLst>
</file>

<file path=ppt/tags/tag434.xml><?xml version="1.0" encoding="utf-8"?>
<p:tagLst xmlns:p="http://schemas.openxmlformats.org/presentationml/2006/main">
  <p:tag name="THINKCELLSHAPEDONOTDELETE" val="ptgD5SXzVsEeSr6ZASM3NGQ"/>
</p:tagLst>
</file>

<file path=ppt/tags/tag435.xml><?xml version="1.0" encoding="utf-8"?>
<p:tagLst xmlns:p="http://schemas.openxmlformats.org/presentationml/2006/main">
  <p:tag name="THINKCELLSHAPEDONOTDELETE" val="pOrT58Q_ruEyJMXah4bw0Iw"/>
</p:tagLst>
</file>

<file path=ppt/tags/tag436.xml><?xml version="1.0" encoding="utf-8"?>
<p:tagLst xmlns:p="http://schemas.openxmlformats.org/presentationml/2006/main">
  <p:tag name="THINKCELLSHAPEDONOTDELETE" val="pQpXX8FrQIE6NP2xhy7sApw"/>
</p:tagLst>
</file>

<file path=ppt/tags/tag437.xml><?xml version="1.0" encoding="utf-8"?>
<p:tagLst xmlns:p="http://schemas.openxmlformats.org/presentationml/2006/main">
  <p:tag name="THINKCELLSHAPEDONOTDELETE" val="pOrT58Q_ruEyJMXah4bw0Iw"/>
</p:tagLst>
</file>

<file path=ppt/tags/tag438.xml><?xml version="1.0" encoding="utf-8"?>
<p:tagLst xmlns:p="http://schemas.openxmlformats.org/presentationml/2006/main">
  <p:tag name="THINKCELLSHAPEDONOTDELETE" val="pQpXX8FrQIE6NP2xhy7sApw"/>
</p:tagLst>
</file>

<file path=ppt/tags/tag439.xml><?xml version="1.0" encoding="utf-8"?>
<p:tagLst xmlns:p="http://schemas.openxmlformats.org/presentationml/2006/main">
  <p:tag name="THINKCELLSHAPEDONOTDELETE" val="thinkcellActiveDocDoNotDelete"/>
</p:tagLst>
</file>

<file path=ppt/tags/tag44.xml><?xml version="1.0" encoding="utf-8"?>
<p:tagLst xmlns:p="http://schemas.openxmlformats.org/presentationml/2006/main">
  <p:tag name="THINKCELLSHAPEDONOTDELETE" val="pQpXX8FrQIE6NP2xhy7sApw"/>
</p:tagLst>
</file>

<file path=ppt/tags/tag440.xml><?xml version="1.0" encoding="utf-8"?>
<p:tagLst xmlns:p="http://schemas.openxmlformats.org/presentationml/2006/main">
  <p:tag name="THINKCELLSHAPEDONOTDELETE" val="pOrT58Q_ruEyJMXah4bw0Iw"/>
</p:tagLst>
</file>

<file path=ppt/tags/tag441.xml><?xml version="1.0" encoding="utf-8"?>
<p:tagLst xmlns:p="http://schemas.openxmlformats.org/presentationml/2006/main">
  <p:tag name="THINKCELLSHAPEDONOTDELETE" val="pQpXX8FrQIE6NP2xhy7sApw"/>
</p:tagLst>
</file>

<file path=ppt/tags/tag442.xml><?xml version="1.0" encoding="utf-8"?>
<p:tagLst xmlns:p="http://schemas.openxmlformats.org/presentationml/2006/main">
  <p:tag name="THINKCELLSHAPEDONOTDELETE" val="pOrT58Q_ruEyJMXah4bw0Iw"/>
</p:tagLst>
</file>

<file path=ppt/tags/tag443.xml><?xml version="1.0" encoding="utf-8"?>
<p:tagLst xmlns:p="http://schemas.openxmlformats.org/presentationml/2006/main">
  <p:tag name="THINKCELLSHAPEDONOTDELETE" val="pQpXX8FrQIE6NP2xhy7sApw"/>
</p:tagLst>
</file>

<file path=ppt/tags/tag444.xml><?xml version="1.0" encoding="utf-8"?>
<p:tagLst xmlns:p="http://schemas.openxmlformats.org/presentationml/2006/main">
  <p:tag name="THINKCELLSHAPEDONOTDELETE" val="pOrT58Q_ruEyJMXah4bw0Iw"/>
</p:tagLst>
</file>

<file path=ppt/tags/tag445.xml><?xml version="1.0" encoding="utf-8"?>
<p:tagLst xmlns:p="http://schemas.openxmlformats.org/presentationml/2006/main">
  <p:tag name="THINKCELLSHAPEDONOTDELETE" val="pQpXX8FrQIE6NP2xhy7sApw"/>
</p:tagLst>
</file>

<file path=ppt/tags/tag446.xml><?xml version="1.0" encoding="utf-8"?>
<p:tagLst xmlns:p="http://schemas.openxmlformats.org/presentationml/2006/main">
  <p:tag name="THINKCELLSHAPEDONOTDELETE" val="pOrT58Q_ruEyJMXah4bw0Iw"/>
</p:tagLst>
</file>

<file path=ppt/tags/tag447.xml><?xml version="1.0" encoding="utf-8"?>
<p:tagLst xmlns:p="http://schemas.openxmlformats.org/presentationml/2006/main">
  <p:tag name="THINKCELLSHAPEDONOTDELETE" val="pQpXX8FrQIE6NP2xhy7sApw"/>
</p:tagLst>
</file>

<file path=ppt/tags/tag448.xml><?xml version="1.0" encoding="utf-8"?>
<p:tagLst xmlns:p="http://schemas.openxmlformats.org/presentationml/2006/main">
  <p:tag name="THINKCELLSHAPEDONOTDELETE" val="pOrT58Q_ruEyJMXah4bw0Iw"/>
</p:tagLst>
</file>

<file path=ppt/tags/tag449.xml><?xml version="1.0" encoding="utf-8"?>
<p:tagLst xmlns:p="http://schemas.openxmlformats.org/presentationml/2006/main">
  <p:tag name="THINKCELLSHAPEDONOTDELETE" val="pQpXX8FrQIE6NP2xhy7sApw"/>
</p:tagLst>
</file>

<file path=ppt/tags/tag45.xml><?xml version="1.0" encoding="utf-8"?>
<p:tagLst xmlns:p="http://schemas.openxmlformats.org/presentationml/2006/main">
  <p:tag name="THINKCELLSHAPEDONOTDELETE" val="pOrT58Q_ruEyJMXah4bw0Iw"/>
</p:tagLst>
</file>

<file path=ppt/tags/tag450.xml><?xml version="1.0" encoding="utf-8"?>
<p:tagLst xmlns:p="http://schemas.openxmlformats.org/presentationml/2006/main">
  <p:tag name="THINKCELLSHAPEDONOTDELETE" val="pIiHQ5HaSq0KpPbr8Pt1lfg"/>
</p:tagLst>
</file>

<file path=ppt/tags/tag451.xml><?xml version="1.0" encoding="utf-8"?>
<p:tagLst xmlns:p="http://schemas.openxmlformats.org/presentationml/2006/main">
  <p:tag name="THINKCELLSHAPEDONOTDELETE" val="p0574Lt1pfEeuusKCiCw0PA"/>
</p:tagLst>
</file>

<file path=ppt/tags/tag452.xml><?xml version="1.0" encoding="utf-8"?>
<p:tagLst xmlns:p="http://schemas.openxmlformats.org/presentationml/2006/main">
  <p:tag name="THINKCELLSHAPEDONOTDELETE" val="pVftmelsgBUePgy_NUQgnrA"/>
</p:tagLst>
</file>

<file path=ppt/tags/tag453.xml><?xml version="1.0" encoding="utf-8"?>
<p:tagLst xmlns:p="http://schemas.openxmlformats.org/presentationml/2006/main">
  <p:tag name="THINKCELLSHAPEDONOTDELETE" val="pOrT58Q_ruEyJMXah4bw0Iw"/>
</p:tagLst>
</file>

<file path=ppt/tags/tag454.xml><?xml version="1.0" encoding="utf-8"?>
<p:tagLst xmlns:p="http://schemas.openxmlformats.org/presentationml/2006/main">
  <p:tag name="THINKCELLSHAPEDONOTDELETE" val="pQpXX8FrQIE6NP2xhy7sApw"/>
</p:tagLst>
</file>

<file path=ppt/tags/tag455.xml><?xml version="1.0" encoding="utf-8"?>
<p:tagLst xmlns:p="http://schemas.openxmlformats.org/presentationml/2006/main">
  <p:tag name="THINKCELLSHAPEDONOTDELETE" val="ptgD5SXzVsEeSr6ZASM3NGQ"/>
</p:tagLst>
</file>

<file path=ppt/tags/tag456.xml><?xml version="1.0" encoding="utf-8"?>
<p:tagLst xmlns:p="http://schemas.openxmlformats.org/presentationml/2006/main">
  <p:tag name="THINKCELLSHAPEDONOTDELETE" val="pOrT58Q_ruEyJMXah4bw0Iw"/>
</p:tagLst>
</file>

<file path=ppt/tags/tag457.xml><?xml version="1.0" encoding="utf-8"?>
<p:tagLst xmlns:p="http://schemas.openxmlformats.org/presentationml/2006/main">
  <p:tag name="THINKCELLSHAPEDONOTDELETE" val="pQpXX8FrQIE6NP2xhy7sApw"/>
</p:tagLst>
</file>

<file path=ppt/tags/tag458.xml><?xml version="1.0" encoding="utf-8"?>
<p:tagLst xmlns:p="http://schemas.openxmlformats.org/presentationml/2006/main">
  <p:tag name="THINKCELLSHAPEDONOTDELETE" val="pOrT58Q_ruEyJMXah4bw0Iw"/>
</p:tagLst>
</file>

<file path=ppt/tags/tag459.xml><?xml version="1.0" encoding="utf-8"?>
<p:tagLst xmlns:p="http://schemas.openxmlformats.org/presentationml/2006/main">
  <p:tag name="THINKCELLSHAPEDONOTDELETE" val="pQpXX8FrQIE6NP2xhy7sApw"/>
</p:tagLst>
</file>

<file path=ppt/tags/tag46.xml><?xml version="1.0" encoding="utf-8"?>
<p:tagLst xmlns:p="http://schemas.openxmlformats.org/presentationml/2006/main">
  <p:tag name="THINKCELLSHAPEDONOTDELETE" val="pQpXX8FrQIE6NP2xhy7sApw"/>
</p:tagLst>
</file>

<file path=ppt/tags/tag460.xml><?xml version="1.0" encoding="utf-8"?>
<p:tagLst xmlns:p="http://schemas.openxmlformats.org/presentationml/2006/main">
  <p:tag name="THINKCELLSHAPEDONOTDELETE" val="thinkcellActiveDocDoNotDelete"/>
</p:tagLst>
</file>

<file path=ppt/tags/tag461.xml><?xml version="1.0" encoding="utf-8"?>
<p:tagLst xmlns:p="http://schemas.openxmlformats.org/presentationml/2006/main">
  <p:tag name="THINKCELLSHAPEDONOTDELETE" val="pOrT58Q_ruEyJMXah4bw0Iw"/>
</p:tagLst>
</file>

<file path=ppt/tags/tag462.xml><?xml version="1.0" encoding="utf-8"?>
<p:tagLst xmlns:p="http://schemas.openxmlformats.org/presentationml/2006/main">
  <p:tag name="THINKCELLSHAPEDONOTDELETE" val="pQpXX8FrQIE6NP2xhy7sApw"/>
</p:tagLst>
</file>

<file path=ppt/tags/tag463.xml><?xml version="1.0" encoding="utf-8"?>
<p:tagLst xmlns:p="http://schemas.openxmlformats.org/presentationml/2006/main">
  <p:tag name="THINKCELLSHAPEDONOTDELETE" val="pOrT58Q_ruEyJMXah4bw0Iw"/>
</p:tagLst>
</file>

<file path=ppt/tags/tag464.xml><?xml version="1.0" encoding="utf-8"?>
<p:tagLst xmlns:p="http://schemas.openxmlformats.org/presentationml/2006/main">
  <p:tag name="THINKCELLSHAPEDONOTDELETE" val="pQpXX8FrQIE6NP2xhy7sApw"/>
</p:tagLst>
</file>

<file path=ppt/tags/tag465.xml><?xml version="1.0" encoding="utf-8"?>
<p:tagLst xmlns:p="http://schemas.openxmlformats.org/presentationml/2006/main">
  <p:tag name="THINKCELLSHAPEDONOTDELETE" val="pOrT58Q_ruEyJMXah4bw0Iw"/>
</p:tagLst>
</file>

<file path=ppt/tags/tag466.xml><?xml version="1.0" encoding="utf-8"?>
<p:tagLst xmlns:p="http://schemas.openxmlformats.org/presentationml/2006/main">
  <p:tag name="THINKCELLSHAPEDONOTDELETE" val="pQpXX8FrQIE6NP2xhy7sApw"/>
</p:tagLst>
</file>

<file path=ppt/tags/tag467.xml><?xml version="1.0" encoding="utf-8"?>
<p:tagLst xmlns:p="http://schemas.openxmlformats.org/presentationml/2006/main">
  <p:tag name="THINKCELLSHAPEDONOTDELETE" val="pOrT58Q_ruEyJMXah4bw0Iw"/>
</p:tagLst>
</file>

<file path=ppt/tags/tag468.xml><?xml version="1.0" encoding="utf-8"?>
<p:tagLst xmlns:p="http://schemas.openxmlformats.org/presentationml/2006/main">
  <p:tag name="THINKCELLSHAPEDONOTDELETE" val="pQpXX8FrQIE6NP2xhy7sApw"/>
</p:tagLst>
</file>

<file path=ppt/tags/tag469.xml><?xml version="1.0" encoding="utf-8"?>
<p:tagLst xmlns:p="http://schemas.openxmlformats.org/presentationml/2006/main">
  <p:tag name="THINKCELLSHAPEDONOTDELETE" val="pOrT58Q_ruEyJMXah4bw0Iw"/>
</p:tagLst>
</file>

<file path=ppt/tags/tag47.xml><?xml version="1.0" encoding="utf-8"?>
<p:tagLst xmlns:p="http://schemas.openxmlformats.org/presentationml/2006/main">
  <p:tag name="THINKCELLSHAPEDONOTDELETE" val="pOrT58Q_ruEyJMXah4bw0Iw"/>
</p:tagLst>
</file>

<file path=ppt/tags/tag470.xml><?xml version="1.0" encoding="utf-8"?>
<p:tagLst xmlns:p="http://schemas.openxmlformats.org/presentationml/2006/main">
  <p:tag name="THINKCELLSHAPEDONOTDELETE" val="pQpXX8FrQIE6NP2xhy7sApw"/>
</p:tagLst>
</file>

<file path=ppt/tags/tag471.xml><?xml version="1.0" encoding="utf-8"?>
<p:tagLst xmlns:p="http://schemas.openxmlformats.org/presentationml/2006/main">
  <p:tag name="THINKCELLSHAPEDONOTDELETE" val="pIiHQ5HaSq0KpPbr8Pt1lfg"/>
</p:tagLst>
</file>

<file path=ppt/tags/tag472.xml><?xml version="1.0" encoding="utf-8"?>
<p:tagLst xmlns:p="http://schemas.openxmlformats.org/presentationml/2006/main">
  <p:tag name="THINKCELLSHAPEDONOTDELETE" val="p0574Lt1pfEeuusKCiCw0PA"/>
</p:tagLst>
</file>

<file path=ppt/tags/tag473.xml><?xml version="1.0" encoding="utf-8"?>
<p:tagLst xmlns:p="http://schemas.openxmlformats.org/presentationml/2006/main">
  <p:tag name="THINKCELLSHAPEDONOTDELETE" val="pVftmelsgBUePgy_NUQgnrA"/>
</p:tagLst>
</file>

<file path=ppt/tags/tag474.xml><?xml version="1.0" encoding="utf-8"?>
<p:tagLst xmlns:p="http://schemas.openxmlformats.org/presentationml/2006/main">
  <p:tag name="THINKCELLSHAPEDONOTDELETE" val="pOrT58Q_ruEyJMXah4bw0Iw"/>
</p:tagLst>
</file>

<file path=ppt/tags/tag475.xml><?xml version="1.0" encoding="utf-8"?>
<p:tagLst xmlns:p="http://schemas.openxmlformats.org/presentationml/2006/main">
  <p:tag name="THINKCELLSHAPEDONOTDELETE" val="pQpXX8FrQIE6NP2xhy7sApw"/>
</p:tagLst>
</file>

<file path=ppt/tags/tag476.xml><?xml version="1.0" encoding="utf-8"?>
<p:tagLst xmlns:p="http://schemas.openxmlformats.org/presentationml/2006/main">
  <p:tag name="THINKCELLSHAPEDONOTDELETE" val="ptgD5SXzVsEeSr6ZASM3NGQ"/>
</p:tagLst>
</file>

<file path=ppt/tags/tag477.xml><?xml version="1.0" encoding="utf-8"?>
<p:tagLst xmlns:p="http://schemas.openxmlformats.org/presentationml/2006/main">
  <p:tag name="THINKCELLSHAPEDONOTDELETE" val="pOrT58Q_ruEyJMXah4bw0Iw"/>
</p:tagLst>
</file>

<file path=ppt/tags/tag478.xml><?xml version="1.0" encoding="utf-8"?>
<p:tagLst xmlns:p="http://schemas.openxmlformats.org/presentationml/2006/main">
  <p:tag name="THINKCELLSHAPEDONOTDELETE" val="pQpXX8FrQIE6NP2xhy7sApw"/>
</p:tagLst>
</file>

<file path=ppt/tags/tag479.xml><?xml version="1.0" encoding="utf-8"?>
<p:tagLst xmlns:p="http://schemas.openxmlformats.org/presentationml/2006/main">
  <p:tag name="THINKCELLSHAPEDONOTDELETE" val="pOrT58Q_ruEyJMXah4bw0Iw"/>
</p:tagLst>
</file>

<file path=ppt/tags/tag48.xml><?xml version="1.0" encoding="utf-8"?>
<p:tagLst xmlns:p="http://schemas.openxmlformats.org/presentationml/2006/main">
  <p:tag name="THINKCELLSHAPEDONOTDELETE" val="pQpXX8FrQIE6NP2xhy7sApw"/>
</p:tagLst>
</file>

<file path=ppt/tags/tag480.xml><?xml version="1.0" encoding="utf-8"?>
<p:tagLst xmlns:p="http://schemas.openxmlformats.org/presentationml/2006/main">
  <p:tag name="THINKCELLSHAPEDONOTDELETE" val="pQpXX8FrQIE6NP2xhy7sApw"/>
</p:tagLst>
</file>

<file path=ppt/tags/tag481.xml><?xml version="1.0" encoding="utf-8"?>
<p:tagLst xmlns:p="http://schemas.openxmlformats.org/presentationml/2006/main">
  <p:tag name="THINKCELLSHAPEDONOTDELETE" val="thinkcellActiveDocDoNotDelete"/>
</p:tagLst>
</file>

<file path=ppt/tags/tag482.xml><?xml version="1.0" encoding="utf-8"?>
<p:tagLst xmlns:p="http://schemas.openxmlformats.org/presentationml/2006/main">
  <p:tag name="THINKCELLSHAPEDONOTDELETE" val="pOrT58Q_ruEyJMXah4bw0Iw"/>
</p:tagLst>
</file>

<file path=ppt/tags/tag483.xml><?xml version="1.0" encoding="utf-8"?>
<p:tagLst xmlns:p="http://schemas.openxmlformats.org/presentationml/2006/main">
  <p:tag name="THINKCELLSHAPEDONOTDELETE" val="pQpXX8FrQIE6NP2xhy7sApw"/>
</p:tagLst>
</file>

<file path=ppt/tags/tag484.xml><?xml version="1.0" encoding="utf-8"?>
<p:tagLst xmlns:p="http://schemas.openxmlformats.org/presentationml/2006/main">
  <p:tag name="THINKCELLSHAPEDONOTDELETE" val="pOrT58Q_ruEyJMXah4bw0Iw"/>
</p:tagLst>
</file>

<file path=ppt/tags/tag485.xml><?xml version="1.0" encoding="utf-8"?>
<p:tagLst xmlns:p="http://schemas.openxmlformats.org/presentationml/2006/main">
  <p:tag name="THINKCELLSHAPEDONOTDELETE" val="pQpXX8FrQIE6NP2xhy7sApw"/>
</p:tagLst>
</file>

<file path=ppt/tags/tag486.xml><?xml version="1.0" encoding="utf-8"?>
<p:tagLst xmlns:p="http://schemas.openxmlformats.org/presentationml/2006/main">
  <p:tag name="THINKCELLSHAPEDONOTDELETE" val="pOrT58Q_ruEyJMXah4bw0Iw"/>
</p:tagLst>
</file>

<file path=ppt/tags/tag487.xml><?xml version="1.0" encoding="utf-8"?>
<p:tagLst xmlns:p="http://schemas.openxmlformats.org/presentationml/2006/main">
  <p:tag name="THINKCELLSHAPEDONOTDELETE" val="pQpXX8FrQIE6NP2xhy7sApw"/>
</p:tagLst>
</file>

<file path=ppt/tags/tag488.xml><?xml version="1.0" encoding="utf-8"?>
<p:tagLst xmlns:p="http://schemas.openxmlformats.org/presentationml/2006/main">
  <p:tag name="THINKCELLSHAPEDONOTDELETE" val="pOrT58Q_ruEyJMXah4bw0Iw"/>
</p:tagLst>
</file>

<file path=ppt/tags/tag489.xml><?xml version="1.0" encoding="utf-8"?>
<p:tagLst xmlns:p="http://schemas.openxmlformats.org/presentationml/2006/main">
  <p:tag name="THINKCELLSHAPEDONOTDELETE" val="pQpXX8FrQIE6NP2xhy7sApw"/>
</p:tagLst>
</file>

<file path=ppt/tags/tag49.xml><?xml version="1.0" encoding="utf-8"?>
<p:tagLst xmlns:p="http://schemas.openxmlformats.org/presentationml/2006/main">
  <p:tag name="THINKCELLSHAPEDONOTDELETE" val="pOrT58Q_ruEyJMXah4bw0Iw"/>
</p:tagLst>
</file>

<file path=ppt/tags/tag490.xml><?xml version="1.0" encoding="utf-8"?>
<p:tagLst xmlns:p="http://schemas.openxmlformats.org/presentationml/2006/main">
  <p:tag name="THINKCELLSHAPEDONOTDELETE" val="pOrT58Q_ruEyJMXah4bw0Iw"/>
</p:tagLst>
</file>

<file path=ppt/tags/tag491.xml><?xml version="1.0" encoding="utf-8"?>
<p:tagLst xmlns:p="http://schemas.openxmlformats.org/presentationml/2006/main">
  <p:tag name="THINKCELLSHAPEDONOTDELETE" val="pQpXX8FrQIE6NP2xhy7sApw"/>
</p:tagLst>
</file>

<file path=ppt/tags/tag492.xml><?xml version="1.0" encoding="utf-8"?>
<p:tagLst xmlns:p="http://schemas.openxmlformats.org/presentationml/2006/main">
  <p:tag name="THINKCELLSHAPEDONOTDELETE" val="pIiHQ5HaSq0KpPbr8Pt1lfg"/>
</p:tagLst>
</file>

<file path=ppt/tags/tag493.xml><?xml version="1.0" encoding="utf-8"?>
<p:tagLst xmlns:p="http://schemas.openxmlformats.org/presentationml/2006/main">
  <p:tag name="THINKCELLSHAPEDONOTDELETE" val="p0574Lt1pfEeuusKCiCw0PA"/>
</p:tagLst>
</file>

<file path=ppt/tags/tag494.xml><?xml version="1.0" encoding="utf-8"?>
<p:tagLst xmlns:p="http://schemas.openxmlformats.org/presentationml/2006/main">
  <p:tag name="THINKCELLSHAPEDONOTDELETE" val="pVftmelsgBUePgy_NUQgnrA"/>
</p:tagLst>
</file>

<file path=ppt/tags/tag495.xml><?xml version="1.0" encoding="utf-8"?>
<p:tagLst xmlns:p="http://schemas.openxmlformats.org/presentationml/2006/main">
  <p:tag name="THINKCELLSHAPEDONOTDELETE" val="pOrT58Q_ruEyJMXah4bw0Iw"/>
</p:tagLst>
</file>

<file path=ppt/tags/tag496.xml><?xml version="1.0" encoding="utf-8"?>
<p:tagLst xmlns:p="http://schemas.openxmlformats.org/presentationml/2006/main">
  <p:tag name="THINKCELLSHAPEDONOTDELETE" val="pQpXX8FrQIE6NP2xhy7sApw"/>
</p:tagLst>
</file>

<file path=ppt/tags/tag497.xml><?xml version="1.0" encoding="utf-8"?>
<p:tagLst xmlns:p="http://schemas.openxmlformats.org/presentationml/2006/main">
  <p:tag name="THINKCELLSHAPEDONOTDELETE" val="ptgD5SXzVsEeSr6ZASM3NGQ"/>
</p:tagLst>
</file>

<file path=ppt/tags/tag498.xml><?xml version="1.0" encoding="utf-8"?>
<p:tagLst xmlns:p="http://schemas.openxmlformats.org/presentationml/2006/main">
  <p:tag name="THINKCELLSHAPEDONOTDELETE" val="pOrT58Q_ruEyJMXah4bw0Iw"/>
</p:tagLst>
</file>

<file path=ppt/tags/tag499.xml><?xml version="1.0" encoding="utf-8"?>
<p:tagLst xmlns:p="http://schemas.openxmlformats.org/presentationml/2006/main">
  <p:tag name="THINKCELLSHAPEDONOTDELETE" val="pQpXX8FrQIE6NP2xhy7sApw"/>
</p:tagLst>
</file>

<file path=ppt/tags/tag5.xml><?xml version="1.0" encoding="utf-8"?>
<p:tagLst xmlns:p="http://schemas.openxmlformats.org/presentationml/2006/main">
  <p:tag name="THINKCELLSHAPEDONOTDELETE" val="pOrT58Q_ruEyJMXah4bw0Iw"/>
</p:tagLst>
</file>

<file path=ppt/tags/tag50.xml><?xml version="1.0" encoding="utf-8"?>
<p:tagLst xmlns:p="http://schemas.openxmlformats.org/presentationml/2006/main">
  <p:tag name="THINKCELLSHAPEDONOTDELETE" val="pQpXX8FrQIE6NP2xhy7sApw"/>
</p:tagLst>
</file>

<file path=ppt/tags/tag500.xml><?xml version="1.0" encoding="utf-8"?>
<p:tagLst xmlns:p="http://schemas.openxmlformats.org/presentationml/2006/main">
  <p:tag name="THINKCELLSHAPEDONOTDELETE" val="pOrT58Q_ruEyJMXah4bw0Iw"/>
</p:tagLst>
</file>

<file path=ppt/tags/tag501.xml><?xml version="1.0" encoding="utf-8"?>
<p:tagLst xmlns:p="http://schemas.openxmlformats.org/presentationml/2006/main">
  <p:tag name="THINKCELLSHAPEDONOTDELETE" val="pQpXX8FrQIE6NP2xhy7sApw"/>
</p:tagLst>
</file>

<file path=ppt/tags/tag502.xml><?xml version="1.0" encoding="utf-8"?>
<p:tagLst xmlns:p="http://schemas.openxmlformats.org/presentationml/2006/main">
  <p:tag name="THINKCELLSHAPEDONOTDELETE" val="thinkcellActiveDocDoNotDelete"/>
</p:tagLst>
</file>

<file path=ppt/tags/tag503.xml><?xml version="1.0" encoding="utf-8"?>
<p:tagLst xmlns:p="http://schemas.openxmlformats.org/presentationml/2006/main">
  <p:tag name="THINKCELLSHAPEDONOTDELETE" val="pOrT58Q_ruEyJMXah4bw0Iw"/>
</p:tagLst>
</file>

<file path=ppt/tags/tag504.xml><?xml version="1.0" encoding="utf-8"?>
<p:tagLst xmlns:p="http://schemas.openxmlformats.org/presentationml/2006/main">
  <p:tag name="THINKCELLSHAPEDONOTDELETE" val="pQpXX8FrQIE6NP2xhy7sApw"/>
</p:tagLst>
</file>

<file path=ppt/tags/tag505.xml><?xml version="1.0" encoding="utf-8"?>
<p:tagLst xmlns:p="http://schemas.openxmlformats.org/presentationml/2006/main">
  <p:tag name="THINKCELLSHAPEDONOTDELETE" val="pOrT58Q_ruEyJMXah4bw0Iw"/>
</p:tagLst>
</file>

<file path=ppt/tags/tag506.xml><?xml version="1.0" encoding="utf-8"?>
<p:tagLst xmlns:p="http://schemas.openxmlformats.org/presentationml/2006/main">
  <p:tag name="THINKCELLSHAPEDONOTDELETE" val="pQpXX8FrQIE6NP2xhy7sApw"/>
</p:tagLst>
</file>

<file path=ppt/tags/tag507.xml><?xml version="1.0" encoding="utf-8"?>
<p:tagLst xmlns:p="http://schemas.openxmlformats.org/presentationml/2006/main">
  <p:tag name="THINKCELLSHAPEDONOTDELETE" val="pOrT58Q_ruEyJMXah4bw0Iw"/>
</p:tagLst>
</file>

<file path=ppt/tags/tag508.xml><?xml version="1.0" encoding="utf-8"?>
<p:tagLst xmlns:p="http://schemas.openxmlformats.org/presentationml/2006/main">
  <p:tag name="THINKCELLSHAPEDONOTDELETE" val="pQpXX8FrQIE6NP2xhy7sApw"/>
</p:tagLst>
</file>

<file path=ppt/tags/tag509.xml><?xml version="1.0" encoding="utf-8"?>
<p:tagLst xmlns:p="http://schemas.openxmlformats.org/presentationml/2006/main">
  <p:tag name="THINKCELLSHAPEDONOTDELETE" val="pOrT58Q_ruEyJMXah4bw0Iw"/>
</p:tagLst>
</file>

<file path=ppt/tags/tag51.xml><?xml version="1.0" encoding="utf-8"?>
<p:tagLst xmlns:p="http://schemas.openxmlformats.org/presentationml/2006/main">
  <p:tag name="THINKCELLSHAPEDONOTDELETE" val="pOrT58Q_ruEyJMXah4bw0Iw"/>
</p:tagLst>
</file>

<file path=ppt/tags/tag510.xml><?xml version="1.0" encoding="utf-8"?>
<p:tagLst xmlns:p="http://schemas.openxmlformats.org/presentationml/2006/main">
  <p:tag name="THINKCELLSHAPEDONOTDELETE" val="pQpXX8FrQIE6NP2xhy7sApw"/>
</p:tagLst>
</file>

<file path=ppt/tags/tag511.xml><?xml version="1.0" encoding="utf-8"?>
<p:tagLst xmlns:p="http://schemas.openxmlformats.org/presentationml/2006/main">
  <p:tag name="THINKCELLSHAPEDONOTDELETE" val="pOrT58Q_ruEyJMXah4bw0Iw"/>
</p:tagLst>
</file>

<file path=ppt/tags/tag512.xml><?xml version="1.0" encoding="utf-8"?>
<p:tagLst xmlns:p="http://schemas.openxmlformats.org/presentationml/2006/main">
  <p:tag name="THINKCELLSHAPEDONOTDELETE" val="pQpXX8FrQIE6NP2xhy7sApw"/>
</p:tagLst>
</file>

<file path=ppt/tags/tag513.xml><?xml version="1.0" encoding="utf-8"?>
<p:tagLst xmlns:p="http://schemas.openxmlformats.org/presentationml/2006/main">
  <p:tag name="THINKCELLSHAPEDONOTDELETE" val="pIiHQ5HaSq0KpPbr8Pt1lfg"/>
</p:tagLst>
</file>

<file path=ppt/tags/tag514.xml><?xml version="1.0" encoding="utf-8"?>
<p:tagLst xmlns:p="http://schemas.openxmlformats.org/presentationml/2006/main">
  <p:tag name="THINKCELLSHAPEDONOTDELETE" val="p0574Lt1pfEeuusKCiCw0PA"/>
</p:tagLst>
</file>

<file path=ppt/tags/tag515.xml><?xml version="1.0" encoding="utf-8"?>
<p:tagLst xmlns:p="http://schemas.openxmlformats.org/presentationml/2006/main">
  <p:tag name="THINKCELLSHAPEDONOTDELETE" val="pVftmelsgBUePgy_NUQgnrA"/>
</p:tagLst>
</file>

<file path=ppt/tags/tag516.xml><?xml version="1.0" encoding="utf-8"?>
<p:tagLst xmlns:p="http://schemas.openxmlformats.org/presentationml/2006/main">
  <p:tag name="THINKCELLSHAPEDONOTDELETE" val="pOrT58Q_ruEyJMXah4bw0Iw"/>
</p:tagLst>
</file>

<file path=ppt/tags/tag517.xml><?xml version="1.0" encoding="utf-8"?>
<p:tagLst xmlns:p="http://schemas.openxmlformats.org/presentationml/2006/main">
  <p:tag name="THINKCELLSHAPEDONOTDELETE" val="pQpXX8FrQIE6NP2xhy7sApw"/>
</p:tagLst>
</file>

<file path=ppt/tags/tag518.xml><?xml version="1.0" encoding="utf-8"?>
<p:tagLst xmlns:p="http://schemas.openxmlformats.org/presentationml/2006/main">
  <p:tag name="THINKCELLSHAPEDONOTDELETE" val="ptgD5SXzVsEeSr6ZASM3NGQ"/>
</p:tagLst>
</file>

<file path=ppt/tags/tag519.xml><?xml version="1.0" encoding="utf-8"?>
<p:tagLst xmlns:p="http://schemas.openxmlformats.org/presentationml/2006/main">
  <p:tag name="THINKCELLSHAPEDONOTDELETE" val="pOrT58Q_ruEyJMXah4bw0Iw"/>
</p:tagLst>
</file>

<file path=ppt/tags/tag52.xml><?xml version="1.0" encoding="utf-8"?>
<p:tagLst xmlns:p="http://schemas.openxmlformats.org/presentationml/2006/main">
  <p:tag name="THINKCELLSHAPEDONOTDELETE" val="pQpXX8FrQIE6NP2xhy7sApw"/>
</p:tagLst>
</file>

<file path=ppt/tags/tag520.xml><?xml version="1.0" encoding="utf-8"?>
<p:tagLst xmlns:p="http://schemas.openxmlformats.org/presentationml/2006/main">
  <p:tag name="THINKCELLSHAPEDONOTDELETE" val="pQpXX8FrQIE6NP2xhy7sApw"/>
</p:tagLst>
</file>

<file path=ppt/tags/tag521.xml><?xml version="1.0" encoding="utf-8"?>
<p:tagLst xmlns:p="http://schemas.openxmlformats.org/presentationml/2006/main">
  <p:tag name="THINKCELLSHAPEDONOTDELETE" val="pOrT58Q_ruEyJMXah4bw0Iw"/>
</p:tagLst>
</file>

<file path=ppt/tags/tag522.xml><?xml version="1.0" encoding="utf-8"?>
<p:tagLst xmlns:p="http://schemas.openxmlformats.org/presentationml/2006/main">
  <p:tag name="THINKCELLSHAPEDONOTDELETE" val="pQpXX8FrQIE6NP2xhy7sApw"/>
</p:tagLst>
</file>

<file path=ppt/tags/tag523.xml><?xml version="1.0" encoding="utf-8"?>
<p:tagLst xmlns:p="http://schemas.openxmlformats.org/presentationml/2006/main">
  <p:tag name="THINKCELLSHAPEDONOTDELETE" val="thinkcellActiveDocDoNotDelete"/>
</p:tagLst>
</file>

<file path=ppt/tags/tag524.xml><?xml version="1.0" encoding="utf-8"?>
<p:tagLst xmlns:p="http://schemas.openxmlformats.org/presentationml/2006/main">
  <p:tag name="THINKCELLSHAPEDONOTDELETE" val="pOrT58Q_ruEyJMXah4bw0Iw"/>
</p:tagLst>
</file>

<file path=ppt/tags/tag525.xml><?xml version="1.0" encoding="utf-8"?>
<p:tagLst xmlns:p="http://schemas.openxmlformats.org/presentationml/2006/main">
  <p:tag name="THINKCELLSHAPEDONOTDELETE" val="pQpXX8FrQIE6NP2xhy7sApw"/>
</p:tagLst>
</file>

<file path=ppt/tags/tag526.xml><?xml version="1.0" encoding="utf-8"?>
<p:tagLst xmlns:p="http://schemas.openxmlformats.org/presentationml/2006/main">
  <p:tag name="THINKCELLSHAPEDONOTDELETE" val="pOrT58Q_ruEyJMXah4bw0Iw"/>
</p:tagLst>
</file>

<file path=ppt/tags/tag527.xml><?xml version="1.0" encoding="utf-8"?>
<p:tagLst xmlns:p="http://schemas.openxmlformats.org/presentationml/2006/main">
  <p:tag name="THINKCELLSHAPEDONOTDELETE" val="pQpXX8FrQIE6NP2xhy7sApw"/>
</p:tagLst>
</file>

<file path=ppt/tags/tag528.xml><?xml version="1.0" encoding="utf-8"?>
<p:tagLst xmlns:p="http://schemas.openxmlformats.org/presentationml/2006/main">
  <p:tag name="THINKCELLSHAPEDONOTDELETE" val="pOrT58Q_ruEyJMXah4bw0Iw"/>
</p:tagLst>
</file>

<file path=ppt/tags/tag529.xml><?xml version="1.0" encoding="utf-8"?>
<p:tagLst xmlns:p="http://schemas.openxmlformats.org/presentationml/2006/main">
  <p:tag name="THINKCELLSHAPEDONOTDELETE" val="pQpXX8FrQIE6NP2xhy7sApw"/>
</p:tagLst>
</file>

<file path=ppt/tags/tag53.xml><?xml version="1.0" encoding="utf-8"?>
<p:tagLst xmlns:p="http://schemas.openxmlformats.org/presentationml/2006/main">
  <p:tag name="THINKCELLSHAPEDONOTDELETE" val="pOrT58Q_ruEyJMXah4bw0Iw"/>
</p:tagLst>
</file>

<file path=ppt/tags/tag530.xml><?xml version="1.0" encoding="utf-8"?>
<p:tagLst xmlns:p="http://schemas.openxmlformats.org/presentationml/2006/main">
  <p:tag name="THINKCELLSHAPEDONOTDELETE" val="pOrT58Q_ruEyJMXah4bw0Iw"/>
</p:tagLst>
</file>

<file path=ppt/tags/tag531.xml><?xml version="1.0" encoding="utf-8"?>
<p:tagLst xmlns:p="http://schemas.openxmlformats.org/presentationml/2006/main">
  <p:tag name="THINKCELLSHAPEDONOTDELETE" val="pQpXX8FrQIE6NP2xhy7sApw"/>
</p:tagLst>
</file>

<file path=ppt/tags/tag532.xml><?xml version="1.0" encoding="utf-8"?>
<p:tagLst xmlns:p="http://schemas.openxmlformats.org/presentationml/2006/main">
  <p:tag name="THINKCELLSHAPEDONOTDELETE" val="pOrT58Q_ruEyJMXah4bw0Iw"/>
</p:tagLst>
</file>

<file path=ppt/tags/tag533.xml><?xml version="1.0" encoding="utf-8"?>
<p:tagLst xmlns:p="http://schemas.openxmlformats.org/presentationml/2006/main">
  <p:tag name="THINKCELLSHAPEDONOTDELETE" val="pQpXX8FrQIE6NP2xhy7sApw"/>
</p:tagLst>
</file>

<file path=ppt/tags/tag534.xml><?xml version="1.0" encoding="utf-8"?>
<p:tagLst xmlns:p="http://schemas.openxmlformats.org/presentationml/2006/main">
  <p:tag name="THINKCELLSHAPEDONOTDELETE" val="pIiHQ5HaSq0KpPbr8Pt1lfg"/>
</p:tagLst>
</file>

<file path=ppt/tags/tag535.xml><?xml version="1.0" encoding="utf-8"?>
<p:tagLst xmlns:p="http://schemas.openxmlformats.org/presentationml/2006/main">
  <p:tag name="THINKCELLSHAPEDONOTDELETE" val="p0574Lt1pfEeuusKCiCw0PA"/>
</p:tagLst>
</file>

<file path=ppt/tags/tag536.xml><?xml version="1.0" encoding="utf-8"?>
<p:tagLst xmlns:p="http://schemas.openxmlformats.org/presentationml/2006/main">
  <p:tag name="THINKCELLSHAPEDONOTDELETE" val="pVftmelsgBUePgy_NUQgnrA"/>
</p:tagLst>
</file>

<file path=ppt/tags/tag537.xml><?xml version="1.0" encoding="utf-8"?>
<p:tagLst xmlns:p="http://schemas.openxmlformats.org/presentationml/2006/main">
  <p:tag name="THINKCELLSHAPEDONOTDELETE" val="pOrT58Q_ruEyJMXah4bw0Iw"/>
</p:tagLst>
</file>

<file path=ppt/tags/tag538.xml><?xml version="1.0" encoding="utf-8"?>
<p:tagLst xmlns:p="http://schemas.openxmlformats.org/presentationml/2006/main">
  <p:tag name="THINKCELLSHAPEDONOTDELETE" val="pQpXX8FrQIE6NP2xhy7sApw"/>
</p:tagLst>
</file>

<file path=ppt/tags/tag539.xml><?xml version="1.0" encoding="utf-8"?>
<p:tagLst xmlns:p="http://schemas.openxmlformats.org/presentationml/2006/main">
  <p:tag name="THINKCELLSHAPEDONOTDELETE" val="ptgD5SXzVsEeSr6ZASM3NGQ"/>
</p:tagLst>
</file>

<file path=ppt/tags/tag54.xml><?xml version="1.0" encoding="utf-8"?>
<p:tagLst xmlns:p="http://schemas.openxmlformats.org/presentationml/2006/main">
  <p:tag name="THINKCELLSHAPEDONOTDELETE" val="pQpXX8FrQIE6NP2xhy7sApw"/>
</p:tagLst>
</file>

<file path=ppt/tags/tag540.xml><?xml version="1.0" encoding="utf-8"?>
<p:tagLst xmlns:p="http://schemas.openxmlformats.org/presentationml/2006/main">
  <p:tag name="THINKCELLSHAPEDONOTDELETE" val="pOrT58Q_ruEyJMXah4bw0Iw"/>
</p:tagLst>
</file>

<file path=ppt/tags/tag541.xml><?xml version="1.0" encoding="utf-8"?>
<p:tagLst xmlns:p="http://schemas.openxmlformats.org/presentationml/2006/main">
  <p:tag name="THINKCELLSHAPEDONOTDELETE" val="pQpXX8FrQIE6NP2xhy7sApw"/>
</p:tagLst>
</file>

<file path=ppt/tags/tag542.xml><?xml version="1.0" encoding="utf-8"?>
<p:tagLst xmlns:p="http://schemas.openxmlformats.org/presentationml/2006/main">
  <p:tag name="THINKCELLSHAPEDONOTDELETE" val="pOrT58Q_ruEyJMXah4bw0Iw"/>
</p:tagLst>
</file>

<file path=ppt/tags/tag543.xml><?xml version="1.0" encoding="utf-8"?>
<p:tagLst xmlns:p="http://schemas.openxmlformats.org/presentationml/2006/main">
  <p:tag name="THINKCELLSHAPEDONOTDELETE" val="pQpXX8FrQIE6NP2xhy7sApw"/>
</p:tagLst>
</file>

<file path=ppt/tags/tag544.xml><?xml version="1.0" encoding="utf-8"?>
<p:tagLst xmlns:p="http://schemas.openxmlformats.org/presentationml/2006/main">
  <p:tag name="THINKCELLSHAPEDONOTDELETE" val="thinkcellActiveDocDoNotDelete"/>
</p:tagLst>
</file>

<file path=ppt/tags/tag545.xml><?xml version="1.0" encoding="utf-8"?>
<p:tagLst xmlns:p="http://schemas.openxmlformats.org/presentationml/2006/main">
  <p:tag name="THINKCELLSHAPEDONOTDELETE" val="pOrT58Q_ruEyJMXah4bw0Iw"/>
</p:tagLst>
</file>

<file path=ppt/tags/tag546.xml><?xml version="1.0" encoding="utf-8"?>
<p:tagLst xmlns:p="http://schemas.openxmlformats.org/presentationml/2006/main">
  <p:tag name="THINKCELLSHAPEDONOTDELETE" val="pQpXX8FrQIE6NP2xhy7sApw"/>
</p:tagLst>
</file>

<file path=ppt/tags/tag547.xml><?xml version="1.0" encoding="utf-8"?>
<p:tagLst xmlns:p="http://schemas.openxmlformats.org/presentationml/2006/main">
  <p:tag name="THINKCELLSHAPEDONOTDELETE" val="pOrT58Q_ruEyJMXah4bw0Iw"/>
</p:tagLst>
</file>

<file path=ppt/tags/tag548.xml><?xml version="1.0" encoding="utf-8"?>
<p:tagLst xmlns:p="http://schemas.openxmlformats.org/presentationml/2006/main">
  <p:tag name="THINKCELLSHAPEDONOTDELETE" val="pQpXX8FrQIE6NP2xhy7sApw"/>
</p:tagLst>
</file>

<file path=ppt/tags/tag549.xml><?xml version="1.0" encoding="utf-8"?>
<p:tagLst xmlns:p="http://schemas.openxmlformats.org/presentationml/2006/main">
  <p:tag name="THINKCELLSHAPEDONOTDELETE" val="pOrT58Q_ruEyJMXah4bw0Iw"/>
</p:tagLst>
</file>

<file path=ppt/tags/tag55.xml><?xml version="1.0" encoding="utf-8"?>
<p:tagLst xmlns:p="http://schemas.openxmlformats.org/presentationml/2006/main">
  <p:tag name="THINKCELLSHAPEDONOTDELETE" val="pOrT58Q_ruEyJMXah4bw0Iw"/>
</p:tagLst>
</file>

<file path=ppt/tags/tag550.xml><?xml version="1.0" encoding="utf-8"?>
<p:tagLst xmlns:p="http://schemas.openxmlformats.org/presentationml/2006/main">
  <p:tag name="THINKCELLSHAPEDONOTDELETE" val="pQpXX8FrQIE6NP2xhy7sApw"/>
</p:tagLst>
</file>

<file path=ppt/tags/tag551.xml><?xml version="1.0" encoding="utf-8"?>
<p:tagLst xmlns:p="http://schemas.openxmlformats.org/presentationml/2006/main">
  <p:tag name="THINKCELLSHAPEDONOTDELETE" val="pOrT58Q_ruEyJMXah4bw0Iw"/>
</p:tagLst>
</file>

<file path=ppt/tags/tag552.xml><?xml version="1.0" encoding="utf-8"?>
<p:tagLst xmlns:p="http://schemas.openxmlformats.org/presentationml/2006/main">
  <p:tag name="THINKCELLSHAPEDONOTDELETE" val="pQpXX8FrQIE6NP2xhy7sApw"/>
</p:tagLst>
</file>

<file path=ppt/tags/tag553.xml><?xml version="1.0" encoding="utf-8"?>
<p:tagLst xmlns:p="http://schemas.openxmlformats.org/presentationml/2006/main">
  <p:tag name="THINKCELLSHAPEDONOTDELETE" val="pOrT58Q_ruEyJMXah4bw0Iw"/>
</p:tagLst>
</file>

<file path=ppt/tags/tag554.xml><?xml version="1.0" encoding="utf-8"?>
<p:tagLst xmlns:p="http://schemas.openxmlformats.org/presentationml/2006/main">
  <p:tag name="THINKCELLSHAPEDONOTDELETE" val="pQpXX8FrQIE6NP2xhy7sApw"/>
</p:tagLst>
</file>

<file path=ppt/tags/tag555.xml><?xml version="1.0" encoding="utf-8"?>
<p:tagLst xmlns:p="http://schemas.openxmlformats.org/presentationml/2006/main">
  <p:tag name="THINKCELLSHAPEDONOTDELETE" val="pIiHQ5HaSq0KpPbr8Pt1lfg"/>
</p:tagLst>
</file>

<file path=ppt/tags/tag556.xml><?xml version="1.0" encoding="utf-8"?>
<p:tagLst xmlns:p="http://schemas.openxmlformats.org/presentationml/2006/main">
  <p:tag name="THINKCELLSHAPEDONOTDELETE" val="p0574Lt1pfEeuusKCiCw0PA"/>
</p:tagLst>
</file>

<file path=ppt/tags/tag557.xml><?xml version="1.0" encoding="utf-8"?>
<p:tagLst xmlns:p="http://schemas.openxmlformats.org/presentationml/2006/main">
  <p:tag name="THINKCELLSHAPEDONOTDELETE" val="pVftmelsgBUePgy_NUQgnrA"/>
</p:tagLst>
</file>

<file path=ppt/tags/tag558.xml><?xml version="1.0" encoding="utf-8"?>
<p:tagLst xmlns:p="http://schemas.openxmlformats.org/presentationml/2006/main">
  <p:tag name="THINKCELLSHAPEDONOTDELETE" val="pOrT58Q_ruEyJMXah4bw0Iw"/>
</p:tagLst>
</file>

<file path=ppt/tags/tag559.xml><?xml version="1.0" encoding="utf-8"?>
<p:tagLst xmlns:p="http://schemas.openxmlformats.org/presentationml/2006/main">
  <p:tag name="THINKCELLSHAPEDONOTDELETE" val="pQpXX8FrQIE6NP2xhy7sApw"/>
</p:tagLst>
</file>

<file path=ppt/tags/tag56.xml><?xml version="1.0" encoding="utf-8"?>
<p:tagLst xmlns:p="http://schemas.openxmlformats.org/presentationml/2006/main">
  <p:tag name="THINKCELLSHAPEDONOTDELETE" val="pQpXX8FrQIE6NP2xhy7sApw"/>
</p:tagLst>
</file>

<file path=ppt/tags/tag560.xml><?xml version="1.0" encoding="utf-8"?>
<p:tagLst xmlns:p="http://schemas.openxmlformats.org/presentationml/2006/main">
  <p:tag name="THINKCELLSHAPEDONOTDELETE" val="ptgD5SXzVsEeSr6ZASM3NGQ"/>
</p:tagLst>
</file>

<file path=ppt/tags/tag561.xml><?xml version="1.0" encoding="utf-8"?>
<p:tagLst xmlns:p="http://schemas.openxmlformats.org/presentationml/2006/main">
  <p:tag name="THINKCELLSHAPEDONOTDELETE" val="pOrT58Q_ruEyJMXah4bw0Iw"/>
</p:tagLst>
</file>

<file path=ppt/tags/tag562.xml><?xml version="1.0" encoding="utf-8"?>
<p:tagLst xmlns:p="http://schemas.openxmlformats.org/presentationml/2006/main">
  <p:tag name="THINKCELLSHAPEDONOTDELETE" val="pQpXX8FrQIE6NP2xhy7sApw"/>
</p:tagLst>
</file>

<file path=ppt/tags/tag563.xml><?xml version="1.0" encoding="utf-8"?>
<p:tagLst xmlns:p="http://schemas.openxmlformats.org/presentationml/2006/main">
  <p:tag name="THINKCELLSHAPEDONOTDELETE" val="pOrT58Q_ruEyJMXah4bw0Iw"/>
</p:tagLst>
</file>

<file path=ppt/tags/tag564.xml><?xml version="1.0" encoding="utf-8"?>
<p:tagLst xmlns:p="http://schemas.openxmlformats.org/presentationml/2006/main">
  <p:tag name="THINKCELLSHAPEDONOTDELETE" val="pQpXX8FrQIE6NP2xhy7sApw"/>
</p:tagLst>
</file>

<file path=ppt/tags/tag565.xml><?xml version="1.0" encoding="utf-8"?>
<p:tagLst xmlns:p="http://schemas.openxmlformats.org/presentationml/2006/main">
  <p:tag name="THINKCELLSHAPEDONOTDELETE" val="thinkcellActiveDocDoNotDelete"/>
</p:tagLst>
</file>

<file path=ppt/tags/tag566.xml><?xml version="1.0" encoding="utf-8"?>
<p:tagLst xmlns:p="http://schemas.openxmlformats.org/presentationml/2006/main">
  <p:tag name="THINKCELLSHAPEDONOTDELETE" val="pOrT58Q_ruEyJMXah4bw0Iw"/>
</p:tagLst>
</file>

<file path=ppt/tags/tag567.xml><?xml version="1.0" encoding="utf-8"?>
<p:tagLst xmlns:p="http://schemas.openxmlformats.org/presentationml/2006/main">
  <p:tag name="THINKCELLSHAPEDONOTDELETE" val="pQpXX8FrQIE6NP2xhy7sApw"/>
</p:tagLst>
</file>

<file path=ppt/tags/tag568.xml><?xml version="1.0" encoding="utf-8"?>
<p:tagLst xmlns:p="http://schemas.openxmlformats.org/presentationml/2006/main">
  <p:tag name="THINKCELLSHAPEDONOTDELETE" val="pOrT58Q_ruEyJMXah4bw0Iw"/>
</p:tagLst>
</file>

<file path=ppt/tags/tag569.xml><?xml version="1.0" encoding="utf-8"?>
<p:tagLst xmlns:p="http://schemas.openxmlformats.org/presentationml/2006/main">
  <p:tag name="THINKCELLSHAPEDONOTDELETE" val="pQpXX8FrQIE6NP2xhy7sApw"/>
</p:tagLst>
</file>

<file path=ppt/tags/tag57.xml><?xml version="1.0" encoding="utf-8"?>
<p:tagLst xmlns:p="http://schemas.openxmlformats.org/presentationml/2006/main">
  <p:tag name="THINKCELLSHAPEDONOTDELETE" val="pOrT58Q_ruEyJMXah4bw0Iw"/>
</p:tagLst>
</file>

<file path=ppt/tags/tag570.xml><?xml version="1.0" encoding="utf-8"?>
<p:tagLst xmlns:p="http://schemas.openxmlformats.org/presentationml/2006/main">
  <p:tag name="THINKCELLSHAPEDONOTDELETE" val="pOrT58Q_ruEyJMXah4bw0Iw"/>
</p:tagLst>
</file>

<file path=ppt/tags/tag571.xml><?xml version="1.0" encoding="utf-8"?>
<p:tagLst xmlns:p="http://schemas.openxmlformats.org/presentationml/2006/main">
  <p:tag name="THINKCELLSHAPEDONOTDELETE" val="pQpXX8FrQIE6NP2xhy7sApw"/>
</p:tagLst>
</file>

<file path=ppt/tags/tag572.xml><?xml version="1.0" encoding="utf-8"?>
<p:tagLst xmlns:p="http://schemas.openxmlformats.org/presentationml/2006/main">
  <p:tag name="THINKCELLSHAPEDONOTDELETE" val="pOrT58Q_ruEyJMXah4bw0Iw"/>
</p:tagLst>
</file>

<file path=ppt/tags/tag573.xml><?xml version="1.0" encoding="utf-8"?>
<p:tagLst xmlns:p="http://schemas.openxmlformats.org/presentationml/2006/main">
  <p:tag name="THINKCELLSHAPEDONOTDELETE" val="pQpXX8FrQIE6NP2xhy7sApw"/>
</p:tagLst>
</file>

<file path=ppt/tags/tag574.xml><?xml version="1.0" encoding="utf-8"?>
<p:tagLst xmlns:p="http://schemas.openxmlformats.org/presentationml/2006/main">
  <p:tag name="THINKCELLSHAPEDONOTDELETE" val="pOrT58Q_ruEyJMXah4bw0Iw"/>
</p:tagLst>
</file>

<file path=ppt/tags/tag575.xml><?xml version="1.0" encoding="utf-8"?>
<p:tagLst xmlns:p="http://schemas.openxmlformats.org/presentationml/2006/main">
  <p:tag name="THINKCELLSHAPEDONOTDELETE" val="pQpXX8FrQIE6NP2xhy7sApw"/>
</p:tagLst>
</file>

<file path=ppt/tags/tag576.xml><?xml version="1.0" encoding="utf-8"?>
<p:tagLst xmlns:p="http://schemas.openxmlformats.org/presentationml/2006/main">
  <p:tag name="THINKCELLSHAPEDONOTDELETE" val="pIiHQ5HaSq0KpPbr8Pt1lfg"/>
</p:tagLst>
</file>

<file path=ppt/tags/tag577.xml><?xml version="1.0" encoding="utf-8"?>
<p:tagLst xmlns:p="http://schemas.openxmlformats.org/presentationml/2006/main">
  <p:tag name="THINKCELLSHAPEDONOTDELETE" val="p0574Lt1pfEeuusKCiCw0PA"/>
</p:tagLst>
</file>

<file path=ppt/tags/tag578.xml><?xml version="1.0" encoding="utf-8"?>
<p:tagLst xmlns:p="http://schemas.openxmlformats.org/presentationml/2006/main">
  <p:tag name="THINKCELLSHAPEDONOTDELETE" val="pVftmelsgBUePgy_NUQgnrA"/>
</p:tagLst>
</file>

<file path=ppt/tags/tag579.xml><?xml version="1.0" encoding="utf-8"?>
<p:tagLst xmlns:p="http://schemas.openxmlformats.org/presentationml/2006/main">
  <p:tag name="THINKCELLSHAPEDONOTDELETE" val="pOrT58Q_ruEyJMXah4bw0Iw"/>
</p:tagLst>
</file>

<file path=ppt/tags/tag58.xml><?xml version="1.0" encoding="utf-8"?>
<p:tagLst xmlns:p="http://schemas.openxmlformats.org/presentationml/2006/main">
  <p:tag name="THINKCELLSHAPEDONOTDELETE" val="pQpXX8FrQIE6NP2xhy7sApw"/>
</p:tagLst>
</file>

<file path=ppt/tags/tag580.xml><?xml version="1.0" encoding="utf-8"?>
<p:tagLst xmlns:p="http://schemas.openxmlformats.org/presentationml/2006/main">
  <p:tag name="THINKCELLSHAPEDONOTDELETE" val="pQpXX8FrQIE6NP2xhy7sApw"/>
</p:tagLst>
</file>

<file path=ppt/tags/tag581.xml><?xml version="1.0" encoding="utf-8"?>
<p:tagLst xmlns:p="http://schemas.openxmlformats.org/presentationml/2006/main">
  <p:tag name="THINKCELLSHAPEDONOTDELETE" val="ptgD5SXzVsEeSr6ZASM3NGQ"/>
</p:tagLst>
</file>

<file path=ppt/tags/tag582.xml><?xml version="1.0" encoding="utf-8"?>
<p:tagLst xmlns:p="http://schemas.openxmlformats.org/presentationml/2006/main">
  <p:tag name="THINKCELLSHAPEDONOTDELETE" val="pOrT58Q_ruEyJMXah4bw0Iw"/>
</p:tagLst>
</file>

<file path=ppt/tags/tag583.xml><?xml version="1.0" encoding="utf-8"?>
<p:tagLst xmlns:p="http://schemas.openxmlformats.org/presentationml/2006/main">
  <p:tag name="THINKCELLSHAPEDONOTDELETE" val="pQpXX8FrQIE6NP2xhy7sApw"/>
</p:tagLst>
</file>

<file path=ppt/tags/tag584.xml><?xml version="1.0" encoding="utf-8"?>
<p:tagLst xmlns:p="http://schemas.openxmlformats.org/presentationml/2006/main">
  <p:tag name="THINKCELLSHAPEDONOTDELETE" val="pOrT58Q_ruEyJMXah4bw0Iw"/>
</p:tagLst>
</file>

<file path=ppt/tags/tag585.xml><?xml version="1.0" encoding="utf-8"?>
<p:tagLst xmlns:p="http://schemas.openxmlformats.org/presentationml/2006/main">
  <p:tag name="THINKCELLSHAPEDONOTDELETE" val="pQpXX8FrQIE6NP2xhy7sApw"/>
</p:tagLst>
</file>

<file path=ppt/tags/tag586.xml><?xml version="1.0" encoding="utf-8"?>
<p:tagLst xmlns:p="http://schemas.openxmlformats.org/presentationml/2006/main">
  <p:tag name="THINKCELLSHAPEDONOTDELETE" val="thinkcellActiveDocDoNotDelete"/>
</p:tagLst>
</file>

<file path=ppt/tags/tag587.xml><?xml version="1.0" encoding="utf-8"?>
<p:tagLst xmlns:p="http://schemas.openxmlformats.org/presentationml/2006/main">
  <p:tag name="THINKCELLSHAPEDONOTDELETE" val="pOrT58Q_ruEyJMXah4bw0Iw"/>
</p:tagLst>
</file>

<file path=ppt/tags/tag588.xml><?xml version="1.0" encoding="utf-8"?>
<p:tagLst xmlns:p="http://schemas.openxmlformats.org/presentationml/2006/main">
  <p:tag name="THINKCELLSHAPEDONOTDELETE" val="pQpXX8FrQIE6NP2xhy7sApw"/>
</p:tagLst>
</file>

<file path=ppt/tags/tag589.xml><?xml version="1.0" encoding="utf-8"?>
<p:tagLst xmlns:p="http://schemas.openxmlformats.org/presentationml/2006/main">
  <p:tag name="THINKCELLSHAPEDONOTDELETE" val="pOrT58Q_ruEyJMXah4bw0Iw"/>
</p:tagLst>
</file>

<file path=ppt/tags/tag59.xml><?xml version="1.0" encoding="utf-8"?>
<p:tagLst xmlns:p="http://schemas.openxmlformats.org/presentationml/2006/main">
  <p:tag name="THINKCELLSHAPEDONOTDELETE" val="pOrT58Q_ruEyJMXah4bw0Iw"/>
</p:tagLst>
</file>

<file path=ppt/tags/tag590.xml><?xml version="1.0" encoding="utf-8"?>
<p:tagLst xmlns:p="http://schemas.openxmlformats.org/presentationml/2006/main">
  <p:tag name="THINKCELLSHAPEDONOTDELETE" val="pQpXX8FrQIE6NP2xhy7sApw"/>
</p:tagLst>
</file>

<file path=ppt/tags/tag591.xml><?xml version="1.0" encoding="utf-8"?>
<p:tagLst xmlns:p="http://schemas.openxmlformats.org/presentationml/2006/main">
  <p:tag name="THINKCELLSHAPEDONOTDELETE" val="pOrT58Q_ruEyJMXah4bw0Iw"/>
</p:tagLst>
</file>

<file path=ppt/tags/tag592.xml><?xml version="1.0" encoding="utf-8"?>
<p:tagLst xmlns:p="http://schemas.openxmlformats.org/presentationml/2006/main">
  <p:tag name="THINKCELLSHAPEDONOTDELETE" val="pQpXX8FrQIE6NP2xhy7sApw"/>
</p:tagLst>
</file>

<file path=ppt/tags/tag593.xml><?xml version="1.0" encoding="utf-8"?>
<p:tagLst xmlns:p="http://schemas.openxmlformats.org/presentationml/2006/main">
  <p:tag name="THINKCELLSHAPEDONOTDELETE" val="pOrT58Q_ruEyJMXah4bw0Iw"/>
</p:tagLst>
</file>

<file path=ppt/tags/tag594.xml><?xml version="1.0" encoding="utf-8"?>
<p:tagLst xmlns:p="http://schemas.openxmlformats.org/presentationml/2006/main">
  <p:tag name="THINKCELLSHAPEDONOTDELETE" val="pQpXX8FrQIE6NP2xhy7sApw"/>
</p:tagLst>
</file>

<file path=ppt/tags/tag595.xml><?xml version="1.0" encoding="utf-8"?>
<p:tagLst xmlns:p="http://schemas.openxmlformats.org/presentationml/2006/main">
  <p:tag name="THINKCELLSHAPEDONOTDELETE" val="pOrT58Q_ruEyJMXah4bw0Iw"/>
</p:tagLst>
</file>

<file path=ppt/tags/tag596.xml><?xml version="1.0" encoding="utf-8"?>
<p:tagLst xmlns:p="http://schemas.openxmlformats.org/presentationml/2006/main">
  <p:tag name="THINKCELLSHAPEDONOTDELETE" val="pQpXX8FrQIE6NP2xhy7sApw"/>
</p:tagLst>
</file>

<file path=ppt/tags/tag597.xml><?xml version="1.0" encoding="utf-8"?>
<p:tagLst xmlns:p="http://schemas.openxmlformats.org/presentationml/2006/main">
  <p:tag name="THINKCELLSHAPEDONOTDELETE" val="pIiHQ5HaSq0KpPbr8Pt1lfg"/>
</p:tagLst>
</file>

<file path=ppt/tags/tag598.xml><?xml version="1.0" encoding="utf-8"?>
<p:tagLst xmlns:p="http://schemas.openxmlformats.org/presentationml/2006/main">
  <p:tag name="THINKCELLSHAPEDONOTDELETE" val="p0574Lt1pfEeuusKCiCw0PA"/>
</p:tagLst>
</file>

<file path=ppt/tags/tag599.xml><?xml version="1.0" encoding="utf-8"?>
<p:tagLst xmlns:p="http://schemas.openxmlformats.org/presentationml/2006/main">
  <p:tag name="THINKCELLSHAPEDONOTDELETE" val="pVftmelsgBUePgy_NUQgnrA"/>
</p:tagLst>
</file>

<file path=ppt/tags/tag6.xml><?xml version="1.0" encoding="utf-8"?>
<p:tagLst xmlns:p="http://schemas.openxmlformats.org/presentationml/2006/main">
  <p:tag name="THINKCELLSHAPEDONOTDELETE" val="pQpXX8FrQIE6NP2xhy7sApw"/>
</p:tagLst>
</file>

<file path=ppt/tags/tag60.xml><?xml version="1.0" encoding="utf-8"?>
<p:tagLst xmlns:p="http://schemas.openxmlformats.org/presentationml/2006/main">
  <p:tag name="THINKCELLSHAPEDONOTDELETE" val="pQpXX8FrQIE6NP2xhy7sApw"/>
</p:tagLst>
</file>

<file path=ppt/tags/tag600.xml><?xml version="1.0" encoding="utf-8"?>
<p:tagLst xmlns:p="http://schemas.openxmlformats.org/presentationml/2006/main">
  <p:tag name="THINKCELLSHAPEDONOTDELETE" val="pOrT58Q_ruEyJMXah4bw0Iw"/>
</p:tagLst>
</file>

<file path=ppt/tags/tag601.xml><?xml version="1.0" encoding="utf-8"?>
<p:tagLst xmlns:p="http://schemas.openxmlformats.org/presentationml/2006/main">
  <p:tag name="THINKCELLSHAPEDONOTDELETE" val="pQpXX8FrQIE6NP2xhy7sApw"/>
</p:tagLst>
</file>

<file path=ppt/tags/tag602.xml><?xml version="1.0" encoding="utf-8"?>
<p:tagLst xmlns:p="http://schemas.openxmlformats.org/presentationml/2006/main">
  <p:tag name="THINKCELLSHAPEDONOTDELETE" val="ptgD5SXzVsEeSr6ZASM3NGQ"/>
</p:tagLst>
</file>

<file path=ppt/tags/tag603.xml><?xml version="1.0" encoding="utf-8"?>
<p:tagLst xmlns:p="http://schemas.openxmlformats.org/presentationml/2006/main">
  <p:tag name="THINKCELLSHAPEDONOTDELETE" val="pOrT58Q_ruEyJMXah4bw0Iw"/>
</p:tagLst>
</file>

<file path=ppt/tags/tag604.xml><?xml version="1.0" encoding="utf-8"?>
<p:tagLst xmlns:p="http://schemas.openxmlformats.org/presentationml/2006/main">
  <p:tag name="THINKCELLSHAPEDONOTDELETE" val="pQpXX8FrQIE6NP2xhy7sApw"/>
</p:tagLst>
</file>

<file path=ppt/tags/tag605.xml><?xml version="1.0" encoding="utf-8"?>
<p:tagLst xmlns:p="http://schemas.openxmlformats.org/presentationml/2006/main">
  <p:tag name="THINKCELLSHAPEDONOTDELETE" val="pOrT58Q_ruEyJMXah4bw0Iw"/>
</p:tagLst>
</file>

<file path=ppt/tags/tag606.xml><?xml version="1.0" encoding="utf-8"?>
<p:tagLst xmlns:p="http://schemas.openxmlformats.org/presentationml/2006/main">
  <p:tag name="THINKCELLSHAPEDONOTDELETE" val="pQpXX8FrQIE6NP2xhy7sApw"/>
</p:tagLst>
</file>

<file path=ppt/tags/tag607.xml><?xml version="1.0" encoding="utf-8"?>
<p:tagLst xmlns:p="http://schemas.openxmlformats.org/presentationml/2006/main">
  <p:tag name="THINKCELLSHAPEDONOTDELETE" val="thinkcellActiveDocDoNotDelete"/>
</p:tagLst>
</file>

<file path=ppt/tags/tag608.xml><?xml version="1.0" encoding="utf-8"?>
<p:tagLst xmlns:p="http://schemas.openxmlformats.org/presentationml/2006/main">
  <p:tag name="THINKCELLSHAPEDONOTDELETE" val="pOrT58Q_ruEyJMXah4bw0Iw"/>
</p:tagLst>
</file>

<file path=ppt/tags/tag609.xml><?xml version="1.0" encoding="utf-8"?>
<p:tagLst xmlns:p="http://schemas.openxmlformats.org/presentationml/2006/main">
  <p:tag name="THINKCELLSHAPEDONOTDELETE" val="pQpXX8FrQIE6NP2xhy7sApw"/>
</p:tagLst>
</file>

<file path=ppt/tags/tag61.xml><?xml version="1.0" encoding="utf-8"?>
<p:tagLst xmlns:p="http://schemas.openxmlformats.org/presentationml/2006/main">
  <p:tag name="THINKCELLSHAPEDONOTDELETE" val="pOrT58Q_ruEyJMXah4bw0Iw"/>
</p:tagLst>
</file>

<file path=ppt/tags/tag610.xml><?xml version="1.0" encoding="utf-8"?>
<p:tagLst xmlns:p="http://schemas.openxmlformats.org/presentationml/2006/main">
  <p:tag name="THINKCELLSHAPEDONOTDELETE" val="pOrT58Q_ruEyJMXah4bw0Iw"/>
</p:tagLst>
</file>

<file path=ppt/tags/tag611.xml><?xml version="1.0" encoding="utf-8"?>
<p:tagLst xmlns:p="http://schemas.openxmlformats.org/presentationml/2006/main">
  <p:tag name="THINKCELLSHAPEDONOTDELETE" val="pQpXX8FrQIE6NP2xhy7sApw"/>
</p:tagLst>
</file>

<file path=ppt/tags/tag612.xml><?xml version="1.0" encoding="utf-8"?>
<p:tagLst xmlns:p="http://schemas.openxmlformats.org/presentationml/2006/main">
  <p:tag name="THINKCELLSHAPEDONOTDELETE" val="pOrT58Q_ruEyJMXah4bw0Iw"/>
</p:tagLst>
</file>

<file path=ppt/tags/tag613.xml><?xml version="1.0" encoding="utf-8"?>
<p:tagLst xmlns:p="http://schemas.openxmlformats.org/presentationml/2006/main">
  <p:tag name="THINKCELLSHAPEDONOTDELETE" val="pQpXX8FrQIE6NP2xhy7sApw"/>
</p:tagLst>
</file>

<file path=ppt/tags/tag614.xml><?xml version="1.0" encoding="utf-8"?>
<p:tagLst xmlns:p="http://schemas.openxmlformats.org/presentationml/2006/main">
  <p:tag name="THINKCELLSHAPEDONOTDELETE" val="pOrT58Q_ruEyJMXah4bw0Iw"/>
</p:tagLst>
</file>

<file path=ppt/tags/tag615.xml><?xml version="1.0" encoding="utf-8"?>
<p:tagLst xmlns:p="http://schemas.openxmlformats.org/presentationml/2006/main">
  <p:tag name="THINKCELLSHAPEDONOTDELETE" val="pQpXX8FrQIE6NP2xhy7sApw"/>
</p:tagLst>
</file>

<file path=ppt/tags/tag616.xml><?xml version="1.0" encoding="utf-8"?>
<p:tagLst xmlns:p="http://schemas.openxmlformats.org/presentationml/2006/main">
  <p:tag name="THINKCELLSHAPEDONOTDELETE" val="pOrT58Q_ruEyJMXah4bw0Iw"/>
</p:tagLst>
</file>

<file path=ppt/tags/tag617.xml><?xml version="1.0" encoding="utf-8"?>
<p:tagLst xmlns:p="http://schemas.openxmlformats.org/presentationml/2006/main">
  <p:tag name="THINKCELLSHAPEDONOTDELETE" val="pQpXX8FrQIE6NP2xhy7sApw"/>
</p:tagLst>
</file>

<file path=ppt/tags/tag618.xml><?xml version="1.0" encoding="utf-8"?>
<p:tagLst xmlns:p="http://schemas.openxmlformats.org/presentationml/2006/main">
  <p:tag name="THINKCELLSHAPEDONOTDELETE" val="pIiHQ5HaSq0KpPbr8Pt1lfg"/>
</p:tagLst>
</file>

<file path=ppt/tags/tag619.xml><?xml version="1.0" encoding="utf-8"?>
<p:tagLst xmlns:p="http://schemas.openxmlformats.org/presentationml/2006/main">
  <p:tag name="THINKCELLSHAPEDONOTDELETE" val="p0574Lt1pfEeuusKCiCw0PA"/>
</p:tagLst>
</file>

<file path=ppt/tags/tag62.xml><?xml version="1.0" encoding="utf-8"?>
<p:tagLst xmlns:p="http://schemas.openxmlformats.org/presentationml/2006/main">
  <p:tag name="THINKCELLSHAPEDONOTDELETE" val="pQpXX8FrQIE6NP2xhy7sApw"/>
</p:tagLst>
</file>

<file path=ppt/tags/tag620.xml><?xml version="1.0" encoding="utf-8"?>
<p:tagLst xmlns:p="http://schemas.openxmlformats.org/presentationml/2006/main">
  <p:tag name="THINKCELLSHAPEDONOTDELETE" val="pVftmelsgBUePgy_NUQgnrA"/>
</p:tagLst>
</file>

<file path=ppt/tags/tag621.xml><?xml version="1.0" encoding="utf-8"?>
<p:tagLst xmlns:p="http://schemas.openxmlformats.org/presentationml/2006/main">
  <p:tag name="THINKCELLSHAPEDONOTDELETE" val="pOrT58Q_ruEyJMXah4bw0Iw"/>
</p:tagLst>
</file>

<file path=ppt/tags/tag622.xml><?xml version="1.0" encoding="utf-8"?>
<p:tagLst xmlns:p="http://schemas.openxmlformats.org/presentationml/2006/main">
  <p:tag name="THINKCELLSHAPEDONOTDELETE" val="pQpXX8FrQIE6NP2xhy7sApw"/>
</p:tagLst>
</file>

<file path=ppt/tags/tag623.xml><?xml version="1.0" encoding="utf-8"?>
<p:tagLst xmlns:p="http://schemas.openxmlformats.org/presentationml/2006/main">
  <p:tag name="THINKCELLSHAPEDONOTDELETE" val="ptgD5SXzVsEeSr6ZASM3NGQ"/>
</p:tagLst>
</file>

<file path=ppt/tags/tag624.xml><?xml version="1.0" encoding="utf-8"?>
<p:tagLst xmlns:p="http://schemas.openxmlformats.org/presentationml/2006/main">
  <p:tag name="THINKCELLSHAPEDONOTDELETE" val="pOrT58Q_ruEyJMXah4bw0Iw"/>
</p:tagLst>
</file>

<file path=ppt/tags/tag625.xml><?xml version="1.0" encoding="utf-8"?>
<p:tagLst xmlns:p="http://schemas.openxmlformats.org/presentationml/2006/main">
  <p:tag name="THINKCELLSHAPEDONOTDELETE" val="pQpXX8FrQIE6NP2xhy7sApw"/>
</p:tagLst>
</file>

<file path=ppt/tags/tag626.xml><?xml version="1.0" encoding="utf-8"?>
<p:tagLst xmlns:p="http://schemas.openxmlformats.org/presentationml/2006/main">
  <p:tag name="THINKCELLSHAPEDONOTDELETE" val="pOrT58Q_ruEyJMXah4bw0Iw"/>
</p:tagLst>
</file>

<file path=ppt/tags/tag627.xml><?xml version="1.0" encoding="utf-8"?>
<p:tagLst xmlns:p="http://schemas.openxmlformats.org/presentationml/2006/main">
  <p:tag name="THINKCELLSHAPEDONOTDELETE" val="pQpXX8FrQIE6NP2xhy7sApw"/>
</p:tagLst>
</file>

<file path=ppt/tags/tag628.xml><?xml version="1.0" encoding="utf-8"?>
<p:tagLst xmlns:p="http://schemas.openxmlformats.org/presentationml/2006/main">
  <p:tag name="THINKCELLSHAPEDONOTDELETE" val="thinkcellActiveDocDoNotDelete"/>
</p:tagLst>
</file>

<file path=ppt/tags/tag629.xml><?xml version="1.0" encoding="utf-8"?>
<p:tagLst xmlns:p="http://schemas.openxmlformats.org/presentationml/2006/main">
  <p:tag name="THINKCELLSHAPEDONOTDELETE" val="pOrT58Q_ruEyJMXah4bw0Iw"/>
</p:tagLst>
</file>

<file path=ppt/tags/tag63.xml><?xml version="1.0" encoding="utf-8"?>
<p:tagLst xmlns:p="http://schemas.openxmlformats.org/presentationml/2006/main">
  <p:tag name="THINKCELLSHAPEDONOTDELETE" val="pOrT58Q_ruEyJMXah4bw0Iw"/>
</p:tagLst>
</file>

<file path=ppt/tags/tag630.xml><?xml version="1.0" encoding="utf-8"?>
<p:tagLst xmlns:p="http://schemas.openxmlformats.org/presentationml/2006/main">
  <p:tag name="THINKCELLSHAPEDONOTDELETE" val="pQpXX8FrQIE6NP2xhy7sApw"/>
</p:tagLst>
</file>

<file path=ppt/tags/tag631.xml><?xml version="1.0" encoding="utf-8"?>
<p:tagLst xmlns:p="http://schemas.openxmlformats.org/presentationml/2006/main">
  <p:tag name="THINKCELLSHAPEDONOTDELETE" val="pOrT58Q_ruEyJMXah4bw0Iw"/>
</p:tagLst>
</file>

<file path=ppt/tags/tag632.xml><?xml version="1.0" encoding="utf-8"?>
<p:tagLst xmlns:p="http://schemas.openxmlformats.org/presentationml/2006/main">
  <p:tag name="THINKCELLSHAPEDONOTDELETE" val="pQpXX8FrQIE6NP2xhy7sApw"/>
</p:tagLst>
</file>

<file path=ppt/tags/tag633.xml><?xml version="1.0" encoding="utf-8"?>
<p:tagLst xmlns:p="http://schemas.openxmlformats.org/presentationml/2006/main">
  <p:tag name="THINKCELLSHAPEDONOTDELETE" val="pOrT58Q_ruEyJMXah4bw0Iw"/>
</p:tagLst>
</file>

<file path=ppt/tags/tag634.xml><?xml version="1.0" encoding="utf-8"?>
<p:tagLst xmlns:p="http://schemas.openxmlformats.org/presentationml/2006/main">
  <p:tag name="THINKCELLSHAPEDONOTDELETE" val="pQpXX8FrQIE6NP2xhy7sApw"/>
</p:tagLst>
</file>

<file path=ppt/tags/tag635.xml><?xml version="1.0" encoding="utf-8"?>
<p:tagLst xmlns:p="http://schemas.openxmlformats.org/presentationml/2006/main">
  <p:tag name="THINKCELLSHAPEDONOTDELETE" val="pOrT58Q_ruEyJMXah4bw0Iw"/>
</p:tagLst>
</file>

<file path=ppt/tags/tag636.xml><?xml version="1.0" encoding="utf-8"?>
<p:tagLst xmlns:p="http://schemas.openxmlformats.org/presentationml/2006/main">
  <p:tag name="THINKCELLSHAPEDONOTDELETE" val="pQpXX8FrQIE6NP2xhy7sApw"/>
</p:tagLst>
</file>

<file path=ppt/tags/tag637.xml><?xml version="1.0" encoding="utf-8"?>
<p:tagLst xmlns:p="http://schemas.openxmlformats.org/presentationml/2006/main">
  <p:tag name="THINKCELLSHAPEDONOTDELETE" val="pOrT58Q_ruEyJMXah4bw0Iw"/>
</p:tagLst>
</file>

<file path=ppt/tags/tag638.xml><?xml version="1.0" encoding="utf-8"?>
<p:tagLst xmlns:p="http://schemas.openxmlformats.org/presentationml/2006/main">
  <p:tag name="THINKCELLSHAPEDONOTDELETE" val="pQpXX8FrQIE6NP2xhy7sApw"/>
</p:tagLst>
</file>

<file path=ppt/tags/tag639.xml><?xml version="1.0" encoding="utf-8"?>
<p:tagLst xmlns:p="http://schemas.openxmlformats.org/presentationml/2006/main">
  <p:tag name="THINKCELLSHAPEDONOTDELETE" val="pIiHQ5HaSq0KpPbr8Pt1lfg"/>
</p:tagLst>
</file>

<file path=ppt/tags/tag64.xml><?xml version="1.0" encoding="utf-8"?>
<p:tagLst xmlns:p="http://schemas.openxmlformats.org/presentationml/2006/main">
  <p:tag name="THINKCELLSHAPEDONOTDELETE" val="pQpXX8FrQIE6NP2xhy7sApw"/>
</p:tagLst>
</file>

<file path=ppt/tags/tag640.xml><?xml version="1.0" encoding="utf-8"?>
<p:tagLst xmlns:p="http://schemas.openxmlformats.org/presentationml/2006/main">
  <p:tag name="THINKCELLSHAPEDONOTDELETE" val="p0574Lt1pfEeuusKCiCw0PA"/>
</p:tagLst>
</file>

<file path=ppt/tags/tag641.xml><?xml version="1.0" encoding="utf-8"?>
<p:tagLst xmlns:p="http://schemas.openxmlformats.org/presentationml/2006/main">
  <p:tag name="THINKCELLSHAPEDONOTDELETE" val="pVftmelsgBUePgy_NUQgnrA"/>
</p:tagLst>
</file>

<file path=ppt/tags/tag642.xml><?xml version="1.0" encoding="utf-8"?>
<p:tagLst xmlns:p="http://schemas.openxmlformats.org/presentationml/2006/main">
  <p:tag name="THINKCELLSHAPEDONOTDELETE" val="pOrT58Q_ruEyJMXah4bw0Iw"/>
</p:tagLst>
</file>

<file path=ppt/tags/tag643.xml><?xml version="1.0" encoding="utf-8"?>
<p:tagLst xmlns:p="http://schemas.openxmlformats.org/presentationml/2006/main">
  <p:tag name="THINKCELLSHAPEDONOTDELETE" val="pQpXX8FrQIE6NP2xhy7sApw"/>
</p:tagLst>
</file>

<file path=ppt/tags/tag644.xml><?xml version="1.0" encoding="utf-8"?>
<p:tagLst xmlns:p="http://schemas.openxmlformats.org/presentationml/2006/main">
  <p:tag name="THINKCELLSHAPEDONOTDELETE" val="ptgD5SXzVsEeSr6ZASM3NGQ"/>
</p:tagLst>
</file>

<file path=ppt/tags/tag645.xml><?xml version="1.0" encoding="utf-8"?>
<p:tagLst xmlns:p="http://schemas.openxmlformats.org/presentationml/2006/main">
  <p:tag name="THINKCELLSHAPEDONOTDELETE" val="pOrT58Q_ruEyJMXah4bw0Iw"/>
</p:tagLst>
</file>

<file path=ppt/tags/tag646.xml><?xml version="1.0" encoding="utf-8"?>
<p:tagLst xmlns:p="http://schemas.openxmlformats.org/presentationml/2006/main">
  <p:tag name="THINKCELLSHAPEDONOTDELETE" val="pQpXX8FrQIE6NP2xhy7sApw"/>
</p:tagLst>
</file>

<file path=ppt/tags/tag647.xml><?xml version="1.0" encoding="utf-8"?>
<p:tagLst xmlns:p="http://schemas.openxmlformats.org/presentationml/2006/main">
  <p:tag name="THINKCELLSHAPEDONOTDELETE" val="pOrT58Q_ruEyJMXah4bw0Iw"/>
</p:tagLst>
</file>

<file path=ppt/tags/tag648.xml><?xml version="1.0" encoding="utf-8"?>
<p:tagLst xmlns:p="http://schemas.openxmlformats.org/presentationml/2006/main">
  <p:tag name="THINKCELLSHAPEDONOTDELETE" val="pQpXX8FrQIE6NP2xhy7sApw"/>
</p:tagLst>
</file>

<file path=ppt/tags/tag649.xml><?xml version="1.0" encoding="utf-8"?>
<p:tagLst xmlns:p="http://schemas.openxmlformats.org/presentationml/2006/main">
  <p:tag name="THINKCELLSHAPEDONOTDELETE" val="thinkcellActiveDocDoNotDelete"/>
</p:tagLst>
</file>

<file path=ppt/tags/tag65.xml><?xml version="1.0" encoding="utf-8"?>
<p:tagLst xmlns:p="http://schemas.openxmlformats.org/presentationml/2006/main">
  <p:tag name="THINKCELLSHAPEDONOTDELETE" val="pOrT58Q_ruEyJMXah4bw0Iw"/>
</p:tagLst>
</file>

<file path=ppt/tags/tag650.xml><?xml version="1.0" encoding="utf-8"?>
<p:tagLst xmlns:p="http://schemas.openxmlformats.org/presentationml/2006/main">
  <p:tag name="THINKCELLSHAPEDONOTDELETE" val="pOrT58Q_ruEyJMXah4bw0Iw"/>
</p:tagLst>
</file>

<file path=ppt/tags/tag651.xml><?xml version="1.0" encoding="utf-8"?>
<p:tagLst xmlns:p="http://schemas.openxmlformats.org/presentationml/2006/main">
  <p:tag name="THINKCELLSHAPEDONOTDELETE" val="pQpXX8FrQIE6NP2xhy7sApw"/>
</p:tagLst>
</file>

<file path=ppt/tags/tag652.xml><?xml version="1.0" encoding="utf-8"?>
<p:tagLst xmlns:p="http://schemas.openxmlformats.org/presentationml/2006/main">
  <p:tag name="THINKCELLSHAPEDONOTDELETE" val="pOrT58Q_ruEyJMXah4bw0Iw"/>
</p:tagLst>
</file>

<file path=ppt/tags/tag653.xml><?xml version="1.0" encoding="utf-8"?>
<p:tagLst xmlns:p="http://schemas.openxmlformats.org/presentationml/2006/main">
  <p:tag name="THINKCELLSHAPEDONOTDELETE" val="pQpXX8FrQIE6NP2xhy7sApw"/>
</p:tagLst>
</file>

<file path=ppt/tags/tag654.xml><?xml version="1.0" encoding="utf-8"?>
<p:tagLst xmlns:p="http://schemas.openxmlformats.org/presentationml/2006/main">
  <p:tag name="THINKCELLSHAPEDONOTDELETE" val="pOrT58Q_ruEyJMXah4bw0Iw"/>
</p:tagLst>
</file>

<file path=ppt/tags/tag655.xml><?xml version="1.0" encoding="utf-8"?>
<p:tagLst xmlns:p="http://schemas.openxmlformats.org/presentationml/2006/main">
  <p:tag name="THINKCELLSHAPEDONOTDELETE" val="pQpXX8FrQIE6NP2xhy7sApw"/>
</p:tagLst>
</file>

<file path=ppt/tags/tag656.xml><?xml version="1.0" encoding="utf-8"?>
<p:tagLst xmlns:p="http://schemas.openxmlformats.org/presentationml/2006/main">
  <p:tag name="THINKCELLSHAPEDONOTDELETE" val="pOrT58Q_ruEyJMXah4bw0Iw"/>
</p:tagLst>
</file>

<file path=ppt/tags/tag657.xml><?xml version="1.0" encoding="utf-8"?>
<p:tagLst xmlns:p="http://schemas.openxmlformats.org/presentationml/2006/main">
  <p:tag name="THINKCELLSHAPEDONOTDELETE" val="pQpXX8FrQIE6NP2xhy7sApw"/>
</p:tagLst>
</file>

<file path=ppt/tags/tag658.xml><?xml version="1.0" encoding="utf-8"?>
<p:tagLst xmlns:p="http://schemas.openxmlformats.org/presentationml/2006/main">
  <p:tag name="THINKCELLSHAPEDONOTDELETE" val="pOrT58Q_ruEyJMXah4bw0Iw"/>
</p:tagLst>
</file>

<file path=ppt/tags/tag659.xml><?xml version="1.0" encoding="utf-8"?>
<p:tagLst xmlns:p="http://schemas.openxmlformats.org/presentationml/2006/main">
  <p:tag name="THINKCELLSHAPEDONOTDELETE" val="pQpXX8FrQIE6NP2xhy7sApw"/>
</p:tagLst>
</file>

<file path=ppt/tags/tag66.xml><?xml version="1.0" encoding="utf-8"?>
<p:tagLst xmlns:p="http://schemas.openxmlformats.org/presentationml/2006/main">
  <p:tag name="THINKCELLSHAPEDONOTDELETE" val="pQpXX8FrQIE6NP2xhy7sApw"/>
</p:tagLst>
</file>

<file path=ppt/tags/tag660.xml><?xml version="1.0" encoding="utf-8"?>
<p:tagLst xmlns:p="http://schemas.openxmlformats.org/presentationml/2006/main">
  <p:tag name="THINKCELLSHAPEDONOTDELETE" val="pIiHQ5HaSq0KpPbr8Pt1lfg"/>
</p:tagLst>
</file>

<file path=ppt/tags/tag661.xml><?xml version="1.0" encoding="utf-8"?>
<p:tagLst xmlns:p="http://schemas.openxmlformats.org/presentationml/2006/main">
  <p:tag name="THINKCELLSHAPEDONOTDELETE" val="p0574Lt1pfEeuusKCiCw0PA"/>
</p:tagLst>
</file>

<file path=ppt/tags/tag662.xml><?xml version="1.0" encoding="utf-8"?>
<p:tagLst xmlns:p="http://schemas.openxmlformats.org/presentationml/2006/main">
  <p:tag name="THINKCELLSHAPEDONOTDELETE" val="pVftmelsgBUePgy_NUQgnrA"/>
</p:tagLst>
</file>

<file path=ppt/tags/tag663.xml><?xml version="1.0" encoding="utf-8"?>
<p:tagLst xmlns:p="http://schemas.openxmlformats.org/presentationml/2006/main">
  <p:tag name="THINKCELLSHAPEDONOTDELETE" val="pOrT58Q_ruEyJMXah4bw0Iw"/>
</p:tagLst>
</file>

<file path=ppt/tags/tag664.xml><?xml version="1.0" encoding="utf-8"?>
<p:tagLst xmlns:p="http://schemas.openxmlformats.org/presentationml/2006/main">
  <p:tag name="THINKCELLSHAPEDONOTDELETE" val="pQpXX8FrQIE6NP2xhy7sApw"/>
</p:tagLst>
</file>

<file path=ppt/tags/tag665.xml><?xml version="1.0" encoding="utf-8"?>
<p:tagLst xmlns:p="http://schemas.openxmlformats.org/presentationml/2006/main">
  <p:tag name="THINKCELLSHAPEDONOTDELETE" val="ptgD5SXzVsEeSr6ZASM3NGQ"/>
</p:tagLst>
</file>

<file path=ppt/tags/tag666.xml><?xml version="1.0" encoding="utf-8"?>
<p:tagLst xmlns:p="http://schemas.openxmlformats.org/presentationml/2006/main">
  <p:tag name="THINKCELLSHAPEDONOTDELETE" val="pOrT58Q_ruEyJMXah4bw0Iw"/>
</p:tagLst>
</file>

<file path=ppt/tags/tag667.xml><?xml version="1.0" encoding="utf-8"?>
<p:tagLst xmlns:p="http://schemas.openxmlformats.org/presentationml/2006/main">
  <p:tag name="THINKCELLSHAPEDONOTDELETE" val="pQpXX8FrQIE6NP2xhy7sApw"/>
</p:tagLst>
</file>

<file path=ppt/tags/tag668.xml><?xml version="1.0" encoding="utf-8"?>
<p:tagLst xmlns:p="http://schemas.openxmlformats.org/presentationml/2006/main">
  <p:tag name="THINKCELLSHAPEDONOTDELETE" val="pOrT58Q_ruEyJMXah4bw0Iw"/>
</p:tagLst>
</file>

<file path=ppt/tags/tag669.xml><?xml version="1.0" encoding="utf-8"?>
<p:tagLst xmlns:p="http://schemas.openxmlformats.org/presentationml/2006/main">
  <p:tag name="THINKCELLSHAPEDONOTDELETE" val="pQpXX8FrQIE6NP2xhy7sApw"/>
</p:tagLst>
</file>

<file path=ppt/tags/tag67.xml><?xml version="1.0" encoding="utf-8"?>
<p:tagLst xmlns:p="http://schemas.openxmlformats.org/presentationml/2006/main">
  <p:tag name="THINKCELLSHAPEDONOTDELETE" val="pOrT58Q_ruEyJMXah4bw0Iw"/>
</p:tagLst>
</file>

<file path=ppt/tags/tag670.xml><?xml version="1.0" encoding="utf-8"?>
<p:tagLst xmlns:p="http://schemas.openxmlformats.org/presentationml/2006/main">
  <p:tag name="THINKCELLSHAPEDONOTDELETE" val="thinkcellActiveDocDoNotDelete"/>
</p:tagLst>
</file>

<file path=ppt/tags/tag671.xml><?xml version="1.0" encoding="utf-8"?>
<p:tagLst xmlns:p="http://schemas.openxmlformats.org/presentationml/2006/main">
  <p:tag name="THINKCELLSHAPEDONOTDELETE" val="pOrT58Q_ruEyJMXah4bw0Iw"/>
</p:tagLst>
</file>

<file path=ppt/tags/tag672.xml><?xml version="1.0" encoding="utf-8"?>
<p:tagLst xmlns:p="http://schemas.openxmlformats.org/presentationml/2006/main">
  <p:tag name="THINKCELLSHAPEDONOTDELETE" val="pQpXX8FrQIE6NP2xhy7sApw"/>
</p:tagLst>
</file>

<file path=ppt/tags/tag673.xml><?xml version="1.0" encoding="utf-8"?>
<p:tagLst xmlns:p="http://schemas.openxmlformats.org/presentationml/2006/main">
  <p:tag name="THINKCELLSHAPEDONOTDELETE" val="pOrT58Q_ruEyJMXah4bw0Iw"/>
</p:tagLst>
</file>

<file path=ppt/tags/tag674.xml><?xml version="1.0" encoding="utf-8"?>
<p:tagLst xmlns:p="http://schemas.openxmlformats.org/presentationml/2006/main">
  <p:tag name="THINKCELLSHAPEDONOTDELETE" val="pQpXX8FrQIE6NP2xhy7sApw"/>
</p:tagLst>
</file>

<file path=ppt/tags/tag675.xml><?xml version="1.0" encoding="utf-8"?>
<p:tagLst xmlns:p="http://schemas.openxmlformats.org/presentationml/2006/main">
  <p:tag name="THINKCELLSHAPEDONOTDELETE" val="pOrT58Q_ruEyJMXah4bw0Iw"/>
</p:tagLst>
</file>

<file path=ppt/tags/tag676.xml><?xml version="1.0" encoding="utf-8"?>
<p:tagLst xmlns:p="http://schemas.openxmlformats.org/presentationml/2006/main">
  <p:tag name="THINKCELLSHAPEDONOTDELETE" val="pQpXX8FrQIE6NP2xhy7sApw"/>
</p:tagLst>
</file>

<file path=ppt/tags/tag677.xml><?xml version="1.0" encoding="utf-8"?>
<p:tagLst xmlns:p="http://schemas.openxmlformats.org/presentationml/2006/main">
  <p:tag name="THINKCELLSHAPEDONOTDELETE" val="pOrT58Q_ruEyJMXah4bw0Iw"/>
</p:tagLst>
</file>

<file path=ppt/tags/tag678.xml><?xml version="1.0" encoding="utf-8"?>
<p:tagLst xmlns:p="http://schemas.openxmlformats.org/presentationml/2006/main">
  <p:tag name="THINKCELLSHAPEDONOTDELETE" val="pQpXX8FrQIE6NP2xhy7sApw"/>
</p:tagLst>
</file>

<file path=ppt/tags/tag679.xml><?xml version="1.0" encoding="utf-8"?>
<p:tagLst xmlns:p="http://schemas.openxmlformats.org/presentationml/2006/main">
  <p:tag name="THINKCELLSHAPEDONOTDELETE" val="pOrT58Q_ruEyJMXah4bw0Iw"/>
</p:tagLst>
</file>

<file path=ppt/tags/tag68.xml><?xml version="1.0" encoding="utf-8"?>
<p:tagLst xmlns:p="http://schemas.openxmlformats.org/presentationml/2006/main">
  <p:tag name="THINKCELLSHAPEDONOTDELETE" val="pQpXX8FrQIE6NP2xhy7sApw"/>
</p:tagLst>
</file>

<file path=ppt/tags/tag680.xml><?xml version="1.0" encoding="utf-8"?>
<p:tagLst xmlns:p="http://schemas.openxmlformats.org/presentationml/2006/main">
  <p:tag name="THINKCELLSHAPEDONOTDELETE" val="pQpXX8FrQIE6NP2xhy7sApw"/>
</p:tagLst>
</file>

<file path=ppt/tags/tag681.xml><?xml version="1.0" encoding="utf-8"?>
<p:tagLst xmlns:p="http://schemas.openxmlformats.org/presentationml/2006/main">
  <p:tag name="THINKCELLSHAPEDONOTDELETE" val="pIiHQ5HaSq0KpPbr8Pt1lfg"/>
</p:tagLst>
</file>

<file path=ppt/tags/tag682.xml><?xml version="1.0" encoding="utf-8"?>
<p:tagLst xmlns:p="http://schemas.openxmlformats.org/presentationml/2006/main">
  <p:tag name="THINKCELLSHAPEDONOTDELETE" val="p0574Lt1pfEeuusKCiCw0PA"/>
</p:tagLst>
</file>

<file path=ppt/tags/tag683.xml><?xml version="1.0" encoding="utf-8"?>
<p:tagLst xmlns:p="http://schemas.openxmlformats.org/presentationml/2006/main">
  <p:tag name="THINKCELLSHAPEDONOTDELETE" val="pVftmelsgBUePgy_NUQgnrA"/>
</p:tagLst>
</file>

<file path=ppt/tags/tag684.xml><?xml version="1.0" encoding="utf-8"?>
<p:tagLst xmlns:p="http://schemas.openxmlformats.org/presentationml/2006/main">
  <p:tag name="THINKCELLSHAPEDONOTDELETE" val="pOrT58Q_ruEyJMXah4bw0Iw"/>
</p:tagLst>
</file>

<file path=ppt/tags/tag685.xml><?xml version="1.0" encoding="utf-8"?>
<p:tagLst xmlns:p="http://schemas.openxmlformats.org/presentationml/2006/main">
  <p:tag name="THINKCELLSHAPEDONOTDELETE" val="pQpXX8FrQIE6NP2xhy7sApw"/>
</p:tagLst>
</file>

<file path=ppt/tags/tag686.xml><?xml version="1.0" encoding="utf-8"?>
<p:tagLst xmlns:p="http://schemas.openxmlformats.org/presentationml/2006/main">
  <p:tag name="THINKCELLSHAPEDONOTDELETE" val="ptgD5SXzVsEeSr6ZASM3NGQ"/>
</p:tagLst>
</file>

<file path=ppt/tags/tag687.xml><?xml version="1.0" encoding="utf-8"?>
<p:tagLst xmlns:p="http://schemas.openxmlformats.org/presentationml/2006/main">
  <p:tag name="THINKCELLSHAPEDONOTDELETE" val="pOrT58Q_ruEyJMXah4bw0Iw"/>
</p:tagLst>
</file>

<file path=ppt/tags/tag688.xml><?xml version="1.0" encoding="utf-8"?>
<p:tagLst xmlns:p="http://schemas.openxmlformats.org/presentationml/2006/main">
  <p:tag name="THINKCELLSHAPEDONOTDELETE" val="pQpXX8FrQIE6NP2xhy7sApw"/>
</p:tagLst>
</file>

<file path=ppt/tags/tag689.xml><?xml version="1.0" encoding="utf-8"?>
<p:tagLst xmlns:p="http://schemas.openxmlformats.org/presentationml/2006/main">
  <p:tag name="THINKCELLSHAPEDONOTDELETE" val="pOrT58Q_ruEyJMXah4bw0Iw"/>
</p:tagLst>
</file>

<file path=ppt/tags/tag69.xml><?xml version="1.0" encoding="utf-8"?>
<p:tagLst xmlns:p="http://schemas.openxmlformats.org/presentationml/2006/main">
  <p:tag name="THINKCELLSHAPEDONOTDELETE" val="pOrT58Q_ruEyJMXah4bw0Iw"/>
</p:tagLst>
</file>

<file path=ppt/tags/tag690.xml><?xml version="1.0" encoding="utf-8"?>
<p:tagLst xmlns:p="http://schemas.openxmlformats.org/presentationml/2006/main">
  <p:tag name="THINKCELLSHAPEDONOTDELETE" val="pQpXX8FrQIE6NP2xhy7sApw"/>
</p:tagLst>
</file>

<file path=ppt/tags/tag691.xml><?xml version="1.0" encoding="utf-8"?>
<p:tagLst xmlns:p="http://schemas.openxmlformats.org/presentationml/2006/main">
  <p:tag name="THINKCELLSHAPEDONOTDELETE" val="thinkcellActiveDocDoNotDelete"/>
</p:tagLst>
</file>

<file path=ppt/tags/tag692.xml><?xml version="1.0" encoding="utf-8"?>
<p:tagLst xmlns:p="http://schemas.openxmlformats.org/presentationml/2006/main">
  <p:tag name="THINKCELLSHAPEDONOTDELETE" val="pOrT58Q_ruEyJMXah4bw0Iw"/>
</p:tagLst>
</file>

<file path=ppt/tags/tag693.xml><?xml version="1.0" encoding="utf-8"?>
<p:tagLst xmlns:p="http://schemas.openxmlformats.org/presentationml/2006/main">
  <p:tag name="THINKCELLSHAPEDONOTDELETE" val="pQpXX8FrQIE6NP2xhy7sApw"/>
</p:tagLst>
</file>

<file path=ppt/tags/tag694.xml><?xml version="1.0" encoding="utf-8"?>
<p:tagLst xmlns:p="http://schemas.openxmlformats.org/presentationml/2006/main">
  <p:tag name="THINKCELLSHAPEDONOTDELETE" val="pOrT58Q_ruEyJMXah4bw0Iw"/>
</p:tagLst>
</file>

<file path=ppt/tags/tag695.xml><?xml version="1.0" encoding="utf-8"?>
<p:tagLst xmlns:p="http://schemas.openxmlformats.org/presentationml/2006/main">
  <p:tag name="THINKCELLSHAPEDONOTDELETE" val="pQpXX8FrQIE6NP2xhy7sApw"/>
</p:tagLst>
</file>

<file path=ppt/tags/tag696.xml><?xml version="1.0" encoding="utf-8"?>
<p:tagLst xmlns:p="http://schemas.openxmlformats.org/presentationml/2006/main">
  <p:tag name="THINKCELLSHAPEDONOTDELETE" val="pOrT58Q_ruEyJMXah4bw0Iw"/>
</p:tagLst>
</file>

<file path=ppt/tags/tag697.xml><?xml version="1.0" encoding="utf-8"?>
<p:tagLst xmlns:p="http://schemas.openxmlformats.org/presentationml/2006/main">
  <p:tag name="THINKCELLSHAPEDONOTDELETE" val="pQpXX8FrQIE6NP2xhy7sApw"/>
</p:tagLst>
</file>

<file path=ppt/tags/tag698.xml><?xml version="1.0" encoding="utf-8"?>
<p:tagLst xmlns:p="http://schemas.openxmlformats.org/presentationml/2006/main">
  <p:tag name="THINKCELLSHAPEDONOTDELETE" val="pOrT58Q_ruEyJMXah4bw0Iw"/>
</p:tagLst>
</file>

<file path=ppt/tags/tag699.xml><?xml version="1.0" encoding="utf-8"?>
<p:tagLst xmlns:p="http://schemas.openxmlformats.org/presentationml/2006/main">
  <p:tag name="THINKCELLSHAPEDONOTDELETE" val="pQpXX8FrQIE6NP2xhy7sApw"/>
</p:tagLst>
</file>

<file path=ppt/tags/tag7.xml><?xml version="1.0" encoding="utf-8"?>
<p:tagLst xmlns:p="http://schemas.openxmlformats.org/presentationml/2006/main">
  <p:tag name="THINKCELLSHAPEDONOTDELETE" val="pOrT58Q_ruEyJMXah4bw0Iw"/>
</p:tagLst>
</file>

<file path=ppt/tags/tag70.xml><?xml version="1.0" encoding="utf-8"?>
<p:tagLst xmlns:p="http://schemas.openxmlformats.org/presentationml/2006/main">
  <p:tag name="THINKCELLSHAPEDONOTDELETE" val="pQpXX8FrQIE6NP2xhy7sApw"/>
</p:tagLst>
</file>

<file path=ppt/tags/tag700.xml><?xml version="1.0" encoding="utf-8"?>
<p:tagLst xmlns:p="http://schemas.openxmlformats.org/presentationml/2006/main">
  <p:tag name="THINKCELLSHAPEDONOTDELETE" val="pOrT58Q_ruEyJMXah4bw0Iw"/>
</p:tagLst>
</file>

<file path=ppt/tags/tag701.xml><?xml version="1.0" encoding="utf-8"?>
<p:tagLst xmlns:p="http://schemas.openxmlformats.org/presentationml/2006/main">
  <p:tag name="THINKCELLSHAPEDONOTDELETE" val="pQpXX8FrQIE6NP2xhy7sApw"/>
</p:tagLst>
</file>

<file path=ppt/tags/tag702.xml><?xml version="1.0" encoding="utf-8"?>
<p:tagLst xmlns:p="http://schemas.openxmlformats.org/presentationml/2006/main">
  <p:tag name="THINKCELLSHAPEDONOTDELETE" val="pIiHQ5HaSq0KpPbr8Pt1lfg"/>
</p:tagLst>
</file>

<file path=ppt/tags/tag703.xml><?xml version="1.0" encoding="utf-8"?>
<p:tagLst xmlns:p="http://schemas.openxmlformats.org/presentationml/2006/main">
  <p:tag name="THINKCELLSHAPEDONOTDELETE" val="p0574Lt1pfEeuusKCiCw0PA"/>
</p:tagLst>
</file>

<file path=ppt/tags/tag704.xml><?xml version="1.0" encoding="utf-8"?>
<p:tagLst xmlns:p="http://schemas.openxmlformats.org/presentationml/2006/main">
  <p:tag name="THINKCELLSHAPEDONOTDELETE" val="pVftmelsgBUePgy_NUQgnrA"/>
</p:tagLst>
</file>

<file path=ppt/tags/tag705.xml><?xml version="1.0" encoding="utf-8"?>
<p:tagLst xmlns:p="http://schemas.openxmlformats.org/presentationml/2006/main">
  <p:tag name="THINKCELLSHAPEDONOTDELETE" val="pOrT58Q_ruEyJMXah4bw0Iw"/>
</p:tagLst>
</file>

<file path=ppt/tags/tag706.xml><?xml version="1.0" encoding="utf-8"?>
<p:tagLst xmlns:p="http://schemas.openxmlformats.org/presentationml/2006/main">
  <p:tag name="THINKCELLSHAPEDONOTDELETE" val="pQpXX8FrQIE6NP2xhy7sApw"/>
</p:tagLst>
</file>

<file path=ppt/tags/tag707.xml><?xml version="1.0" encoding="utf-8"?>
<p:tagLst xmlns:p="http://schemas.openxmlformats.org/presentationml/2006/main">
  <p:tag name="THINKCELLSHAPEDONOTDELETE" val="ptgD5SXzVsEeSr6ZASM3NGQ"/>
</p:tagLst>
</file>

<file path=ppt/tags/tag708.xml><?xml version="1.0" encoding="utf-8"?>
<p:tagLst xmlns:p="http://schemas.openxmlformats.org/presentationml/2006/main">
  <p:tag name="THINKCELLSHAPEDONOTDELETE" val="pOrT58Q_ruEyJMXah4bw0Iw"/>
</p:tagLst>
</file>

<file path=ppt/tags/tag709.xml><?xml version="1.0" encoding="utf-8"?>
<p:tagLst xmlns:p="http://schemas.openxmlformats.org/presentationml/2006/main">
  <p:tag name="THINKCELLSHAPEDONOTDELETE" val="pQpXX8FrQIE6NP2xhy7sApw"/>
</p:tagLst>
</file>

<file path=ppt/tags/tag71.xml><?xml version="1.0" encoding="utf-8"?>
<p:tagLst xmlns:p="http://schemas.openxmlformats.org/presentationml/2006/main">
  <p:tag name="THINKCELLSHAPEDONOTDELETE" val="pOrT58Q_ruEyJMXah4bw0Iw"/>
</p:tagLst>
</file>

<file path=ppt/tags/tag710.xml><?xml version="1.0" encoding="utf-8"?>
<p:tagLst xmlns:p="http://schemas.openxmlformats.org/presentationml/2006/main">
  <p:tag name="THINKCELLSHAPEDONOTDELETE" val="pOrT58Q_ruEyJMXah4bw0Iw"/>
</p:tagLst>
</file>

<file path=ppt/tags/tag711.xml><?xml version="1.0" encoding="utf-8"?>
<p:tagLst xmlns:p="http://schemas.openxmlformats.org/presentationml/2006/main">
  <p:tag name="THINKCELLSHAPEDONOTDELETE" val="pQpXX8FrQIE6NP2xhy7sApw"/>
</p:tagLst>
</file>

<file path=ppt/tags/tag712.xml><?xml version="1.0" encoding="utf-8"?>
<p:tagLst xmlns:p="http://schemas.openxmlformats.org/presentationml/2006/main">
  <p:tag name="THINKCELLSHAPEDONOTDELETE" val="thinkcellActiveDocDoNotDelete"/>
</p:tagLst>
</file>

<file path=ppt/tags/tag713.xml><?xml version="1.0" encoding="utf-8"?>
<p:tagLst xmlns:p="http://schemas.openxmlformats.org/presentationml/2006/main">
  <p:tag name="THINKCELLSHAPEDONOTDELETE" val="pOrT58Q_ruEyJMXah4bw0Iw"/>
</p:tagLst>
</file>

<file path=ppt/tags/tag714.xml><?xml version="1.0" encoding="utf-8"?>
<p:tagLst xmlns:p="http://schemas.openxmlformats.org/presentationml/2006/main">
  <p:tag name="THINKCELLSHAPEDONOTDELETE" val="pQpXX8FrQIE6NP2xhy7sApw"/>
</p:tagLst>
</file>

<file path=ppt/tags/tag715.xml><?xml version="1.0" encoding="utf-8"?>
<p:tagLst xmlns:p="http://schemas.openxmlformats.org/presentationml/2006/main">
  <p:tag name="THINKCELLSHAPEDONOTDELETE" val="pOrT58Q_ruEyJMXah4bw0Iw"/>
</p:tagLst>
</file>

<file path=ppt/tags/tag716.xml><?xml version="1.0" encoding="utf-8"?>
<p:tagLst xmlns:p="http://schemas.openxmlformats.org/presentationml/2006/main">
  <p:tag name="THINKCELLSHAPEDONOTDELETE" val="pQpXX8FrQIE6NP2xhy7sApw"/>
</p:tagLst>
</file>

<file path=ppt/tags/tag717.xml><?xml version="1.0" encoding="utf-8"?>
<p:tagLst xmlns:p="http://schemas.openxmlformats.org/presentationml/2006/main">
  <p:tag name="THINKCELLSHAPEDONOTDELETE" val="pOrT58Q_ruEyJMXah4bw0Iw"/>
</p:tagLst>
</file>

<file path=ppt/tags/tag718.xml><?xml version="1.0" encoding="utf-8"?>
<p:tagLst xmlns:p="http://schemas.openxmlformats.org/presentationml/2006/main">
  <p:tag name="THINKCELLSHAPEDONOTDELETE" val="pQpXX8FrQIE6NP2xhy7sApw"/>
</p:tagLst>
</file>

<file path=ppt/tags/tag719.xml><?xml version="1.0" encoding="utf-8"?>
<p:tagLst xmlns:p="http://schemas.openxmlformats.org/presentationml/2006/main">
  <p:tag name="THINKCELLSHAPEDONOTDELETE" val="pOrT58Q_ruEyJMXah4bw0Iw"/>
</p:tagLst>
</file>

<file path=ppt/tags/tag72.xml><?xml version="1.0" encoding="utf-8"?>
<p:tagLst xmlns:p="http://schemas.openxmlformats.org/presentationml/2006/main">
  <p:tag name="THINKCELLSHAPEDONOTDELETE" val="pQpXX8FrQIE6NP2xhy7sApw"/>
</p:tagLst>
</file>

<file path=ppt/tags/tag720.xml><?xml version="1.0" encoding="utf-8"?>
<p:tagLst xmlns:p="http://schemas.openxmlformats.org/presentationml/2006/main">
  <p:tag name="THINKCELLSHAPEDONOTDELETE" val="pQpXX8FrQIE6NP2xhy7sApw"/>
</p:tagLst>
</file>

<file path=ppt/tags/tag721.xml><?xml version="1.0" encoding="utf-8"?>
<p:tagLst xmlns:p="http://schemas.openxmlformats.org/presentationml/2006/main">
  <p:tag name="THINKCELLSHAPEDONOTDELETE" val="pOrT58Q_ruEyJMXah4bw0Iw"/>
</p:tagLst>
</file>

<file path=ppt/tags/tag722.xml><?xml version="1.0" encoding="utf-8"?>
<p:tagLst xmlns:p="http://schemas.openxmlformats.org/presentationml/2006/main">
  <p:tag name="THINKCELLSHAPEDONOTDELETE" val="pQpXX8FrQIE6NP2xhy7sApw"/>
</p:tagLst>
</file>

<file path=ppt/tags/tag723.xml><?xml version="1.0" encoding="utf-8"?>
<p:tagLst xmlns:p="http://schemas.openxmlformats.org/presentationml/2006/main">
  <p:tag name="THINKCELLSHAPEDONOTDELETE" val="pIiHQ5HaSq0KpPbr8Pt1lfg"/>
</p:tagLst>
</file>

<file path=ppt/tags/tag724.xml><?xml version="1.0" encoding="utf-8"?>
<p:tagLst xmlns:p="http://schemas.openxmlformats.org/presentationml/2006/main">
  <p:tag name="THINKCELLSHAPEDONOTDELETE" val="p0574Lt1pfEeuusKCiCw0PA"/>
</p:tagLst>
</file>

<file path=ppt/tags/tag725.xml><?xml version="1.0" encoding="utf-8"?>
<p:tagLst xmlns:p="http://schemas.openxmlformats.org/presentationml/2006/main">
  <p:tag name="THINKCELLSHAPEDONOTDELETE" val="pVftmelsgBUePgy_NUQgnrA"/>
</p:tagLst>
</file>

<file path=ppt/tags/tag726.xml><?xml version="1.0" encoding="utf-8"?>
<p:tagLst xmlns:p="http://schemas.openxmlformats.org/presentationml/2006/main">
  <p:tag name="THINKCELLSHAPEDONOTDELETE" val="pOrT58Q_ruEyJMXah4bw0Iw"/>
</p:tagLst>
</file>

<file path=ppt/tags/tag727.xml><?xml version="1.0" encoding="utf-8"?>
<p:tagLst xmlns:p="http://schemas.openxmlformats.org/presentationml/2006/main">
  <p:tag name="THINKCELLSHAPEDONOTDELETE" val="pQpXX8FrQIE6NP2xhy7sApw"/>
</p:tagLst>
</file>

<file path=ppt/tags/tag728.xml><?xml version="1.0" encoding="utf-8"?>
<p:tagLst xmlns:p="http://schemas.openxmlformats.org/presentationml/2006/main">
  <p:tag name="THINKCELLSHAPEDONOTDELETE" val="ptgD5SXzVsEeSr6ZASM3NGQ"/>
</p:tagLst>
</file>

<file path=ppt/tags/tag729.xml><?xml version="1.0" encoding="utf-8"?>
<p:tagLst xmlns:p="http://schemas.openxmlformats.org/presentationml/2006/main">
  <p:tag name="THINKCELLSHAPEDONOTDELETE" val="pOrT58Q_ruEyJMXah4bw0Iw"/>
</p:tagLst>
</file>

<file path=ppt/tags/tag73.xml><?xml version="1.0" encoding="utf-8"?>
<p:tagLst xmlns:p="http://schemas.openxmlformats.org/presentationml/2006/main">
  <p:tag name="THINKCELLSHAPEDONOTDELETE" val="pOrT58Q_ruEyJMXah4bw0Iw"/>
</p:tagLst>
</file>

<file path=ppt/tags/tag730.xml><?xml version="1.0" encoding="utf-8"?>
<p:tagLst xmlns:p="http://schemas.openxmlformats.org/presentationml/2006/main">
  <p:tag name="THINKCELLSHAPEDONOTDELETE" val="pQpXX8FrQIE6NP2xhy7sApw"/>
</p:tagLst>
</file>

<file path=ppt/tags/tag731.xml><?xml version="1.0" encoding="utf-8"?>
<p:tagLst xmlns:p="http://schemas.openxmlformats.org/presentationml/2006/main">
  <p:tag name="THINKCELLSHAPEDONOTDELETE" val="pOrT58Q_ruEyJMXah4bw0Iw"/>
</p:tagLst>
</file>

<file path=ppt/tags/tag732.xml><?xml version="1.0" encoding="utf-8"?>
<p:tagLst xmlns:p="http://schemas.openxmlformats.org/presentationml/2006/main">
  <p:tag name="THINKCELLSHAPEDONOTDELETE" val="pQpXX8FrQIE6NP2xhy7sApw"/>
</p:tagLst>
</file>

<file path=ppt/tags/tag733.xml><?xml version="1.0" encoding="utf-8"?>
<p:tagLst xmlns:p="http://schemas.openxmlformats.org/presentationml/2006/main">
  <p:tag name="THINKCELLSHAPEDONOTDELETE" val="thinkcellActiveDocDoNotDelete"/>
</p:tagLst>
</file>

<file path=ppt/tags/tag734.xml><?xml version="1.0" encoding="utf-8"?>
<p:tagLst xmlns:p="http://schemas.openxmlformats.org/presentationml/2006/main">
  <p:tag name="THINKCELLSHAPEDONOTDELETE" val="pOrT58Q_ruEyJMXah4bw0Iw"/>
</p:tagLst>
</file>

<file path=ppt/tags/tag735.xml><?xml version="1.0" encoding="utf-8"?>
<p:tagLst xmlns:p="http://schemas.openxmlformats.org/presentationml/2006/main">
  <p:tag name="THINKCELLSHAPEDONOTDELETE" val="pQpXX8FrQIE6NP2xhy7sApw"/>
</p:tagLst>
</file>

<file path=ppt/tags/tag736.xml><?xml version="1.0" encoding="utf-8"?>
<p:tagLst xmlns:p="http://schemas.openxmlformats.org/presentationml/2006/main">
  <p:tag name="THINKCELLSHAPEDONOTDELETE" val="pOrT58Q_ruEyJMXah4bw0Iw"/>
</p:tagLst>
</file>

<file path=ppt/tags/tag737.xml><?xml version="1.0" encoding="utf-8"?>
<p:tagLst xmlns:p="http://schemas.openxmlformats.org/presentationml/2006/main">
  <p:tag name="THINKCELLSHAPEDONOTDELETE" val="pQpXX8FrQIE6NP2xhy7sApw"/>
</p:tagLst>
</file>

<file path=ppt/tags/tag738.xml><?xml version="1.0" encoding="utf-8"?>
<p:tagLst xmlns:p="http://schemas.openxmlformats.org/presentationml/2006/main">
  <p:tag name="THINKCELLSHAPEDONOTDELETE" val="pOrT58Q_ruEyJMXah4bw0Iw"/>
</p:tagLst>
</file>

<file path=ppt/tags/tag739.xml><?xml version="1.0" encoding="utf-8"?>
<p:tagLst xmlns:p="http://schemas.openxmlformats.org/presentationml/2006/main">
  <p:tag name="THINKCELLSHAPEDONOTDELETE" val="pQpXX8FrQIE6NP2xhy7sApw"/>
</p:tagLst>
</file>

<file path=ppt/tags/tag74.xml><?xml version="1.0" encoding="utf-8"?>
<p:tagLst xmlns:p="http://schemas.openxmlformats.org/presentationml/2006/main">
  <p:tag name="THINKCELLSHAPEDONOTDELETE" val="pQpXX8FrQIE6NP2xhy7sApw"/>
</p:tagLst>
</file>

<file path=ppt/tags/tag740.xml><?xml version="1.0" encoding="utf-8"?>
<p:tagLst xmlns:p="http://schemas.openxmlformats.org/presentationml/2006/main">
  <p:tag name="THINKCELLSHAPEDONOTDELETE" val="pOrT58Q_ruEyJMXah4bw0Iw"/>
</p:tagLst>
</file>

<file path=ppt/tags/tag741.xml><?xml version="1.0" encoding="utf-8"?>
<p:tagLst xmlns:p="http://schemas.openxmlformats.org/presentationml/2006/main">
  <p:tag name="THINKCELLSHAPEDONOTDELETE" val="pQpXX8FrQIE6NP2xhy7sApw"/>
</p:tagLst>
</file>

<file path=ppt/tags/tag742.xml><?xml version="1.0" encoding="utf-8"?>
<p:tagLst xmlns:p="http://schemas.openxmlformats.org/presentationml/2006/main">
  <p:tag name="THINKCELLSHAPEDONOTDELETE" val="pOrT58Q_ruEyJMXah4bw0Iw"/>
</p:tagLst>
</file>

<file path=ppt/tags/tag743.xml><?xml version="1.0" encoding="utf-8"?>
<p:tagLst xmlns:p="http://schemas.openxmlformats.org/presentationml/2006/main">
  <p:tag name="THINKCELLSHAPEDONOTDELETE" val="pQpXX8FrQIE6NP2xhy7sApw"/>
</p:tagLst>
</file>

<file path=ppt/tags/tag744.xml><?xml version="1.0" encoding="utf-8"?>
<p:tagLst xmlns:p="http://schemas.openxmlformats.org/presentationml/2006/main">
  <p:tag name="THINKCELLSHAPEDONOTDELETE" val="pIiHQ5HaSq0KpPbr8Pt1lfg"/>
</p:tagLst>
</file>

<file path=ppt/tags/tag745.xml><?xml version="1.0" encoding="utf-8"?>
<p:tagLst xmlns:p="http://schemas.openxmlformats.org/presentationml/2006/main">
  <p:tag name="THINKCELLSHAPEDONOTDELETE" val="p0574Lt1pfEeuusKCiCw0PA"/>
</p:tagLst>
</file>

<file path=ppt/tags/tag746.xml><?xml version="1.0" encoding="utf-8"?>
<p:tagLst xmlns:p="http://schemas.openxmlformats.org/presentationml/2006/main">
  <p:tag name="THINKCELLSHAPEDONOTDELETE" val="pVftmelsgBUePgy_NUQgnrA"/>
</p:tagLst>
</file>

<file path=ppt/tags/tag747.xml><?xml version="1.0" encoding="utf-8"?>
<p:tagLst xmlns:p="http://schemas.openxmlformats.org/presentationml/2006/main">
  <p:tag name="THINKCELLSHAPEDONOTDELETE" val="pOrT58Q_ruEyJMXah4bw0Iw"/>
</p:tagLst>
</file>

<file path=ppt/tags/tag748.xml><?xml version="1.0" encoding="utf-8"?>
<p:tagLst xmlns:p="http://schemas.openxmlformats.org/presentationml/2006/main">
  <p:tag name="THINKCELLSHAPEDONOTDELETE" val="pQpXX8FrQIE6NP2xhy7sApw"/>
</p:tagLst>
</file>

<file path=ppt/tags/tag749.xml><?xml version="1.0" encoding="utf-8"?>
<p:tagLst xmlns:p="http://schemas.openxmlformats.org/presentationml/2006/main">
  <p:tag name="THINKCELLSHAPEDONOTDELETE" val="ptgD5SXzVsEeSr6ZASM3NGQ"/>
</p:tagLst>
</file>

<file path=ppt/tags/tag75.xml><?xml version="1.0" encoding="utf-8"?>
<p:tagLst xmlns:p="http://schemas.openxmlformats.org/presentationml/2006/main">
  <p:tag name="THINKCELLSHAPEDONOTDELETE" val="pOrT58Q_ruEyJMXah4bw0Iw"/>
</p:tagLst>
</file>

<file path=ppt/tags/tag750.xml><?xml version="1.0" encoding="utf-8"?>
<p:tagLst xmlns:p="http://schemas.openxmlformats.org/presentationml/2006/main">
  <p:tag name="THINKCELLSHAPEDONOTDELETE" val="pOrT58Q_ruEyJMXah4bw0Iw"/>
</p:tagLst>
</file>

<file path=ppt/tags/tag751.xml><?xml version="1.0" encoding="utf-8"?>
<p:tagLst xmlns:p="http://schemas.openxmlformats.org/presentationml/2006/main">
  <p:tag name="THINKCELLSHAPEDONOTDELETE" val="pQpXX8FrQIE6NP2xhy7sApw"/>
</p:tagLst>
</file>

<file path=ppt/tags/tag752.xml><?xml version="1.0" encoding="utf-8"?>
<p:tagLst xmlns:p="http://schemas.openxmlformats.org/presentationml/2006/main">
  <p:tag name="THINKCELLSHAPEDONOTDELETE" val="pOrT58Q_ruEyJMXah4bw0Iw"/>
</p:tagLst>
</file>

<file path=ppt/tags/tag753.xml><?xml version="1.0" encoding="utf-8"?>
<p:tagLst xmlns:p="http://schemas.openxmlformats.org/presentationml/2006/main">
  <p:tag name="THINKCELLSHAPEDONOTDELETE" val="pQpXX8FrQIE6NP2xhy7sApw"/>
</p:tagLst>
</file>

<file path=ppt/tags/tag754.xml><?xml version="1.0" encoding="utf-8"?>
<p:tagLst xmlns:p="http://schemas.openxmlformats.org/presentationml/2006/main">
  <p:tag name="THINKCELLSHAPEDONOTDELETE" val="thinkcellActiveDocDoNotDelete"/>
</p:tagLst>
</file>

<file path=ppt/tags/tag755.xml><?xml version="1.0" encoding="utf-8"?>
<p:tagLst xmlns:p="http://schemas.openxmlformats.org/presentationml/2006/main">
  <p:tag name="THINKCELLSHAPEDONOTDELETE" val="pOrT58Q_ruEyJMXah4bw0Iw"/>
</p:tagLst>
</file>

<file path=ppt/tags/tag756.xml><?xml version="1.0" encoding="utf-8"?>
<p:tagLst xmlns:p="http://schemas.openxmlformats.org/presentationml/2006/main">
  <p:tag name="THINKCELLSHAPEDONOTDELETE" val="pQpXX8FrQIE6NP2xhy7sApw"/>
</p:tagLst>
</file>

<file path=ppt/tags/tag757.xml><?xml version="1.0" encoding="utf-8"?>
<p:tagLst xmlns:p="http://schemas.openxmlformats.org/presentationml/2006/main">
  <p:tag name="THINKCELLSHAPEDONOTDELETE" val="pOrT58Q_ruEyJMXah4bw0Iw"/>
</p:tagLst>
</file>

<file path=ppt/tags/tag758.xml><?xml version="1.0" encoding="utf-8"?>
<p:tagLst xmlns:p="http://schemas.openxmlformats.org/presentationml/2006/main">
  <p:tag name="THINKCELLSHAPEDONOTDELETE" val="pQpXX8FrQIE6NP2xhy7sApw"/>
</p:tagLst>
</file>

<file path=ppt/tags/tag759.xml><?xml version="1.0" encoding="utf-8"?>
<p:tagLst xmlns:p="http://schemas.openxmlformats.org/presentationml/2006/main">
  <p:tag name="THINKCELLSHAPEDONOTDELETE" val="pOrT58Q_ruEyJMXah4bw0Iw"/>
</p:tagLst>
</file>

<file path=ppt/tags/tag76.xml><?xml version="1.0" encoding="utf-8"?>
<p:tagLst xmlns:p="http://schemas.openxmlformats.org/presentationml/2006/main">
  <p:tag name="THINKCELLSHAPEDONOTDELETE" val="pQpXX8FrQIE6NP2xhy7sApw"/>
</p:tagLst>
</file>

<file path=ppt/tags/tag760.xml><?xml version="1.0" encoding="utf-8"?>
<p:tagLst xmlns:p="http://schemas.openxmlformats.org/presentationml/2006/main">
  <p:tag name="THINKCELLSHAPEDONOTDELETE" val="pQpXX8FrQIE6NP2xhy7sApw"/>
</p:tagLst>
</file>

<file path=ppt/tags/tag761.xml><?xml version="1.0" encoding="utf-8"?>
<p:tagLst xmlns:p="http://schemas.openxmlformats.org/presentationml/2006/main">
  <p:tag name="THINKCELLSHAPEDONOTDELETE" val="pOrT58Q_ruEyJMXah4bw0Iw"/>
</p:tagLst>
</file>

<file path=ppt/tags/tag762.xml><?xml version="1.0" encoding="utf-8"?>
<p:tagLst xmlns:p="http://schemas.openxmlformats.org/presentationml/2006/main">
  <p:tag name="THINKCELLSHAPEDONOTDELETE" val="pQpXX8FrQIE6NP2xhy7sApw"/>
</p:tagLst>
</file>

<file path=ppt/tags/tag763.xml><?xml version="1.0" encoding="utf-8"?>
<p:tagLst xmlns:p="http://schemas.openxmlformats.org/presentationml/2006/main">
  <p:tag name="THINKCELLSHAPEDONOTDELETE" val="pOrT58Q_ruEyJMXah4bw0Iw"/>
</p:tagLst>
</file>

<file path=ppt/tags/tag764.xml><?xml version="1.0" encoding="utf-8"?>
<p:tagLst xmlns:p="http://schemas.openxmlformats.org/presentationml/2006/main">
  <p:tag name="THINKCELLSHAPEDONOTDELETE" val="pQpXX8FrQIE6NP2xhy7sApw"/>
</p:tagLst>
</file>

<file path=ppt/tags/tag765.xml><?xml version="1.0" encoding="utf-8"?>
<p:tagLst xmlns:p="http://schemas.openxmlformats.org/presentationml/2006/main">
  <p:tag name="THINKCELLSHAPEDONOTDELETE" val="pIiHQ5HaSq0KpPbr8Pt1lfg"/>
</p:tagLst>
</file>

<file path=ppt/tags/tag766.xml><?xml version="1.0" encoding="utf-8"?>
<p:tagLst xmlns:p="http://schemas.openxmlformats.org/presentationml/2006/main">
  <p:tag name="THINKCELLSHAPEDONOTDELETE" val="p0574Lt1pfEeuusKCiCw0PA"/>
</p:tagLst>
</file>

<file path=ppt/tags/tag767.xml><?xml version="1.0" encoding="utf-8"?>
<p:tagLst xmlns:p="http://schemas.openxmlformats.org/presentationml/2006/main">
  <p:tag name="THINKCELLSHAPEDONOTDELETE" val="pVftmelsgBUePgy_NUQgnrA"/>
</p:tagLst>
</file>

<file path=ppt/tags/tag768.xml><?xml version="1.0" encoding="utf-8"?>
<p:tagLst xmlns:p="http://schemas.openxmlformats.org/presentationml/2006/main">
  <p:tag name="THINKCELLSHAPEDONOTDELETE" val="pOrT58Q_ruEyJMXah4bw0Iw"/>
</p:tagLst>
</file>

<file path=ppt/tags/tag769.xml><?xml version="1.0" encoding="utf-8"?>
<p:tagLst xmlns:p="http://schemas.openxmlformats.org/presentationml/2006/main">
  <p:tag name="THINKCELLSHAPEDONOTDELETE" val="pQpXX8FrQIE6NP2xhy7sApw"/>
</p:tagLst>
</file>

<file path=ppt/tags/tag77.xml><?xml version="1.0" encoding="utf-8"?>
<p:tagLst xmlns:p="http://schemas.openxmlformats.org/presentationml/2006/main">
  <p:tag name="THINKCELLSHAPEDONOTDELETE" val="pOrT58Q_ruEyJMXah4bw0Iw"/>
</p:tagLst>
</file>

<file path=ppt/tags/tag770.xml><?xml version="1.0" encoding="utf-8"?>
<p:tagLst xmlns:p="http://schemas.openxmlformats.org/presentationml/2006/main">
  <p:tag name="THINKCELLSHAPEDONOTDELETE" val="ptgD5SXzVsEeSr6ZASM3NGQ"/>
</p:tagLst>
</file>

<file path=ppt/tags/tag771.xml><?xml version="1.0" encoding="utf-8"?>
<p:tagLst xmlns:p="http://schemas.openxmlformats.org/presentationml/2006/main">
  <p:tag name="THINKCELLSHAPEDONOTDELETE" val="pOrT58Q_ruEyJMXah4bw0Iw"/>
</p:tagLst>
</file>

<file path=ppt/tags/tag772.xml><?xml version="1.0" encoding="utf-8"?>
<p:tagLst xmlns:p="http://schemas.openxmlformats.org/presentationml/2006/main">
  <p:tag name="THINKCELLSHAPEDONOTDELETE" val="pQpXX8FrQIE6NP2xhy7sApw"/>
</p:tagLst>
</file>

<file path=ppt/tags/tag773.xml><?xml version="1.0" encoding="utf-8"?>
<p:tagLst xmlns:p="http://schemas.openxmlformats.org/presentationml/2006/main">
  <p:tag name="THINKCELLSHAPEDONOTDELETE" val="pOrT58Q_ruEyJMXah4bw0Iw"/>
</p:tagLst>
</file>

<file path=ppt/tags/tag774.xml><?xml version="1.0" encoding="utf-8"?>
<p:tagLst xmlns:p="http://schemas.openxmlformats.org/presentationml/2006/main">
  <p:tag name="THINKCELLSHAPEDONOTDELETE" val="pQpXX8FrQIE6NP2xhy7sApw"/>
</p:tagLst>
</file>

<file path=ppt/tags/tag775.xml><?xml version="1.0" encoding="utf-8"?>
<p:tagLst xmlns:p="http://schemas.openxmlformats.org/presentationml/2006/main">
  <p:tag name="THINKCELLSHAPEDONOTDELETE" val="thinkcellActiveDocDoNotDelete"/>
</p:tagLst>
</file>

<file path=ppt/tags/tag776.xml><?xml version="1.0" encoding="utf-8"?>
<p:tagLst xmlns:p="http://schemas.openxmlformats.org/presentationml/2006/main">
  <p:tag name="THINKCELLSHAPEDONOTDELETE" val="pOrT58Q_ruEyJMXah4bw0Iw"/>
</p:tagLst>
</file>

<file path=ppt/tags/tag777.xml><?xml version="1.0" encoding="utf-8"?>
<p:tagLst xmlns:p="http://schemas.openxmlformats.org/presentationml/2006/main">
  <p:tag name="THINKCELLSHAPEDONOTDELETE" val="pQpXX8FrQIE6NP2xhy7sApw"/>
</p:tagLst>
</file>

<file path=ppt/tags/tag778.xml><?xml version="1.0" encoding="utf-8"?>
<p:tagLst xmlns:p="http://schemas.openxmlformats.org/presentationml/2006/main">
  <p:tag name="THINKCELLSHAPEDONOTDELETE" val="pOrT58Q_ruEyJMXah4bw0Iw"/>
</p:tagLst>
</file>

<file path=ppt/tags/tag779.xml><?xml version="1.0" encoding="utf-8"?>
<p:tagLst xmlns:p="http://schemas.openxmlformats.org/presentationml/2006/main">
  <p:tag name="THINKCELLSHAPEDONOTDELETE" val="pQpXX8FrQIE6NP2xhy7sApw"/>
</p:tagLst>
</file>

<file path=ppt/tags/tag78.xml><?xml version="1.0" encoding="utf-8"?>
<p:tagLst xmlns:p="http://schemas.openxmlformats.org/presentationml/2006/main">
  <p:tag name="THINKCELLSHAPEDONOTDELETE" val="pQpXX8FrQIE6NP2xhy7sApw"/>
</p:tagLst>
</file>

<file path=ppt/tags/tag780.xml><?xml version="1.0" encoding="utf-8"?>
<p:tagLst xmlns:p="http://schemas.openxmlformats.org/presentationml/2006/main">
  <p:tag name="THINKCELLSHAPEDONOTDELETE" val="pOrT58Q_ruEyJMXah4bw0Iw"/>
</p:tagLst>
</file>

<file path=ppt/tags/tag781.xml><?xml version="1.0" encoding="utf-8"?>
<p:tagLst xmlns:p="http://schemas.openxmlformats.org/presentationml/2006/main">
  <p:tag name="THINKCELLSHAPEDONOTDELETE" val="pQpXX8FrQIE6NP2xhy7sApw"/>
</p:tagLst>
</file>

<file path=ppt/tags/tag782.xml><?xml version="1.0" encoding="utf-8"?>
<p:tagLst xmlns:p="http://schemas.openxmlformats.org/presentationml/2006/main">
  <p:tag name="THINKCELLSHAPEDONOTDELETE" val="pOrT58Q_ruEyJMXah4bw0Iw"/>
</p:tagLst>
</file>

<file path=ppt/tags/tag783.xml><?xml version="1.0" encoding="utf-8"?>
<p:tagLst xmlns:p="http://schemas.openxmlformats.org/presentationml/2006/main">
  <p:tag name="THINKCELLSHAPEDONOTDELETE" val="pQpXX8FrQIE6NP2xhy7sApw"/>
</p:tagLst>
</file>

<file path=ppt/tags/tag784.xml><?xml version="1.0" encoding="utf-8"?>
<p:tagLst xmlns:p="http://schemas.openxmlformats.org/presentationml/2006/main">
  <p:tag name="THINKCELLSHAPEDONOTDELETE" val="pOrT58Q_ruEyJMXah4bw0Iw"/>
</p:tagLst>
</file>

<file path=ppt/tags/tag785.xml><?xml version="1.0" encoding="utf-8"?>
<p:tagLst xmlns:p="http://schemas.openxmlformats.org/presentationml/2006/main">
  <p:tag name="THINKCELLSHAPEDONOTDELETE" val="pQpXX8FrQIE6NP2xhy7sApw"/>
</p:tagLst>
</file>

<file path=ppt/tags/tag786.xml><?xml version="1.0" encoding="utf-8"?>
<p:tagLst xmlns:p="http://schemas.openxmlformats.org/presentationml/2006/main">
  <p:tag name="THINKCELLSHAPEDONOTDELETE" val="pIiHQ5HaSq0KpPbr8Pt1lfg"/>
</p:tagLst>
</file>

<file path=ppt/tags/tag787.xml><?xml version="1.0" encoding="utf-8"?>
<p:tagLst xmlns:p="http://schemas.openxmlformats.org/presentationml/2006/main">
  <p:tag name="THINKCELLSHAPEDONOTDELETE" val="p0574Lt1pfEeuusKCiCw0PA"/>
</p:tagLst>
</file>

<file path=ppt/tags/tag788.xml><?xml version="1.0" encoding="utf-8"?>
<p:tagLst xmlns:p="http://schemas.openxmlformats.org/presentationml/2006/main">
  <p:tag name="THINKCELLSHAPEDONOTDELETE" val="pVftmelsgBUePgy_NUQgnrA"/>
</p:tagLst>
</file>

<file path=ppt/tags/tag789.xml><?xml version="1.0" encoding="utf-8"?>
<p:tagLst xmlns:p="http://schemas.openxmlformats.org/presentationml/2006/main">
  <p:tag name="THINKCELLSHAPEDONOTDELETE" val="pOrT58Q_ruEyJMXah4bw0Iw"/>
</p:tagLst>
</file>

<file path=ppt/tags/tag79.xml><?xml version="1.0" encoding="utf-8"?>
<p:tagLst xmlns:p="http://schemas.openxmlformats.org/presentationml/2006/main">
  <p:tag name="THINKCELLSHAPEDONOTDELETE" val="pOrT58Q_ruEyJMXah4bw0Iw"/>
</p:tagLst>
</file>

<file path=ppt/tags/tag790.xml><?xml version="1.0" encoding="utf-8"?>
<p:tagLst xmlns:p="http://schemas.openxmlformats.org/presentationml/2006/main">
  <p:tag name="THINKCELLSHAPEDONOTDELETE" val="pQpXX8FrQIE6NP2xhy7sApw"/>
</p:tagLst>
</file>

<file path=ppt/tags/tag791.xml><?xml version="1.0" encoding="utf-8"?>
<p:tagLst xmlns:p="http://schemas.openxmlformats.org/presentationml/2006/main">
  <p:tag name="THINKCELLSHAPEDONOTDELETE" val="ptgD5SXzVsEeSr6ZASM3NGQ"/>
</p:tagLst>
</file>

<file path=ppt/tags/tag792.xml><?xml version="1.0" encoding="utf-8"?>
<p:tagLst xmlns:p="http://schemas.openxmlformats.org/presentationml/2006/main">
  <p:tag name="THINKCELLSHAPEDONOTDELETE" val="pOrT58Q_ruEyJMXah4bw0Iw"/>
</p:tagLst>
</file>

<file path=ppt/tags/tag793.xml><?xml version="1.0" encoding="utf-8"?>
<p:tagLst xmlns:p="http://schemas.openxmlformats.org/presentationml/2006/main">
  <p:tag name="THINKCELLSHAPEDONOTDELETE" val="pQpXX8FrQIE6NP2xhy7sApw"/>
</p:tagLst>
</file>

<file path=ppt/tags/tag794.xml><?xml version="1.0" encoding="utf-8"?>
<p:tagLst xmlns:p="http://schemas.openxmlformats.org/presentationml/2006/main">
  <p:tag name="THINKCELLSHAPEDONOTDELETE" val="pOrT58Q_ruEyJMXah4bw0Iw"/>
</p:tagLst>
</file>

<file path=ppt/tags/tag795.xml><?xml version="1.0" encoding="utf-8"?>
<p:tagLst xmlns:p="http://schemas.openxmlformats.org/presentationml/2006/main">
  <p:tag name="THINKCELLSHAPEDONOTDELETE" val="pQpXX8FrQIE6NP2xhy7sApw"/>
</p:tagLst>
</file>

<file path=ppt/tags/tag796.xml><?xml version="1.0" encoding="utf-8"?>
<p:tagLst xmlns:p="http://schemas.openxmlformats.org/presentationml/2006/main">
  <p:tag name="THINKCELLSHAPEDONOTDELETE" val="thinkcellActiveDocDoNotDelete"/>
</p:tagLst>
</file>

<file path=ppt/tags/tag797.xml><?xml version="1.0" encoding="utf-8"?>
<p:tagLst xmlns:p="http://schemas.openxmlformats.org/presentationml/2006/main">
  <p:tag name="THINKCELLSHAPEDONOTDELETE" val="pOrT58Q_ruEyJMXah4bw0Iw"/>
</p:tagLst>
</file>

<file path=ppt/tags/tag798.xml><?xml version="1.0" encoding="utf-8"?>
<p:tagLst xmlns:p="http://schemas.openxmlformats.org/presentationml/2006/main">
  <p:tag name="THINKCELLSHAPEDONOTDELETE" val="pQpXX8FrQIE6NP2xhy7sApw"/>
</p:tagLst>
</file>

<file path=ppt/tags/tag799.xml><?xml version="1.0" encoding="utf-8"?>
<p:tagLst xmlns:p="http://schemas.openxmlformats.org/presentationml/2006/main">
  <p:tag name="THINKCELLSHAPEDONOTDELETE" val="pOrT58Q_ruEyJMXah4bw0Iw"/>
</p:tagLst>
</file>

<file path=ppt/tags/tag8.xml><?xml version="1.0" encoding="utf-8"?>
<p:tagLst xmlns:p="http://schemas.openxmlformats.org/presentationml/2006/main">
  <p:tag name="THINKCELLSHAPEDONOTDELETE" val="pQpXX8FrQIE6NP2xhy7sApw"/>
</p:tagLst>
</file>

<file path=ppt/tags/tag80.xml><?xml version="1.0" encoding="utf-8"?>
<p:tagLst xmlns:p="http://schemas.openxmlformats.org/presentationml/2006/main">
  <p:tag name="THINKCELLSHAPEDONOTDELETE" val="pQpXX8FrQIE6NP2xhy7sApw"/>
</p:tagLst>
</file>

<file path=ppt/tags/tag800.xml><?xml version="1.0" encoding="utf-8"?>
<p:tagLst xmlns:p="http://schemas.openxmlformats.org/presentationml/2006/main">
  <p:tag name="THINKCELLSHAPEDONOTDELETE" val="pQpXX8FrQIE6NP2xhy7sApw"/>
</p:tagLst>
</file>

<file path=ppt/tags/tag801.xml><?xml version="1.0" encoding="utf-8"?>
<p:tagLst xmlns:p="http://schemas.openxmlformats.org/presentationml/2006/main">
  <p:tag name="THINKCELLSHAPEDONOTDELETE" val="pOrT58Q_ruEyJMXah4bw0Iw"/>
</p:tagLst>
</file>

<file path=ppt/tags/tag802.xml><?xml version="1.0" encoding="utf-8"?>
<p:tagLst xmlns:p="http://schemas.openxmlformats.org/presentationml/2006/main">
  <p:tag name="THINKCELLSHAPEDONOTDELETE" val="pQpXX8FrQIE6NP2xhy7sApw"/>
</p:tagLst>
</file>

<file path=ppt/tags/tag803.xml><?xml version="1.0" encoding="utf-8"?>
<p:tagLst xmlns:p="http://schemas.openxmlformats.org/presentationml/2006/main">
  <p:tag name="THINKCELLSHAPEDONOTDELETE" val="pOrT58Q_ruEyJMXah4bw0Iw"/>
</p:tagLst>
</file>

<file path=ppt/tags/tag804.xml><?xml version="1.0" encoding="utf-8"?>
<p:tagLst xmlns:p="http://schemas.openxmlformats.org/presentationml/2006/main">
  <p:tag name="THINKCELLSHAPEDONOTDELETE" val="pQpXX8FrQIE6NP2xhy7sApw"/>
</p:tagLst>
</file>

<file path=ppt/tags/tag805.xml><?xml version="1.0" encoding="utf-8"?>
<p:tagLst xmlns:p="http://schemas.openxmlformats.org/presentationml/2006/main">
  <p:tag name="THINKCELLSHAPEDONOTDELETE" val="pOrT58Q_ruEyJMXah4bw0Iw"/>
</p:tagLst>
</file>

<file path=ppt/tags/tag806.xml><?xml version="1.0" encoding="utf-8"?>
<p:tagLst xmlns:p="http://schemas.openxmlformats.org/presentationml/2006/main">
  <p:tag name="THINKCELLSHAPEDONOTDELETE" val="pQpXX8FrQIE6NP2xhy7sApw"/>
</p:tagLst>
</file>

<file path=ppt/tags/tag807.xml><?xml version="1.0" encoding="utf-8"?>
<p:tagLst xmlns:p="http://schemas.openxmlformats.org/presentationml/2006/main">
  <p:tag name="THINKCELLSHAPEDONOTDELETE" val="pIiHQ5HaSq0KpPbr8Pt1lfg"/>
</p:tagLst>
</file>

<file path=ppt/tags/tag808.xml><?xml version="1.0" encoding="utf-8"?>
<p:tagLst xmlns:p="http://schemas.openxmlformats.org/presentationml/2006/main">
  <p:tag name="THINKCELLSHAPEDONOTDELETE" val="p0574Lt1pfEeuusKCiCw0PA"/>
</p:tagLst>
</file>

<file path=ppt/tags/tag809.xml><?xml version="1.0" encoding="utf-8"?>
<p:tagLst xmlns:p="http://schemas.openxmlformats.org/presentationml/2006/main">
  <p:tag name="THINKCELLSHAPEDONOTDELETE" val="pVftmelsgBUePgy_NUQgnrA"/>
</p:tagLst>
</file>

<file path=ppt/tags/tag81.xml><?xml version="1.0" encoding="utf-8"?>
<p:tagLst xmlns:p="http://schemas.openxmlformats.org/presentationml/2006/main">
  <p:tag name="THINKCELLSHAPEDONOTDELETE" val="pOrT58Q_ruEyJMXah4bw0Iw"/>
</p:tagLst>
</file>

<file path=ppt/tags/tag810.xml><?xml version="1.0" encoding="utf-8"?>
<p:tagLst xmlns:p="http://schemas.openxmlformats.org/presentationml/2006/main">
  <p:tag name="THINKCELLSHAPEDONOTDELETE" val="pOrT58Q_ruEyJMXah4bw0Iw"/>
</p:tagLst>
</file>

<file path=ppt/tags/tag811.xml><?xml version="1.0" encoding="utf-8"?>
<p:tagLst xmlns:p="http://schemas.openxmlformats.org/presentationml/2006/main">
  <p:tag name="THINKCELLSHAPEDONOTDELETE" val="pQpXX8FrQIE6NP2xhy7sApw"/>
</p:tagLst>
</file>

<file path=ppt/tags/tag812.xml><?xml version="1.0" encoding="utf-8"?>
<p:tagLst xmlns:p="http://schemas.openxmlformats.org/presentationml/2006/main">
  <p:tag name="THINKCELLSHAPEDONOTDELETE" val="ptgD5SXzVsEeSr6ZASM3NGQ"/>
</p:tagLst>
</file>

<file path=ppt/tags/tag813.xml><?xml version="1.0" encoding="utf-8"?>
<p:tagLst xmlns:p="http://schemas.openxmlformats.org/presentationml/2006/main">
  <p:tag name="THINKCELLSHAPEDONOTDELETE" val="pOrT58Q_ruEyJMXah4bw0Iw"/>
</p:tagLst>
</file>

<file path=ppt/tags/tag814.xml><?xml version="1.0" encoding="utf-8"?>
<p:tagLst xmlns:p="http://schemas.openxmlformats.org/presentationml/2006/main">
  <p:tag name="THINKCELLSHAPEDONOTDELETE" val="pQpXX8FrQIE6NP2xhy7sApw"/>
</p:tagLst>
</file>

<file path=ppt/tags/tag815.xml><?xml version="1.0" encoding="utf-8"?>
<p:tagLst xmlns:p="http://schemas.openxmlformats.org/presentationml/2006/main">
  <p:tag name="THINKCELLSHAPEDONOTDELETE" val="pOrT58Q_ruEyJMXah4bw0Iw"/>
</p:tagLst>
</file>

<file path=ppt/tags/tag816.xml><?xml version="1.0" encoding="utf-8"?>
<p:tagLst xmlns:p="http://schemas.openxmlformats.org/presentationml/2006/main">
  <p:tag name="THINKCELLSHAPEDONOTDELETE" val="pQpXX8FrQIE6NP2xhy7sApw"/>
</p:tagLst>
</file>

<file path=ppt/tags/tag817.xml><?xml version="1.0" encoding="utf-8"?>
<p:tagLst xmlns:p="http://schemas.openxmlformats.org/presentationml/2006/main">
  <p:tag name="THINKCELLSHAPEDONOTDELETE" val="thinkcellActiveDocDoNotDelete"/>
</p:tagLst>
</file>

<file path=ppt/tags/tag818.xml><?xml version="1.0" encoding="utf-8"?>
<p:tagLst xmlns:p="http://schemas.openxmlformats.org/presentationml/2006/main">
  <p:tag name="THINKCELLSHAPEDONOTDELETE" val="pOrT58Q_ruEyJMXah4bw0Iw"/>
</p:tagLst>
</file>

<file path=ppt/tags/tag819.xml><?xml version="1.0" encoding="utf-8"?>
<p:tagLst xmlns:p="http://schemas.openxmlformats.org/presentationml/2006/main">
  <p:tag name="THINKCELLSHAPEDONOTDELETE" val="pQpXX8FrQIE6NP2xhy7sApw"/>
</p:tagLst>
</file>

<file path=ppt/tags/tag82.xml><?xml version="1.0" encoding="utf-8"?>
<p:tagLst xmlns:p="http://schemas.openxmlformats.org/presentationml/2006/main">
  <p:tag name="THINKCELLSHAPEDONOTDELETE" val="pQpXX8FrQIE6NP2xhy7sApw"/>
</p:tagLst>
</file>

<file path=ppt/tags/tag820.xml><?xml version="1.0" encoding="utf-8"?>
<p:tagLst xmlns:p="http://schemas.openxmlformats.org/presentationml/2006/main">
  <p:tag name="THINKCELLSHAPEDONOTDELETE" val="pOrT58Q_ruEyJMXah4bw0Iw"/>
</p:tagLst>
</file>

<file path=ppt/tags/tag821.xml><?xml version="1.0" encoding="utf-8"?>
<p:tagLst xmlns:p="http://schemas.openxmlformats.org/presentationml/2006/main">
  <p:tag name="THINKCELLSHAPEDONOTDELETE" val="pQpXX8FrQIE6NP2xhy7sApw"/>
</p:tagLst>
</file>

<file path=ppt/tags/tag822.xml><?xml version="1.0" encoding="utf-8"?>
<p:tagLst xmlns:p="http://schemas.openxmlformats.org/presentationml/2006/main">
  <p:tag name="THINKCELLSHAPEDONOTDELETE" val="pOrT58Q_ruEyJMXah4bw0Iw"/>
</p:tagLst>
</file>

<file path=ppt/tags/tag823.xml><?xml version="1.0" encoding="utf-8"?>
<p:tagLst xmlns:p="http://schemas.openxmlformats.org/presentationml/2006/main">
  <p:tag name="THINKCELLSHAPEDONOTDELETE" val="pQpXX8FrQIE6NP2xhy7sApw"/>
</p:tagLst>
</file>

<file path=ppt/tags/tag824.xml><?xml version="1.0" encoding="utf-8"?>
<p:tagLst xmlns:p="http://schemas.openxmlformats.org/presentationml/2006/main">
  <p:tag name="THINKCELLSHAPEDONOTDELETE" val="pOrT58Q_ruEyJMXah4bw0Iw"/>
</p:tagLst>
</file>

<file path=ppt/tags/tag825.xml><?xml version="1.0" encoding="utf-8"?>
<p:tagLst xmlns:p="http://schemas.openxmlformats.org/presentationml/2006/main">
  <p:tag name="THINKCELLSHAPEDONOTDELETE" val="pQpXX8FrQIE6NP2xhy7sApw"/>
</p:tagLst>
</file>

<file path=ppt/tags/tag826.xml><?xml version="1.0" encoding="utf-8"?>
<p:tagLst xmlns:p="http://schemas.openxmlformats.org/presentationml/2006/main">
  <p:tag name="THINKCELLSHAPEDONOTDELETE" val="pOrT58Q_ruEyJMXah4bw0Iw"/>
</p:tagLst>
</file>

<file path=ppt/tags/tag827.xml><?xml version="1.0" encoding="utf-8"?>
<p:tagLst xmlns:p="http://schemas.openxmlformats.org/presentationml/2006/main">
  <p:tag name="THINKCELLSHAPEDONOTDELETE" val="pQpXX8FrQIE6NP2xhy7sApw"/>
</p:tagLst>
</file>

<file path=ppt/tags/tag828.xml><?xml version="1.0" encoding="utf-8"?>
<p:tagLst xmlns:p="http://schemas.openxmlformats.org/presentationml/2006/main">
  <p:tag name="THINKCELLSHAPEDONOTDELETE" val="pIiHQ5HaSq0KpPbr8Pt1lfg"/>
</p:tagLst>
</file>

<file path=ppt/tags/tag829.xml><?xml version="1.0" encoding="utf-8"?>
<p:tagLst xmlns:p="http://schemas.openxmlformats.org/presentationml/2006/main">
  <p:tag name="THINKCELLSHAPEDONOTDELETE" val="p0574Lt1pfEeuusKCiCw0PA"/>
</p:tagLst>
</file>

<file path=ppt/tags/tag83.xml><?xml version="1.0" encoding="utf-8"?>
<p:tagLst xmlns:p="http://schemas.openxmlformats.org/presentationml/2006/main">
  <p:tag name="THINKCELLSHAPEDONOTDELETE" val="pOrT58Q_ruEyJMXah4bw0Iw"/>
</p:tagLst>
</file>

<file path=ppt/tags/tag830.xml><?xml version="1.0" encoding="utf-8"?>
<p:tagLst xmlns:p="http://schemas.openxmlformats.org/presentationml/2006/main">
  <p:tag name="THINKCELLSHAPEDONOTDELETE" val="pVftmelsgBUePgy_NUQgnrA"/>
</p:tagLst>
</file>

<file path=ppt/tags/tag831.xml><?xml version="1.0" encoding="utf-8"?>
<p:tagLst xmlns:p="http://schemas.openxmlformats.org/presentationml/2006/main">
  <p:tag name="THINKCELLSHAPEDONOTDELETE" val="pOrT58Q_ruEyJMXah4bw0Iw"/>
</p:tagLst>
</file>

<file path=ppt/tags/tag832.xml><?xml version="1.0" encoding="utf-8"?>
<p:tagLst xmlns:p="http://schemas.openxmlformats.org/presentationml/2006/main">
  <p:tag name="THINKCELLSHAPEDONOTDELETE" val="pQpXX8FrQIE6NP2xhy7sApw"/>
</p:tagLst>
</file>

<file path=ppt/tags/tag833.xml><?xml version="1.0" encoding="utf-8"?>
<p:tagLst xmlns:p="http://schemas.openxmlformats.org/presentationml/2006/main">
  <p:tag name="THINKCELLSHAPEDONOTDELETE" val="ptgD5SXzVsEeSr6ZASM3NGQ"/>
</p:tagLst>
</file>

<file path=ppt/tags/tag834.xml><?xml version="1.0" encoding="utf-8"?>
<p:tagLst xmlns:p="http://schemas.openxmlformats.org/presentationml/2006/main">
  <p:tag name="THINKCELLSHAPEDONOTDELETE" val="pOrT58Q_ruEyJMXah4bw0Iw"/>
</p:tagLst>
</file>

<file path=ppt/tags/tag835.xml><?xml version="1.0" encoding="utf-8"?>
<p:tagLst xmlns:p="http://schemas.openxmlformats.org/presentationml/2006/main">
  <p:tag name="THINKCELLSHAPEDONOTDELETE" val="pQpXX8FrQIE6NP2xhy7sApw"/>
</p:tagLst>
</file>

<file path=ppt/tags/tag836.xml><?xml version="1.0" encoding="utf-8"?>
<p:tagLst xmlns:p="http://schemas.openxmlformats.org/presentationml/2006/main">
  <p:tag name="THINKCELLSHAPEDONOTDELETE" val="pOrT58Q_ruEyJMXah4bw0Iw"/>
</p:tagLst>
</file>

<file path=ppt/tags/tag837.xml><?xml version="1.0" encoding="utf-8"?>
<p:tagLst xmlns:p="http://schemas.openxmlformats.org/presentationml/2006/main">
  <p:tag name="THINKCELLSHAPEDONOTDELETE" val="pQpXX8FrQIE6NP2xhy7sApw"/>
</p:tagLst>
</file>

<file path=ppt/tags/tag838.xml><?xml version="1.0" encoding="utf-8"?>
<p:tagLst xmlns:p="http://schemas.openxmlformats.org/presentationml/2006/main">
  <p:tag name="THINKCELLSHAPEDONOTDELETE" val="thinkcellActiveDocDoNotDelete"/>
</p:tagLst>
</file>

<file path=ppt/tags/tag839.xml><?xml version="1.0" encoding="utf-8"?>
<p:tagLst xmlns:p="http://schemas.openxmlformats.org/presentationml/2006/main">
  <p:tag name="THINKCELLSHAPEDONOTDELETE" val="pOrT58Q_ruEyJMXah4bw0Iw"/>
</p:tagLst>
</file>

<file path=ppt/tags/tag84.xml><?xml version="1.0" encoding="utf-8"?>
<p:tagLst xmlns:p="http://schemas.openxmlformats.org/presentationml/2006/main">
  <p:tag name="THINKCELLSHAPEDONOTDELETE" val="pQpXX8FrQIE6NP2xhy7sApw"/>
</p:tagLst>
</file>

<file path=ppt/tags/tag840.xml><?xml version="1.0" encoding="utf-8"?>
<p:tagLst xmlns:p="http://schemas.openxmlformats.org/presentationml/2006/main">
  <p:tag name="THINKCELLSHAPEDONOTDELETE" val="pQpXX8FrQIE6NP2xhy7sApw"/>
</p:tagLst>
</file>

<file path=ppt/tags/tag841.xml><?xml version="1.0" encoding="utf-8"?>
<p:tagLst xmlns:p="http://schemas.openxmlformats.org/presentationml/2006/main">
  <p:tag name="THINKCELLSHAPEDONOTDELETE" val="pOrT58Q_ruEyJMXah4bw0Iw"/>
</p:tagLst>
</file>

<file path=ppt/tags/tag842.xml><?xml version="1.0" encoding="utf-8"?>
<p:tagLst xmlns:p="http://schemas.openxmlformats.org/presentationml/2006/main">
  <p:tag name="THINKCELLSHAPEDONOTDELETE" val="pQpXX8FrQIE6NP2xhy7sApw"/>
</p:tagLst>
</file>

<file path=ppt/tags/tag843.xml><?xml version="1.0" encoding="utf-8"?>
<p:tagLst xmlns:p="http://schemas.openxmlformats.org/presentationml/2006/main">
  <p:tag name="THINKCELLSHAPEDONOTDELETE" val="pOrT58Q_ruEyJMXah4bw0Iw"/>
</p:tagLst>
</file>

<file path=ppt/tags/tag844.xml><?xml version="1.0" encoding="utf-8"?>
<p:tagLst xmlns:p="http://schemas.openxmlformats.org/presentationml/2006/main">
  <p:tag name="THINKCELLSHAPEDONOTDELETE" val="pQpXX8FrQIE6NP2xhy7sApw"/>
</p:tagLst>
</file>

<file path=ppt/tags/tag845.xml><?xml version="1.0" encoding="utf-8"?>
<p:tagLst xmlns:p="http://schemas.openxmlformats.org/presentationml/2006/main">
  <p:tag name="THINKCELLSHAPEDONOTDELETE" val="pOrT58Q_ruEyJMXah4bw0Iw"/>
</p:tagLst>
</file>

<file path=ppt/tags/tag846.xml><?xml version="1.0" encoding="utf-8"?>
<p:tagLst xmlns:p="http://schemas.openxmlformats.org/presentationml/2006/main">
  <p:tag name="THINKCELLSHAPEDONOTDELETE" val="pQpXX8FrQIE6NP2xhy7sApw"/>
</p:tagLst>
</file>

<file path=ppt/tags/tag847.xml><?xml version="1.0" encoding="utf-8"?>
<p:tagLst xmlns:p="http://schemas.openxmlformats.org/presentationml/2006/main">
  <p:tag name="THINKCELLSHAPEDONOTDELETE" val="pOrT58Q_ruEyJMXah4bw0Iw"/>
</p:tagLst>
</file>

<file path=ppt/tags/tag848.xml><?xml version="1.0" encoding="utf-8"?>
<p:tagLst xmlns:p="http://schemas.openxmlformats.org/presentationml/2006/main">
  <p:tag name="THINKCELLSHAPEDONOTDELETE" val="pQpXX8FrQIE6NP2xhy7sApw"/>
</p:tagLst>
</file>

<file path=ppt/tags/tag849.xml><?xml version="1.0" encoding="utf-8"?>
<p:tagLst xmlns:p="http://schemas.openxmlformats.org/presentationml/2006/main">
  <p:tag name="THINKCELLSHAPEDONOTDELETE" val="pIiHQ5HaSq0KpPbr8Pt1lfg"/>
</p:tagLst>
</file>

<file path=ppt/tags/tag85.xml><?xml version="1.0" encoding="utf-8"?>
<p:tagLst xmlns:p="http://schemas.openxmlformats.org/presentationml/2006/main">
  <p:tag name="THINKCELLSHAPEDONOTDELETE" val="pOrT58Q_ruEyJMXah4bw0Iw"/>
</p:tagLst>
</file>

<file path=ppt/tags/tag850.xml><?xml version="1.0" encoding="utf-8"?>
<p:tagLst xmlns:p="http://schemas.openxmlformats.org/presentationml/2006/main">
  <p:tag name="THINKCELLSHAPEDONOTDELETE" val="p0574Lt1pfEeuusKCiCw0PA"/>
</p:tagLst>
</file>

<file path=ppt/tags/tag851.xml><?xml version="1.0" encoding="utf-8"?>
<p:tagLst xmlns:p="http://schemas.openxmlformats.org/presentationml/2006/main">
  <p:tag name="THINKCELLSHAPEDONOTDELETE" val="pVftmelsgBUePgy_NUQgnrA"/>
</p:tagLst>
</file>

<file path=ppt/tags/tag852.xml><?xml version="1.0" encoding="utf-8"?>
<p:tagLst xmlns:p="http://schemas.openxmlformats.org/presentationml/2006/main">
  <p:tag name="THINKCELLSHAPEDONOTDELETE" val="pOrT58Q_ruEyJMXah4bw0Iw"/>
</p:tagLst>
</file>

<file path=ppt/tags/tag853.xml><?xml version="1.0" encoding="utf-8"?>
<p:tagLst xmlns:p="http://schemas.openxmlformats.org/presentationml/2006/main">
  <p:tag name="THINKCELLSHAPEDONOTDELETE" val="pQpXX8FrQIE6NP2xhy7sApw"/>
</p:tagLst>
</file>

<file path=ppt/tags/tag854.xml><?xml version="1.0" encoding="utf-8"?>
<p:tagLst xmlns:p="http://schemas.openxmlformats.org/presentationml/2006/main">
  <p:tag name="THINKCELLSHAPEDONOTDELETE" val="ptgD5SXzVsEeSr6ZASM3NGQ"/>
</p:tagLst>
</file>

<file path=ppt/tags/tag855.xml><?xml version="1.0" encoding="utf-8"?>
<p:tagLst xmlns:p="http://schemas.openxmlformats.org/presentationml/2006/main">
  <p:tag name="THINKCELLSHAPEDONOTDELETE" val="pOrT58Q_ruEyJMXah4bw0Iw"/>
</p:tagLst>
</file>

<file path=ppt/tags/tag856.xml><?xml version="1.0" encoding="utf-8"?>
<p:tagLst xmlns:p="http://schemas.openxmlformats.org/presentationml/2006/main">
  <p:tag name="THINKCELLSHAPEDONOTDELETE" val="pQpXX8FrQIE6NP2xhy7sApw"/>
</p:tagLst>
</file>

<file path=ppt/tags/tag857.xml><?xml version="1.0" encoding="utf-8"?>
<p:tagLst xmlns:p="http://schemas.openxmlformats.org/presentationml/2006/main">
  <p:tag name="THINKCELLSHAPEDONOTDELETE" val="pOrT58Q_ruEyJMXah4bw0Iw"/>
</p:tagLst>
</file>

<file path=ppt/tags/tag858.xml><?xml version="1.0" encoding="utf-8"?>
<p:tagLst xmlns:p="http://schemas.openxmlformats.org/presentationml/2006/main">
  <p:tag name="THINKCELLSHAPEDONOTDELETE" val="pQpXX8FrQIE6NP2xhy7sApw"/>
</p:tagLst>
</file>

<file path=ppt/tags/tag859.xml><?xml version="1.0" encoding="utf-8"?>
<p:tagLst xmlns:p="http://schemas.openxmlformats.org/presentationml/2006/main">
  <p:tag name="THINKCELLSHAPEDONOTDELETE" val="thinkcellActiveDocDoNotDelete"/>
</p:tagLst>
</file>

<file path=ppt/tags/tag86.xml><?xml version="1.0" encoding="utf-8"?>
<p:tagLst xmlns:p="http://schemas.openxmlformats.org/presentationml/2006/main">
  <p:tag name="THINKCELLSHAPEDONOTDELETE" val="pQpXX8FrQIE6NP2xhy7sApw"/>
</p:tagLst>
</file>

<file path=ppt/tags/tag860.xml><?xml version="1.0" encoding="utf-8"?>
<p:tagLst xmlns:p="http://schemas.openxmlformats.org/presentationml/2006/main">
  <p:tag name="THINKCELLSHAPEDONOTDELETE" val="pOrT58Q_ruEyJMXah4bw0Iw"/>
</p:tagLst>
</file>

<file path=ppt/tags/tag861.xml><?xml version="1.0" encoding="utf-8"?>
<p:tagLst xmlns:p="http://schemas.openxmlformats.org/presentationml/2006/main">
  <p:tag name="THINKCELLSHAPEDONOTDELETE" val="pQpXX8FrQIE6NP2xhy7sApw"/>
</p:tagLst>
</file>

<file path=ppt/tags/tag862.xml><?xml version="1.0" encoding="utf-8"?>
<p:tagLst xmlns:p="http://schemas.openxmlformats.org/presentationml/2006/main">
  <p:tag name="THINKCELLSHAPEDONOTDELETE" val="pOrT58Q_ruEyJMXah4bw0Iw"/>
</p:tagLst>
</file>

<file path=ppt/tags/tag863.xml><?xml version="1.0" encoding="utf-8"?>
<p:tagLst xmlns:p="http://schemas.openxmlformats.org/presentationml/2006/main">
  <p:tag name="THINKCELLSHAPEDONOTDELETE" val="pQpXX8FrQIE6NP2xhy7sApw"/>
</p:tagLst>
</file>

<file path=ppt/tags/tag864.xml><?xml version="1.0" encoding="utf-8"?>
<p:tagLst xmlns:p="http://schemas.openxmlformats.org/presentationml/2006/main">
  <p:tag name="THINKCELLSHAPEDONOTDELETE" val="pOrT58Q_ruEyJMXah4bw0Iw"/>
</p:tagLst>
</file>

<file path=ppt/tags/tag865.xml><?xml version="1.0" encoding="utf-8"?>
<p:tagLst xmlns:p="http://schemas.openxmlformats.org/presentationml/2006/main">
  <p:tag name="THINKCELLSHAPEDONOTDELETE" val="pQpXX8FrQIE6NP2xhy7sApw"/>
</p:tagLst>
</file>

<file path=ppt/tags/tag866.xml><?xml version="1.0" encoding="utf-8"?>
<p:tagLst xmlns:p="http://schemas.openxmlformats.org/presentationml/2006/main">
  <p:tag name="THINKCELLSHAPEDONOTDELETE" val="pOrT58Q_ruEyJMXah4bw0Iw"/>
</p:tagLst>
</file>

<file path=ppt/tags/tag867.xml><?xml version="1.0" encoding="utf-8"?>
<p:tagLst xmlns:p="http://schemas.openxmlformats.org/presentationml/2006/main">
  <p:tag name="THINKCELLSHAPEDONOTDELETE" val="pQpXX8FrQIE6NP2xhy7sApw"/>
</p:tagLst>
</file>

<file path=ppt/tags/tag868.xml><?xml version="1.0" encoding="utf-8"?>
<p:tagLst xmlns:p="http://schemas.openxmlformats.org/presentationml/2006/main">
  <p:tag name="THINKCELLSHAPEDONOTDELETE" val="pOrT58Q_ruEyJMXah4bw0Iw"/>
</p:tagLst>
</file>

<file path=ppt/tags/tag869.xml><?xml version="1.0" encoding="utf-8"?>
<p:tagLst xmlns:p="http://schemas.openxmlformats.org/presentationml/2006/main">
  <p:tag name="THINKCELLSHAPEDONOTDELETE" val="pQpXX8FrQIE6NP2xhy7sApw"/>
</p:tagLst>
</file>

<file path=ppt/tags/tag87.xml><?xml version="1.0" encoding="utf-8"?>
<p:tagLst xmlns:p="http://schemas.openxmlformats.org/presentationml/2006/main">
  <p:tag name="THINKCELLSHAPEDONOTDELETE" val="pOrT58Q_ruEyJMXah4bw0Iw"/>
</p:tagLst>
</file>

<file path=ppt/tags/tag870.xml><?xml version="1.0" encoding="utf-8"?>
<p:tagLst xmlns:p="http://schemas.openxmlformats.org/presentationml/2006/main">
  <p:tag name="THINKCELLSHAPEDONOTDELETE" val="pIiHQ5HaSq0KpPbr8Pt1lfg"/>
</p:tagLst>
</file>

<file path=ppt/tags/tag871.xml><?xml version="1.0" encoding="utf-8"?>
<p:tagLst xmlns:p="http://schemas.openxmlformats.org/presentationml/2006/main">
  <p:tag name="THINKCELLSHAPEDONOTDELETE" val="p0574Lt1pfEeuusKCiCw0PA"/>
</p:tagLst>
</file>

<file path=ppt/tags/tag872.xml><?xml version="1.0" encoding="utf-8"?>
<p:tagLst xmlns:p="http://schemas.openxmlformats.org/presentationml/2006/main">
  <p:tag name="THINKCELLSHAPEDONOTDELETE" val="pVftmelsgBUePgy_NUQgnrA"/>
</p:tagLst>
</file>

<file path=ppt/tags/tag873.xml><?xml version="1.0" encoding="utf-8"?>
<p:tagLst xmlns:p="http://schemas.openxmlformats.org/presentationml/2006/main">
  <p:tag name="THINKCELLSHAPEDONOTDELETE" val="pOrT58Q_ruEyJMXah4bw0Iw"/>
</p:tagLst>
</file>

<file path=ppt/tags/tag874.xml><?xml version="1.0" encoding="utf-8"?>
<p:tagLst xmlns:p="http://schemas.openxmlformats.org/presentationml/2006/main">
  <p:tag name="THINKCELLSHAPEDONOTDELETE" val="pQpXX8FrQIE6NP2xhy7sApw"/>
</p:tagLst>
</file>

<file path=ppt/tags/tag875.xml><?xml version="1.0" encoding="utf-8"?>
<p:tagLst xmlns:p="http://schemas.openxmlformats.org/presentationml/2006/main">
  <p:tag name="THINKCELLSHAPEDONOTDELETE" val="ptgD5SXzVsEeSr6ZASM3NGQ"/>
</p:tagLst>
</file>

<file path=ppt/tags/tag876.xml><?xml version="1.0" encoding="utf-8"?>
<p:tagLst xmlns:p="http://schemas.openxmlformats.org/presentationml/2006/main">
  <p:tag name="THINKCELLSHAPEDONOTDELETE" val="pOrT58Q_ruEyJMXah4bw0Iw"/>
</p:tagLst>
</file>

<file path=ppt/tags/tag877.xml><?xml version="1.0" encoding="utf-8"?>
<p:tagLst xmlns:p="http://schemas.openxmlformats.org/presentationml/2006/main">
  <p:tag name="THINKCELLSHAPEDONOTDELETE" val="pQpXX8FrQIE6NP2xhy7sApw"/>
</p:tagLst>
</file>

<file path=ppt/tags/tag878.xml><?xml version="1.0" encoding="utf-8"?>
<p:tagLst xmlns:p="http://schemas.openxmlformats.org/presentationml/2006/main">
  <p:tag name="THINKCELLSHAPEDONOTDELETE" val="pOrT58Q_ruEyJMXah4bw0Iw"/>
</p:tagLst>
</file>

<file path=ppt/tags/tag879.xml><?xml version="1.0" encoding="utf-8"?>
<p:tagLst xmlns:p="http://schemas.openxmlformats.org/presentationml/2006/main">
  <p:tag name="THINKCELLSHAPEDONOTDELETE" val="pQpXX8FrQIE6NP2xhy7sApw"/>
</p:tagLst>
</file>

<file path=ppt/tags/tag88.xml><?xml version="1.0" encoding="utf-8"?>
<p:tagLst xmlns:p="http://schemas.openxmlformats.org/presentationml/2006/main">
  <p:tag name="THINKCELLSHAPEDONOTDELETE" val="pQpXX8FrQIE6NP2xhy7sApw"/>
</p:tagLst>
</file>

<file path=ppt/tags/tag880.xml><?xml version="1.0" encoding="utf-8"?>
<p:tagLst xmlns:p="http://schemas.openxmlformats.org/presentationml/2006/main">
  <p:tag name="THINKCELLSHAPEDONOTDELETE" val="thinkcellActiveDocDoNotDelete"/>
</p:tagLst>
</file>

<file path=ppt/tags/tag881.xml><?xml version="1.0" encoding="utf-8"?>
<p:tagLst xmlns:p="http://schemas.openxmlformats.org/presentationml/2006/main">
  <p:tag name="THINKCELLSHAPEDONOTDELETE" val="pOrT58Q_ruEyJMXah4bw0Iw"/>
</p:tagLst>
</file>

<file path=ppt/tags/tag882.xml><?xml version="1.0" encoding="utf-8"?>
<p:tagLst xmlns:p="http://schemas.openxmlformats.org/presentationml/2006/main">
  <p:tag name="THINKCELLSHAPEDONOTDELETE" val="pQpXX8FrQIE6NP2xhy7sApw"/>
</p:tagLst>
</file>

<file path=ppt/tags/tag883.xml><?xml version="1.0" encoding="utf-8"?>
<p:tagLst xmlns:p="http://schemas.openxmlformats.org/presentationml/2006/main">
  <p:tag name="THINKCELLSHAPEDONOTDELETE" val="pOrT58Q_ruEyJMXah4bw0Iw"/>
</p:tagLst>
</file>

<file path=ppt/tags/tag884.xml><?xml version="1.0" encoding="utf-8"?>
<p:tagLst xmlns:p="http://schemas.openxmlformats.org/presentationml/2006/main">
  <p:tag name="THINKCELLSHAPEDONOTDELETE" val="pQpXX8FrQIE6NP2xhy7sApw"/>
</p:tagLst>
</file>

<file path=ppt/tags/tag885.xml><?xml version="1.0" encoding="utf-8"?>
<p:tagLst xmlns:p="http://schemas.openxmlformats.org/presentationml/2006/main">
  <p:tag name="THINKCELLSHAPEDONOTDELETE" val="pOrT58Q_ruEyJMXah4bw0Iw"/>
</p:tagLst>
</file>

<file path=ppt/tags/tag886.xml><?xml version="1.0" encoding="utf-8"?>
<p:tagLst xmlns:p="http://schemas.openxmlformats.org/presentationml/2006/main">
  <p:tag name="THINKCELLSHAPEDONOTDELETE" val="pQpXX8FrQIE6NP2xhy7sApw"/>
</p:tagLst>
</file>

<file path=ppt/tags/tag887.xml><?xml version="1.0" encoding="utf-8"?>
<p:tagLst xmlns:p="http://schemas.openxmlformats.org/presentationml/2006/main">
  <p:tag name="THINKCELLSHAPEDONOTDELETE" val="pOrT58Q_ruEyJMXah4bw0Iw"/>
</p:tagLst>
</file>

<file path=ppt/tags/tag888.xml><?xml version="1.0" encoding="utf-8"?>
<p:tagLst xmlns:p="http://schemas.openxmlformats.org/presentationml/2006/main">
  <p:tag name="THINKCELLSHAPEDONOTDELETE" val="pQpXX8FrQIE6NP2xhy7sApw"/>
</p:tagLst>
</file>

<file path=ppt/tags/tag889.xml><?xml version="1.0" encoding="utf-8"?>
<p:tagLst xmlns:p="http://schemas.openxmlformats.org/presentationml/2006/main">
  <p:tag name="THINKCELLSHAPEDONOTDELETE" val="pOrT58Q_ruEyJMXah4bw0Iw"/>
</p:tagLst>
</file>

<file path=ppt/tags/tag89.xml><?xml version="1.0" encoding="utf-8"?>
<p:tagLst xmlns:p="http://schemas.openxmlformats.org/presentationml/2006/main">
  <p:tag name="THINKCELLSHAPEDONOTDELETE" val="pOrT58Q_ruEyJMXah4bw0Iw"/>
</p:tagLst>
</file>

<file path=ppt/tags/tag890.xml><?xml version="1.0" encoding="utf-8"?>
<p:tagLst xmlns:p="http://schemas.openxmlformats.org/presentationml/2006/main">
  <p:tag name="THINKCELLSHAPEDONOTDELETE" val="pQpXX8FrQIE6NP2xhy7sApw"/>
</p:tagLst>
</file>

<file path=ppt/tags/tag891.xml><?xml version="1.0" encoding="utf-8"?>
<p:tagLst xmlns:p="http://schemas.openxmlformats.org/presentationml/2006/main">
  <p:tag name="THINKCELLSHAPEDONOTDELETE" val="pIiHQ5HaSq0KpPbr8Pt1lfg"/>
</p:tagLst>
</file>

<file path=ppt/tags/tag892.xml><?xml version="1.0" encoding="utf-8"?>
<p:tagLst xmlns:p="http://schemas.openxmlformats.org/presentationml/2006/main">
  <p:tag name="THINKCELLSHAPEDONOTDELETE" val="p0574Lt1pfEeuusKCiCw0PA"/>
</p:tagLst>
</file>

<file path=ppt/tags/tag893.xml><?xml version="1.0" encoding="utf-8"?>
<p:tagLst xmlns:p="http://schemas.openxmlformats.org/presentationml/2006/main">
  <p:tag name="THINKCELLSHAPEDONOTDELETE" val="pVftmelsgBUePgy_NUQgnrA"/>
</p:tagLst>
</file>

<file path=ppt/tags/tag894.xml><?xml version="1.0" encoding="utf-8"?>
<p:tagLst xmlns:p="http://schemas.openxmlformats.org/presentationml/2006/main">
  <p:tag name="THINKCELLSHAPEDONOTDELETE" val="pOrT58Q_ruEyJMXah4bw0Iw"/>
</p:tagLst>
</file>

<file path=ppt/tags/tag895.xml><?xml version="1.0" encoding="utf-8"?>
<p:tagLst xmlns:p="http://schemas.openxmlformats.org/presentationml/2006/main">
  <p:tag name="THINKCELLSHAPEDONOTDELETE" val="pQpXX8FrQIE6NP2xhy7sApw"/>
</p:tagLst>
</file>

<file path=ppt/tags/tag896.xml><?xml version="1.0" encoding="utf-8"?>
<p:tagLst xmlns:p="http://schemas.openxmlformats.org/presentationml/2006/main">
  <p:tag name="THINKCELLSHAPEDONOTDELETE" val="ptgD5SXzVsEeSr6ZASM3NGQ"/>
</p:tagLst>
</file>

<file path=ppt/tags/tag897.xml><?xml version="1.0" encoding="utf-8"?>
<p:tagLst xmlns:p="http://schemas.openxmlformats.org/presentationml/2006/main">
  <p:tag name="THINKCELLSHAPEDONOTDELETE" val="pOrT58Q_ruEyJMXah4bw0Iw"/>
</p:tagLst>
</file>

<file path=ppt/tags/tag898.xml><?xml version="1.0" encoding="utf-8"?>
<p:tagLst xmlns:p="http://schemas.openxmlformats.org/presentationml/2006/main">
  <p:tag name="THINKCELLSHAPEDONOTDELETE" val="pQpXX8FrQIE6NP2xhy7sApw"/>
</p:tagLst>
</file>

<file path=ppt/tags/tag899.xml><?xml version="1.0" encoding="utf-8"?>
<p:tagLst xmlns:p="http://schemas.openxmlformats.org/presentationml/2006/main">
  <p:tag name="THINKCELLSHAPEDONOTDELETE" val="pOrT58Q_ruEyJMXah4bw0Iw"/>
</p:tagLst>
</file>

<file path=ppt/tags/tag9.xml><?xml version="1.0" encoding="utf-8"?>
<p:tagLst xmlns:p="http://schemas.openxmlformats.org/presentationml/2006/main">
  <p:tag name="THINKCELLSHAPEDONOTDELETE" val="pOrT58Q_ruEyJMXah4bw0Iw"/>
</p:tagLst>
</file>

<file path=ppt/tags/tag90.xml><?xml version="1.0" encoding="utf-8"?>
<p:tagLst xmlns:p="http://schemas.openxmlformats.org/presentationml/2006/main">
  <p:tag name="THINKCELLSHAPEDONOTDELETE" val="pQpXX8FrQIE6NP2xhy7sApw"/>
</p:tagLst>
</file>

<file path=ppt/tags/tag900.xml><?xml version="1.0" encoding="utf-8"?>
<p:tagLst xmlns:p="http://schemas.openxmlformats.org/presentationml/2006/main">
  <p:tag name="THINKCELLSHAPEDONOTDELETE" val="pQpXX8FrQIE6NP2xhy7sApw"/>
</p:tagLst>
</file>

<file path=ppt/tags/tag901.xml><?xml version="1.0" encoding="utf-8"?>
<p:tagLst xmlns:p="http://schemas.openxmlformats.org/presentationml/2006/main">
  <p:tag name="THINKCELLSHAPEDONOTDELETE" val="thinkcellActiveDocDoNotDelete"/>
</p:tagLst>
</file>

<file path=ppt/tags/tag902.xml><?xml version="1.0" encoding="utf-8"?>
<p:tagLst xmlns:p="http://schemas.openxmlformats.org/presentationml/2006/main">
  <p:tag name="THINKCELLSHAPEDONOTDELETE" val="pOrT58Q_ruEyJMXah4bw0Iw"/>
</p:tagLst>
</file>

<file path=ppt/tags/tag903.xml><?xml version="1.0" encoding="utf-8"?>
<p:tagLst xmlns:p="http://schemas.openxmlformats.org/presentationml/2006/main">
  <p:tag name="THINKCELLSHAPEDONOTDELETE" val="pQpXX8FrQIE6NP2xhy7sApw"/>
</p:tagLst>
</file>

<file path=ppt/tags/tag904.xml><?xml version="1.0" encoding="utf-8"?>
<p:tagLst xmlns:p="http://schemas.openxmlformats.org/presentationml/2006/main">
  <p:tag name="THINKCELLSHAPEDONOTDELETE" val="pOrT58Q_ruEyJMXah4bw0Iw"/>
</p:tagLst>
</file>

<file path=ppt/tags/tag905.xml><?xml version="1.0" encoding="utf-8"?>
<p:tagLst xmlns:p="http://schemas.openxmlformats.org/presentationml/2006/main">
  <p:tag name="THINKCELLSHAPEDONOTDELETE" val="pQpXX8FrQIE6NP2xhy7sApw"/>
</p:tagLst>
</file>

<file path=ppt/tags/tag906.xml><?xml version="1.0" encoding="utf-8"?>
<p:tagLst xmlns:p="http://schemas.openxmlformats.org/presentationml/2006/main">
  <p:tag name="THINKCELLSHAPEDONOTDELETE" val="pOrT58Q_ruEyJMXah4bw0Iw"/>
</p:tagLst>
</file>

<file path=ppt/tags/tag907.xml><?xml version="1.0" encoding="utf-8"?>
<p:tagLst xmlns:p="http://schemas.openxmlformats.org/presentationml/2006/main">
  <p:tag name="THINKCELLSHAPEDONOTDELETE" val="pQpXX8FrQIE6NP2xhy7sApw"/>
</p:tagLst>
</file>

<file path=ppt/tags/tag908.xml><?xml version="1.0" encoding="utf-8"?>
<p:tagLst xmlns:p="http://schemas.openxmlformats.org/presentationml/2006/main">
  <p:tag name="THINKCELLSHAPEDONOTDELETE" val="pOrT58Q_ruEyJMXah4bw0Iw"/>
</p:tagLst>
</file>

<file path=ppt/tags/tag909.xml><?xml version="1.0" encoding="utf-8"?>
<p:tagLst xmlns:p="http://schemas.openxmlformats.org/presentationml/2006/main">
  <p:tag name="THINKCELLSHAPEDONOTDELETE" val="pQpXX8FrQIE6NP2xhy7sApw"/>
</p:tagLst>
</file>

<file path=ppt/tags/tag91.xml><?xml version="1.0" encoding="utf-8"?>
<p:tagLst xmlns:p="http://schemas.openxmlformats.org/presentationml/2006/main">
  <p:tag name="THINKCELLSHAPEDONOTDELETE" val="pOrT58Q_ruEyJMXah4bw0Iw"/>
</p:tagLst>
</file>

<file path=ppt/tags/tag910.xml><?xml version="1.0" encoding="utf-8"?>
<p:tagLst xmlns:p="http://schemas.openxmlformats.org/presentationml/2006/main">
  <p:tag name="THINKCELLSHAPEDONOTDELETE" val="pOrT58Q_ruEyJMXah4bw0Iw"/>
</p:tagLst>
</file>

<file path=ppt/tags/tag911.xml><?xml version="1.0" encoding="utf-8"?>
<p:tagLst xmlns:p="http://schemas.openxmlformats.org/presentationml/2006/main">
  <p:tag name="THINKCELLSHAPEDONOTDELETE" val="pQpXX8FrQIE6NP2xhy7sApw"/>
</p:tagLst>
</file>

<file path=ppt/tags/tag912.xml><?xml version="1.0" encoding="utf-8"?>
<p:tagLst xmlns:p="http://schemas.openxmlformats.org/presentationml/2006/main">
  <p:tag name="THINKCELLSHAPEDONOTDELETE" val="pIiHQ5HaSq0KpPbr8Pt1lfg"/>
</p:tagLst>
</file>

<file path=ppt/tags/tag913.xml><?xml version="1.0" encoding="utf-8"?>
<p:tagLst xmlns:p="http://schemas.openxmlformats.org/presentationml/2006/main">
  <p:tag name="THINKCELLSHAPEDONOTDELETE" val="p0574Lt1pfEeuusKCiCw0PA"/>
</p:tagLst>
</file>

<file path=ppt/tags/tag914.xml><?xml version="1.0" encoding="utf-8"?>
<p:tagLst xmlns:p="http://schemas.openxmlformats.org/presentationml/2006/main">
  <p:tag name="THINKCELLSHAPEDONOTDELETE" val="pVftmelsgBUePgy_NUQgnrA"/>
</p:tagLst>
</file>

<file path=ppt/tags/tag915.xml><?xml version="1.0" encoding="utf-8"?>
<p:tagLst xmlns:p="http://schemas.openxmlformats.org/presentationml/2006/main">
  <p:tag name="THINKCELLSHAPEDONOTDELETE" val="pOrT58Q_ruEyJMXah4bw0Iw"/>
</p:tagLst>
</file>

<file path=ppt/tags/tag916.xml><?xml version="1.0" encoding="utf-8"?>
<p:tagLst xmlns:p="http://schemas.openxmlformats.org/presentationml/2006/main">
  <p:tag name="THINKCELLSHAPEDONOTDELETE" val="pQpXX8FrQIE6NP2xhy7sApw"/>
</p:tagLst>
</file>

<file path=ppt/tags/tag917.xml><?xml version="1.0" encoding="utf-8"?>
<p:tagLst xmlns:p="http://schemas.openxmlformats.org/presentationml/2006/main">
  <p:tag name="THINKCELLSHAPEDONOTDELETE" val="ptgD5SXzVsEeSr6ZASM3NGQ"/>
</p:tagLst>
</file>

<file path=ppt/tags/tag918.xml><?xml version="1.0" encoding="utf-8"?>
<p:tagLst xmlns:p="http://schemas.openxmlformats.org/presentationml/2006/main">
  <p:tag name="THINKCELLSHAPEDONOTDELETE" val="pOrT58Q_ruEyJMXah4bw0Iw"/>
</p:tagLst>
</file>

<file path=ppt/tags/tag919.xml><?xml version="1.0" encoding="utf-8"?>
<p:tagLst xmlns:p="http://schemas.openxmlformats.org/presentationml/2006/main">
  <p:tag name="THINKCELLSHAPEDONOTDELETE" val="pQpXX8FrQIE6NP2xhy7sApw"/>
</p:tagLst>
</file>

<file path=ppt/tags/tag92.xml><?xml version="1.0" encoding="utf-8"?>
<p:tagLst xmlns:p="http://schemas.openxmlformats.org/presentationml/2006/main">
  <p:tag name="THINKCELLSHAPEDONOTDELETE" val="pQpXX8FrQIE6NP2xhy7sApw"/>
</p:tagLst>
</file>

<file path=ppt/tags/tag920.xml><?xml version="1.0" encoding="utf-8"?>
<p:tagLst xmlns:p="http://schemas.openxmlformats.org/presentationml/2006/main">
  <p:tag name="THINKCELLSHAPEDONOTDELETE" val="pOrT58Q_ruEyJMXah4bw0Iw"/>
</p:tagLst>
</file>

<file path=ppt/tags/tag921.xml><?xml version="1.0" encoding="utf-8"?>
<p:tagLst xmlns:p="http://schemas.openxmlformats.org/presentationml/2006/main">
  <p:tag name="THINKCELLSHAPEDONOTDELETE" val="pQpXX8FrQIE6NP2xhy7sApw"/>
</p:tagLst>
</file>

<file path=ppt/tags/tag922.xml><?xml version="1.0" encoding="utf-8"?>
<p:tagLst xmlns:p="http://schemas.openxmlformats.org/presentationml/2006/main">
  <p:tag name="THINKCELLSHAPEDONOTDELETE" val="thinkcellActiveDocDoNotDelete"/>
</p:tagLst>
</file>

<file path=ppt/tags/tag923.xml><?xml version="1.0" encoding="utf-8"?>
<p:tagLst xmlns:p="http://schemas.openxmlformats.org/presentationml/2006/main">
  <p:tag name="THINKCELLSHAPEDONOTDELETE" val="pOrT58Q_ruEyJMXah4bw0Iw"/>
</p:tagLst>
</file>

<file path=ppt/tags/tag924.xml><?xml version="1.0" encoding="utf-8"?>
<p:tagLst xmlns:p="http://schemas.openxmlformats.org/presentationml/2006/main">
  <p:tag name="THINKCELLSHAPEDONOTDELETE" val="pQpXX8FrQIE6NP2xhy7sApw"/>
</p:tagLst>
</file>

<file path=ppt/tags/tag925.xml><?xml version="1.0" encoding="utf-8"?>
<p:tagLst xmlns:p="http://schemas.openxmlformats.org/presentationml/2006/main">
  <p:tag name="THINKCELLSHAPEDONOTDELETE" val="pOrT58Q_ruEyJMXah4bw0Iw"/>
</p:tagLst>
</file>

<file path=ppt/tags/tag926.xml><?xml version="1.0" encoding="utf-8"?>
<p:tagLst xmlns:p="http://schemas.openxmlformats.org/presentationml/2006/main">
  <p:tag name="THINKCELLSHAPEDONOTDELETE" val="pQpXX8FrQIE6NP2xhy7sApw"/>
</p:tagLst>
</file>

<file path=ppt/tags/tag927.xml><?xml version="1.0" encoding="utf-8"?>
<p:tagLst xmlns:p="http://schemas.openxmlformats.org/presentationml/2006/main">
  <p:tag name="THINKCELLSHAPEDONOTDELETE" val="pOrT58Q_ruEyJMXah4bw0Iw"/>
</p:tagLst>
</file>

<file path=ppt/tags/tag928.xml><?xml version="1.0" encoding="utf-8"?>
<p:tagLst xmlns:p="http://schemas.openxmlformats.org/presentationml/2006/main">
  <p:tag name="THINKCELLSHAPEDONOTDELETE" val="pQpXX8FrQIE6NP2xhy7sApw"/>
</p:tagLst>
</file>

<file path=ppt/tags/tag929.xml><?xml version="1.0" encoding="utf-8"?>
<p:tagLst xmlns:p="http://schemas.openxmlformats.org/presentationml/2006/main">
  <p:tag name="THINKCELLSHAPEDONOTDELETE" val="pOrT58Q_ruEyJMXah4bw0Iw"/>
</p:tagLst>
</file>

<file path=ppt/tags/tag93.xml><?xml version="1.0" encoding="utf-8"?>
<p:tagLst xmlns:p="http://schemas.openxmlformats.org/presentationml/2006/main">
  <p:tag name="THINKCELLSHAPEDONOTDELETE" val="pOrT58Q_ruEyJMXah4bw0Iw"/>
</p:tagLst>
</file>

<file path=ppt/tags/tag930.xml><?xml version="1.0" encoding="utf-8"?>
<p:tagLst xmlns:p="http://schemas.openxmlformats.org/presentationml/2006/main">
  <p:tag name="THINKCELLSHAPEDONOTDELETE" val="pQpXX8FrQIE6NP2xhy7sApw"/>
</p:tagLst>
</file>

<file path=ppt/tags/tag931.xml><?xml version="1.0" encoding="utf-8"?>
<p:tagLst xmlns:p="http://schemas.openxmlformats.org/presentationml/2006/main">
  <p:tag name="THINKCELLSHAPEDONOTDELETE" val="pOrT58Q_ruEyJMXah4bw0Iw"/>
</p:tagLst>
</file>

<file path=ppt/tags/tag932.xml><?xml version="1.0" encoding="utf-8"?>
<p:tagLst xmlns:p="http://schemas.openxmlformats.org/presentationml/2006/main">
  <p:tag name="THINKCELLSHAPEDONOTDELETE" val="pQpXX8FrQIE6NP2xhy7sApw"/>
</p:tagLst>
</file>

<file path=ppt/tags/tag933.xml><?xml version="1.0" encoding="utf-8"?>
<p:tagLst xmlns:p="http://schemas.openxmlformats.org/presentationml/2006/main">
  <p:tag name="THINKCELLSHAPEDONOTDELETE" val="pIiHQ5HaSq0KpPbr8Pt1lfg"/>
</p:tagLst>
</file>

<file path=ppt/tags/tag934.xml><?xml version="1.0" encoding="utf-8"?>
<p:tagLst xmlns:p="http://schemas.openxmlformats.org/presentationml/2006/main">
  <p:tag name="THINKCELLSHAPEDONOTDELETE" val="p0574Lt1pfEeuusKCiCw0PA"/>
</p:tagLst>
</file>

<file path=ppt/tags/tag935.xml><?xml version="1.0" encoding="utf-8"?>
<p:tagLst xmlns:p="http://schemas.openxmlformats.org/presentationml/2006/main">
  <p:tag name="THINKCELLSHAPEDONOTDELETE" val="pVftmelsgBUePgy_NUQgnrA"/>
</p:tagLst>
</file>

<file path=ppt/tags/tag936.xml><?xml version="1.0" encoding="utf-8"?>
<p:tagLst xmlns:p="http://schemas.openxmlformats.org/presentationml/2006/main">
  <p:tag name="THINKCELLSHAPEDONOTDELETE" val="pOrT58Q_ruEyJMXah4bw0Iw"/>
</p:tagLst>
</file>

<file path=ppt/tags/tag937.xml><?xml version="1.0" encoding="utf-8"?>
<p:tagLst xmlns:p="http://schemas.openxmlformats.org/presentationml/2006/main">
  <p:tag name="THINKCELLSHAPEDONOTDELETE" val="pQpXX8FrQIE6NP2xhy7sApw"/>
</p:tagLst>
</file>

<file path=ppt/tags/tag938.xml><?xml version="1.0" encoding="utf-8"?>
<p:tagLst xmlns:p="http://schemas.openxmlformats.org/presentationml/2006/main">
  <p:tag name="THINKCELLSHAPEDONOTDELETE" val="ptgD5SXzVsEeSr6ZASM3NGQ"/>
</p:tagLst>
</file>

<file path=ppt/tags/tag939.xml><?xml version="1.0" encoding="utf-8"?>
<p:tagLst xmlns:p="http://schemas.openxmlformats.org/presentationml/2006/main">
  <p:tag name="THINKCELLSHAPEDONOTDELETE" val="pOrT58Q_ruEyJMXah4bw0Iw"/>
</p:tagLst>
</file>

<file path=ppt/tags/tag94.xml><?xml version="1.0" encoding="utf-8"?>
<p:tagLst xmlns:p="http://schemas.openxmlformats.org/presentationml/2006/main">
  <p:tag name="THINKCELLSHAPEDONOTDELETE" val="pQpXX8FrQIE6NP2xhy7sApw"/>
</p:tagLst>
</file>

<file path=ppt/tags/tag940.xml><?xml version="1.0" encoding="utf-8"?>
<p:tagLst xmlns:p="http://schemas.openxmlformats.org/presentationml/2006/main">
  <p:tag name="THINKCELLSHAPEDONOTDELETE" val="pQpXX8FrQIE6NP2xhy7sApw"/>
</p:tagLst>
</file>

<file path=ppt/tags/tag941.xml><?xml version="1.0" encoding="utf-8"?>
<p:tagLst xmlns:p="http://schemas.openxmlformats.org/presentationml/2006/main">
  <p:tag name="THINKCELLSHAPEDONOTDELETE" val="pOrT58Q_ruEyJMXah4bw0Iw"/>
</p:tagLst>
</file>

<file path=ppt/tags/tag942.xml><?xml version="1.0" encoding="utf-8"?>
<p:tagLst xmlns:p="http://schemas.openxmlformats.org/presentationml/2006/main">
  <p:tag name="THINKCELLSHAPEDONOTDELETE" val="pQpXX8FrQIE6NP2xhy7sApw"/>
</p:tagLst>
</file>

<file path=ppt/tags/tag943.xml><?xml version="1.0" encoding="utf-8"?>
<p:tagLst xmlns:p="http://schemas.openxmlformats.org/presentationml/2006/main">
  <p:tag name="THINKCELLSHAPEDONOTDELETE" val="thinkcellActiveDocDoNotDelete"/>
</p:tagLst>
</file>

<file path=ppt/tags/tag944.xml><?xml version="1.0" encoding="utf-8"?>
<p:tagLst xmlns:p="http://schemas.openxmlformats.org/presentationml/2006/main">
  <p:tag name="THINKCELLSHAPEDONOTDELETE" val="pOrT58Q_ruEyJMXah4bw0Iw"/>
</p:tagLst>
</file>

<file path=ppt/tags/tag945.xml><?xml version="1.0" encoding="utf-8"?>
<p:tagLst xmlns:p="http://schemas.openxmlformats.org/presentationml/2006/main">
  <p:tag name="THINKCELLSHAPEDONOTDELETE" val="pQpXX8FrQIE6NP2xhy7sApw"/>
</p:tagLst>
</file>

<file path=ppt/tags/tag946.xml><?xml version="1.0" encoding="utf-8"?>
<p:tagLst xmlns:p="http://schemas.openxmlformats.org/presentationml/2006/main">
  <p:tag name="THINKCELLSHAPEDONOTDELETE" val="pOrT58Q_ruEyJMXah4bw0Iw"/>
</p:tagLst>
</file>

<file path=ppt/tags/tag947.xml><?xml version="1.0" encoding="utf-8"?>
<p:tagLst xmlns:p="http://schemas.openxmlformats.org/presentationml/2006/main">
  <p:tag name="THINKCELLSHAPEDONOTDELETE" val="pQpXX8FrQIE6NP2xhy7sApw"/>
</p:tagLst>
</file>

<file path=ppt/tags/tag948.xml><?xml version="1.0" encoding="utf-8"?>
<p:tagLst xmlns:p="http://schemas.openxmlformats.org/presentationml/2006/main">
  <p:tag name="THINKCELLSHAPEDONOTDELETE" val="pOrT58Q_ruEyJMXah4bw0Iw"/>
</p:tagLst>
</file>

<file path=ppt/tags/tag949.xml><?xml version="1.0" encoding="utf-8"?>
<p:tagLst xmlns:p="http://schemas.openxmlformats.org/presentationml/2006/main">
  <p:tag name="THINKCELLSHAPEDONOTDELETE" val="pQpXX8FrQIE6NP2xhy7sApw"/>
</p:tagLst>
</file>

<file path=ppt/tags/tag95.xml><?xml version="1.0" encoding="utf-8"?>
<p:tagLst xmlns:p="http://schemas.openxmlformats.org/presentationml/2006/main">
  <p:tag name="THINKCELLSHAPEDONOTDELETE" val="pOrT58Q_ruEyJMXah4bw0Iw"/>
</p:tagLst>
</file>

<file path=ppt/tags/tag950.xml><?xml version="1.0" encoding="utf-8"?>
<p:tagLst xmlns:p="http://schemas.openxmlformats.org/presentationml/2006/main">
  <p:tag name="THINKCELLSHAPEDONOTDELETE" val="pOrT58Q_ruEyJMXah4bw0Iw"/>
</p:tagLst>
</file>

<file path=ppt/tags/tag951.xml><?xml version="1.0" encoding="utf-8"?>
<p:tagLst xmlns:p="http://schemas.openxmlformats.org/presentationml/2006/main">
  <p:tag name="THINKCELLSHAPEDONOTDELETE" val="pQpXX8FrQIE6NP2xhy7sApw"/>
</p:tagLst>
</file>

<file path=ppt/tags/tag952.xml><?xml version="1.0" encoding="utf-8"?>
<p:tagLst xmlns:p="http://schemas.openxmlformats.org/presentationml/2006/main">
  <p:tag name="THINKCELLSHAPEDONOTDELETE" val="pOrT58Q_ruEyJMXah4bw0Iw"/>
</p:tagLst>
</file>

<file path=ppt/tags/tag953.xml><?xml version="1.0" encoding="utf-8"?>
<p:tagLst xmlns:p="http://schemas.openxmlformats.org/presentationml/2006/main">
  <p:tag name="THINKCELLSHAPEDONOTDELETE" val="pQpXX8FrQIE6NP2xhy7sApw"/>
</p:tagLst>
</file>

<file path=ppt/tags/tag954.xml><?xml version="1.0" encoding="utf-8"?>
<p:tagLst xmlns:p="http://schemas.openxmlformats.org/presentationml/2006/main">
  <p:tag name="THINKCELLSHAPEDONOTDELETE" val="pIiHQ5HaSq0KpPbr8Pt1lfg"/>
</p:tagLst>
</file>

<file path=ppt/tags/tag955.xml><?xml version="1.0" encoding="utf-8"?>
<p:tagLst xmlns:p="http://schemas.openxmlformats.org/presentationml/2006/main">
  <p:tag name="THINKCELLSHAPEDONOTDELETE" val="p0574Lt1pfEeuusKCiCw0PA"/>
</p:tagLst>
</file>

<file path=ppt/tags/tag956.xml><?xml version="1.0" encoding="utf-8"?>
<p:tagLst xmlns:p="http://schemas.openxmlformats.org/presentationml/2006/main">
  <p:tag name="THINKCELLSHAPEDONOTDELETE" val="pVftmelsgBUePgy_NUQgnrA"/>
</p:tagLst>
</file>

<file path=ppt/tags/tag957.xml><?xml version="1.0" encoding="utf-8"?>
<p:tagLst xmlns:p="http://schemas.openxmlformats.org/presentationml/2006/main">
  <p:tag name="THINKCELLSHAPEDONOTDELETE" val="pOrT58Q_ruEyJMXah4bw0Iw"/>
</p:tagLst>
</file>

<file path=ppt/tags/tag958.xml><?xml version="1.0" encoding="utf-8"?>
<p:tagLst xmlns:p="http://schemas.openxmlformats.org/presentationml/2006/main">
  <p:tag name="THINKCELLSHAPEDONOTDELETE" val="pQpXX8FrQIE6NP2xhy7sApw"/>
</p:tagLst>
</file>

<file path=ppt/tags/tag959.xml><?xml version="1.0" encoding="utf-8"?>
<p:tagLst xmlns:p="http://schemas.openxmlformats.org/presentationml/2006/main">
  <p:tag name="THINKCELLSHAPEDONOTDELETE" val="ptgD5SXzVsEeSr6ZASM3NGQ"/>
</p:tagLst>
</file>

<file path=ppt/tags/tag96.xml><?xml version="1.0" encoding="utf-8"?>
<p:tagLst xmlns:p="http://schemas.openxmlformats.org/presentationml/2006/main">
  <p:tag name="THINKCELLSHAPEDONOTDELETE" val="pQpXX8FrQIE6NP2xhy7sApw"/>
</p:tagLst>
</file>

<file path=ppt/tags/tag960.xml><?xml version="1.0" encoding="utf-8"?>
<p:tagLst xmlns:p="http://schemas.openxmlformats.org/presentationml/2006/main">
  <p:tag name="THINKCELLSHAPEDONOTDELETE" val="pOrT58Q_ruEyJMXah4bw0Iw"/>
</p:tagLst>
</file>

<file path=ppt/tags/tag961.xml><?xml version="1.0" encoding="utf-8"?>
<p:tagLst xmlns:p="http://schemas.openxmlformats.org/presentationml/2006/main">
  <p:tag name="THINKCELLSHAPEDONOTDELETE" val="pQpXX8FrQIE6NP2xhy7sApw"/>
</p:tagLst>
</file>

<file path=ppt/tags/tag962.xml><?xml version="1.0" encoding="utf-8"?>
<p:tagLst xmlns:p="http://schemas.openxmlformats.org/presentationml/2006/main">
  <p:tag name="THINKCELLSHAPEDONOTDELETE" val="pOrT58Q_ruEyJMXah4bw0Iw"/>
</p:tagLst>
</file>

<file path=ppt/tags/tag963.xml><?xml version="1.0" encoding="utf-8"?>
<p:tagLst xmlns:p="http://schemas.openxmlformats.org/presentationml/2006/main">
  <p:tag name="THINKCELLSHAPEDONOTDELETE" val="pQpXX8FrQIE6NP2xhy7sApw"/>
</p:tagLst>
</file>

<file path=ppt/tags/tag964.xml><?xml version="1.0" encoding="utf-8"?>
<p:tagLst xmlns:p="http://schemas.openxmlformats.org/presentationml/2006/main">
  <p:tag name="THINKCELLSHAPEDONOTDELETE" val="thinkcellActiveDocDoNotDelete"/>
</p:tagLst>
</file>

<file path=ppt/tags/tag965.xml><?xml version="1.0" encoding="utf-8"?>
<p:tagLst xmlns:p="http://schemas.openxmlformats.org/presentationml/2006/main">
  <p:tag name="AS_NET" val="2.0.50727.5485"/>
  <p:tag name="AS_OS" val="Microsoft Windows NT 6.1.7601 Service Pack 1"/>
  <p:tag name="AS_RELEASE_DATE" val="2016.01.27"/>
  <p:tag name="AS_TITLE" val="Aspose.Slides for .NET 3.5 Client Profile"/>
  <p:tag name="AS_VERSION" val="16.1.0.0"/>
</p:tagLst>
</file>

<file path=ppt/tags/tag97.xml><?xml version="1.0" encoding="utf-8"?>
<p:tagLst xmlns:p="http://schemas.openxmlformats.org/presentationml/2006/main">
  <p:tag name="THINKCELLSHAPEDONOTDELETE" val="pOrT58Q_ruEyJMXah4bw0Iw"/>
</p:tagLst>
</file>

<file path=ppt/tags/tag98.xml><?xml version="1.0" encoding="utf-8"?>
<p:tagLst xmlns:p="http://schemas.openxmlformats.org/presentationml/2006/main">
  <p:tag name="THINKCELLSHAPEDONOTDELETE" val="pQpXX8FrQIE6NP2xhy7sApw"/>
</p:tagLst>
</file>

<file path=ppt/tags/tag99.xml><?xml version="1.0" encoding="utf-8"?>
<p:tagLst xmlns:p="http://schemas.openxmlformats.org/presentationml/2006/main">
  <p:tag name="THINKCELLSHAPEDONOTDELETE" val="pOrT58Q_ruEyJMXah4bw0Iw"/>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theme>
</file>

<file path=ppt/theme/theme10.xml><?xml version="1.0" encoding="utf-8"?>
<a:theme xmlns:r="http://schemas.openxmlformats.org/officeDocument/2006/relationships" xmlns:a="http://schemas.openxmlformats.org/drawingml/2006/main" name="19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11.xml><?xml version="1.0" encoding="utf-8"?>
<a:theme xmlns:r="http://schemas.openxmlformats.org/officeDocument/2006/relationships" xmlns:a="http://schemas.openxmlformats.org/drawingml/2006/main" name="44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12.xml><?xml version="1.0" encoding="utf-8"?>
<a:theme xmlns:r="http://schemas.openxmlformats.org/officeDocument/2006/relationships" xmlns:a="http://schemas.openxmlformats.org/drawingml/2006/main" name="18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13.xml><?xml version="1.0" encoding="utf-8"?>
<a:theme xmlns:r="http://schemas.openxmlformats.org/officeDocument/2006/relationships" xmlns:a="http://schemas.openxmlformats.org/drawingml/2006/main" name="24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14.xml><?xml version="1.0" encoding="utf-8"?>
<a:theme xmlns:r="http://schemas.openxmlformats.org/officeDocument/2006/relationships" xmlns:a="http://schemas.openxmlformats.org/drawingml/2006/main" name="33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15.xml><?xml version="1.0" encoding="utf-8"?>
<a:theme xmlns:r="http://schemas.openxmlformats.org/officeDocument/2006/relationships" xmlns:a="http://schemas.openxmlformats.org/drawingml/2006/main" name="34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16.xml><?xml version="1.0" encoding="utf-8"?>
<a:theme xmlns:r="http://schemas.openxmlformats.org/officeDocument/2006/relationships" xmlns:a="http://schemas.openxmlformats.org/drawingml/2006/main" name="3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17.xml><?xml version="1.0" encoding="utf-8"?>
<a:theme xmlns:r="http://schemas.openxmlformats.org/officeDocument/2006/relationships" xmlns:a="http://schemas.openxmlformats.org/drawingml/2006/main" name="53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18.xml><?xml version="1.0" encoding="utf-8"?>
<a:theme xmlns:r="http://schemas.openxmlformats.org/officeDocument/2006/relationships" xmlns:a="http://schemas.openxmlformats.org/drawingml/2006/main" name="26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19.xml><?xml version="1.0" encoding="utf-8"?>
<a:theme xmlns:r="http://schemas.openxmlformats.org/officeDocument/2006/relationships" xmlns:a="http://schemas.openxmlformats.org/drawingml/2006/main" name="32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2.xml><?xml version="1.0" encoding="utf-8"?>
<a:theme xmlns:r="http://schemas.openxmlformats.org/officeDocument/2006/relationships" xmlns:a="http://schemas.openxmlformats.org/drawingml/2006/main" name="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solidFill>
          <a:schemeClr val="bg1">
            <a:lumMod val="95000"/>
          </a:schemeClr>
        </a:solidFill>
        <a:ln w="28575">
          <a:solidFill>
            <a:schemeClr val="bg1">
              <a:lumMod val="75000"/>
            </a:schemeClr>
          </a:solid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lnSpc>
            <a:spcPct val="90000"/>
          </a:lnSpc>
          <a:spcBef>
            <a:spcPts val="400"/>
          </a:spcBef>
          <a:defRPr sz="1500" dirty="0" smtClean="0">
            <a:latin typeface="+mj-ea"/>
            <a:ea typeface="+mj-ea"/>
          </a:defRPr>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20.xml><?xml version="1.0" encoding="utf-8"?>
<a:theme xmlns:r="http://schemas.openxmlformats.org/officeDocument/2006/relationships" xmlns:a="http://schemas.openxmlformats.org/drawingml/2006/main" name="2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21.xml><?xml version="1.0" encoding="utf-8"?>
<a:theme xmlns:r="http://schemas.openxmlformats.org/officeDocument/2006/relationships" xmlns:a="http://schemas.openxmlformats.org/drawingml/2006/main" name="35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22.xml><?xml version="1.0" encoding="utf-8"?>
<a:theme xmlns:r="http://schemas.openxmlformats.org/officeDocument/2006/relationships" xmlns:a="http://schemas.openxmlformats.org/drawingml/2006/main" name="4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23.xml><?xml version="1.0" encoding="utf-8"?>
<a:theme xmlns:r="http://schemas.openxmlformats.org/officeDocument/2006/relationships" xmlns:a="http://schemas.openxmlformats.org/drawingml/2006/main" name="6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24.xml><?xml version="1.0" encoding="utf-8"?>
<a:theme xmlns:r="http://schemas.openxmlformats.org/officeDocument/2006/relationships" xmlns:a="http://schemas.openxmlformats.org/drawingml/2006/main" name="63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25.xml><?xml version="1.0" encoding="utf-8"?>
<a:theme xmlns:r="http://schemas.openxmlformats.org/officeDocument/2006/relationships" xmlns:a="http://schemas.openxmlformats.org/drawingml/2006/main" name="7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26.xml><?xml version="1.0" encoding="utf-8"?>
<a:theme xmlns:r="http://schemas.openxmlformats.org/officeDocument/2006/relationships" xmlns:a="http://schemas.openxmlformats.org/drawingml/2006/main" name="8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27.xml><?xml version="1.0" encoding="utf-8"?>
<a:theme xmlns:r="http://schemas.openxmlformats.org/officeDocument/2006/relationships" xmlns:a="http://schemas.openxmlformats.org/drawingml/2006/main" name="62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28.xml><?xml version="1.0" encoding="utf-8"?>
<a:theme xmlns:r="http://schemas.openxmlformats.org/officeDocument/2006/relationships" xmlns:a="http://schemas.openxmlformats.org/drawingml/2006/main" name="8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29.xml><?xml version="1.0" encoding="utf-8"?>
<a:theme xmlns:r="http://schemas.openxmlformats.org/officeDocument/2006/relationships" xmlns:a="http://schemas.openxmlformats.org/drawingml/2006/main" name="88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3.xml><?xml version="1.0" encoding="utf-8"?>
<a:theme xmlns:r="http://schemas.openxmlformats.org/officeDocument/2006/relationships" xmlns:a="http://schemas.openxmlformats.org/drawingml/2006/main" name="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30.xml><?xml version="1.0" encoding="utf-8"?>
<a:theme xmlns:r="http://schemas.openxmlformats.org/officeDocument/2006/relationships" xmlns:a="http://schemas.openxmlformats.org/drawingml/2006/main" name="90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31.xml><?xml version="1.0" encoding="utf-8"?>
<a:theme xmlns:r="http://schemas.openxmlformats.org/officeDocument/2006/relationships" xmlns:a="http://schemas.openxmlformats.org/drawingml/2006/main" name="9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32.xml><?xml version="1.0" encoding="utf-8"?>
<a:theme xmlns:r="http://schemas.openxmlformats.org/officeDocument/2006/relationships" xmlns:a="http://schemas.openxmlformats.org/drawingml/2006/main" name="93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33.xml><?xml version="1.0" encoding="utf-8"?>
<a:theme xmlns:r="http://schemas.openxmlformats.org/officeDocument/2006/relationships" xmlns:a="http://schemas.openxmlformats.org/drawingml/2006/main" name="94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34.xml><?xml version="1.0" encoding="utf-8"?>
<a:theme xmlns:r="http://schemas.openxmlformats.org/officeDocument/2006/relationships" xmlns:a="http://schemas.openxmlformats.org/drawingml/2006/main" name="96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35.xml><?xml version="1.0" encoding="utf-8"?>
<a:theme xmlns:r="http://schemas.openxmlformats.org/officeDocument/2006/relationships" xmlns:a="http://schemas.openxmlformats.org/drawingml/2006/main" name="99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36.xml><?xml version="1.0" encoding="utf-8"?>
<a:theme xmlns:r="http://schemas.openxmlformats.org/officeDocument/2006/relationships"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theme>
</file>

<file path=ppt/theme/theme4.xml><?xml version="1.0" encoding="utf-8"?>
<a:theme xmlns:r="http://schemas.openxmlformats.org/officeDocument/2006/relationships" xmlns:a="http://schemas.openxmlformats.org/drawingml/2006/main" name="1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5.xml><?xml version="1.0" encoding="utf-8"?>
<a:theme xmlns:r="http://schemas.openxmlformats.org/officeDocument/2006/relationships" xmlns:a="http://schemas.openxmlformats.org/drawingml/2006/main" name="25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6.xml><?xml version="1.0" encoding="utf-8"?>
<a:theme xmlns:r="http://schemas.openxmlformats.org/officeDocument/2006/relationships" xmlns:a="http://schemas.openxmlformats.org/drawingml/2006/main" name="10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7.xml><?xml version="1.0" encoding="utf-8"?>
<a:theme xmlns:r="http://schemas.openxmlformats.org/officeDocument/2006/relationships" xmlns:a="http://schemas.openxmlformats.org/drawingml/2006/main" name="13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8.xml><?xml version="1.0" encoding="utf-8"?>
<a:theme xmlns:r="http://schemas.openxmlformats.org/officeDocument/2006/relationships" xmlns:a="http://schemas.openxmlformats.org/drawingml/2006/main" name="14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9.xml><?xml version="1.0" encoding="utf-8"?>
<a:theme xmlns:r="http://schemas.openxmlformats.org/officeDocument/2006/relationships" xmlns:a="http://schemas.openxmlformats.org/drawingml/2006/main" name="17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Override1.xml><?xml version="1.0" encoding="utf-8"?>
<a:themeOverride xmlns:r="http://schemas.openxmlformats.org/officeDocument/2006/relationships" xmlns:a="http://schemas.openxmlformats.org/drawingml/2006/main">
  <a:clrScheme name="기류">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사용자 지정 2">
    <a:majorFont>
      <a:latin typeface="NOVA ExtraBold"/>
      <a:ea typeface="NOVA Extra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2.xml><?xml version="1.0" encoding="utf-8"?>
<a:themeOverride xmlns:r="http://schemas.openxmlformats.org/officeDocument/2006/relationships" xmlns:a="http://schemas.openxmlformats.org/drawingml/2006/main">
  <a:clrScheme name="기류">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사용자 지정 2">
    <a:majorFont>
      <a:latin typeface="NOVA ExtraBold"/>
      <a:ea typeface="NOVA Extra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3.xml><?xml version="1.0" encoding="utf-8"?>
<a:themeOverride xmlns:r="http://schemas.openxmlformats.org/officeDocument/2006/relationships" xmlns:a="http://schemas.openxmlformats.org/drawingml/2006/main">
  <a:clrScheme name="기류">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사용자 지정 2">
    <a:majorFont>
      <a:latin typeface="NOVA ExtraBold"/>
      <a:ea typeface="NOVA Extra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4.xml><?xml version="1.0" encoding="utf-8"?>
<a:themeOverride xmlns:r="http://schemas.openxmlformats.org/officeDocument/2006/relationships" xmlns:a="http://schemas.openxmlformats.org/drawingml/2006/main">
  <a:clrScheme name="기류">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사용자 지정 2">
    <a:majorFont>
      <a:latin typeface="NOVA ExtraBold"/>
      <a:ea typeface="NOVA Extra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docProps/app.xml><?xml version="1.0" encoding="utf-8"?>
<Properties xmlns="http://schemas.openxmlformats.org/officeDocument/2006/extended-properties">
  <Template/>
  <Manager/>
  <Company/>
  <PresentationFormat>Ýêðàí (4:3)</PresentationFormat>
  <TotalTime>1</TotalTime>
  <SharedDoc>0</SharedDoc>
  <Application>Aspose.Slides for .NET</Application>
  <AppVersion>16.0100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2017-02-28T14:50:10.267</cp:lastPrinted>
  <dcterms:created xsi:type="dcterms:W3CDTF">2017-02-28T14:50:10Z</dcterms:created>
  <dcterms:modified xsi:type="dcterms:W3CDTF">2017-02-28T14:50:10Z</dcterms:modified>
</cp:coreProperties>
</file>